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 id="2147483650" r:id="rId3"/>
  </p:sldMasterIdLst>
  <p:notesMasterIdLst>
    <p:notesMasterId r:id="rId23"/>
  </p:notesMasterIdLst>
  <p:sldIdLst>
    <p:sldId id="256" r:id="rId4"/>
    <p:sldId id="257" r:id="rId5"/>
    <p:sldId id="275" r:id="rId6"/>
    <p:sldId id="268" r:id="rId7"/>
    <p:sldId id="271" r:id="rId8"/>
    <p:sldId id="272" r:id="rId9"/>
    <p:sldId id="274" r:id="rId10"/>
    <p:sldId id="269" r:id="rId11"/>
    <p:sldId id="270" r:id="rId12"/>
    <p:sldId id="260" r:id="rId13"/>
    <p:sldId id="261" r:id="rId14"/>
    <p:sldId id="262" r:id="rId15"/>
    <p:sldId id="263" r:id="rId16"/>
    <p:sldId id="264" r:id="rId17"/>
    <p:sldId id="265" r:id="rId18"/>
    <p:sldId id="266" r:id="rId19"/>
    <p:sldId id="267" r:id="rId20"/>
    <p:sldId id="277" r:id="rId21"/>
    <p:sldId id="276" r:id="rId22"/>
  </p:sldIdLst>
  <p:sldSz cx="9144000" cy="6858000" type="screen4x3"/>
  <p:notesSz cx="6858000" cy="9144000"/>
  <p:defaultTextStyle>
    <a:defPPr>
      <a:defRPr lang="en-US"/>
    </a:defPPr>
    <a:lvl1pPr algn="l" defTabSz="457200" rtl="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defTabSz="457200" rtl="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defTabSz="457200" rtl="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defTabSz="457200" rtl="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defTabSz="457200" rtl="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35841-CC1F-5240-A969-AD5CBE6F98DA}" v="438" dt="2022-11-08T20:49:02.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1760" y="1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ptarshi Chakraberty" userId="fe5713c3-971a-4320-8c9e-473e9fe3a89e" providerId="ADAL" clId="{AD135841-CC1F-5240-A969-AD5CBE6F98DA}"/>
    <pc:docChg chg="custSel addSld delSld modSld sldOrd">
      <pc:chgData name="Saptarshi Chakraberty" userId="fe5713c3-971a-4320-8c9e-473e9fe3a89e" providerId="ADAL" clId="{AD135841-CC1F-5240-A969-AD5CBE6F98DA}" dt="2022-11-08T20:49:02.225" v="435" actId="20577"/>
      <pc:docMkLst>
        <pc:docMk/>
      </pc:docMkLst>
      <pc:sldChg chg="addSp delSp modSp mod">
        <pc:chgData name="Saptarshi Chakraberty" userId="fe5713c3-971a-4320-8c9e-473e9fe3a89e" providerId="ADAL" clId="{AD135841-CC1F-5240-A969-AD5CBE6F98DA}" dt="2022-11-08T20:33:33.099" v="6"/>
        <pc:sldMkLst>
          <pc:docMk/>
          <pc:sldMk cId="0" sldId="268"/>
        </pc:sldMkLst>
        <pc:spChg chg="add del mod">
          <ac:chgData name="Saptarshi Chakraberty" userId="fe5713c3-971a-4320-8c9e-473e9fe3a89e" providerId="ADAL" clId="{AD135841-CC1F-5240-A969-AD5CBE6F98DA}" dt="2022-11-08T20:33:16.954" v="5" actId="21"/>
          <ac:spMkLst>
            <pc:docMk/>
            <pc:sldMk cId="0" sldId="268"/>
            <ac:spMk id="2" creationId="{868135AD-97DB-8D0C-130E-61C91AB07A10}"/>
          </ac:spMkLst>
        </pc:spChg>
        <pc:spChg chg="add mod">
          <ac:chgData name="Saptarshi Chakraberty" userId="fe5713c3-971a-4320-8c9e-473e9fe3a89e" providerId="ADAL" clId="{AD135841-CC1F-5240-A969-AD5CBE6F98DA}" dt="2022-11-08T20:33:33.099" v="6"/>
          <ac:spMkLst>
            <pc:docMk/>
            <pc:sldMk cId="0" sldId="268"/>
            <ac:spMk id="3" creationId="{0E28297A-24DB-AB45-A831-94C2DC47CDC4}"/>
          </ac:spMkLst>
        </pc:spChg>
      </pc:sldChg>
      <pc:sldChg chg="addSp delSp modSp mod">
        <pc:chgData name="Saptarshi Chakraberty" userId="fe5713c3-971a-4320-8c9e-473e9fe3a89e" providerId="ADAL" clId="{AD135841-CC1F-5240-A969-AD5CBE6F98DA}" dt="2022-11-08T20:35:04.564" v="19" actId="1076"/>
        <pc:sldMkLst>
          <pc:docMk/>
          <pc:sldMk cId="0" sldId="269"/>
        </pc:sldMkLst>
        <pc:spChg chg="add del mod">
          <ac:chgData name="Saptarshi Chakraberty" userId="fe5713c3-971a-4320-8c9e-473e9fe3a89e" providerId="ADAL" clId="{AD135841-CC1F-5240-A969-AD5CBE6F98DA}" dt="2022-11-08T20:34:39.567" v="14" actId="478"/>
          <ac:spMkLst>
            <pc:docMk/>
            <pc:sldMk cId="0" sldId="269"/>
            <ac:spMk id="2" creationId="{8B82E9BE-124D-B2F4-E304-4BEAE722C264}"/>
          </ac:spMkLst>
        </pc:spChg>
        <pc:spChg chg="add del mod">
          <ac:chgData name="Saptarshi Chakraberty" userId="fe5713c3-971a-4320-8c9e-473e9fe3a89e" providerId="ADAL" clId="{AD135841-CC1F-5240-A969-AD5CBE6F98DA}" dt="2022-11-08T20:34:30.565" v="12"/>
          <ac:spMkLst>
            <pc:docMk/>
            <pc:sldMk cId="0" sldId="269"/>
            <ac:spMk id="3" creationId="{D1DAA516-1CA5-F50A-7F74-6212E042B851}"/>
          </ac:spMkLst>
        </pc:spChg>
        <pc:spChg chg="add mod">
          <ac:chgData name="Saptarshi Chakraberty" userId="fe5713c3-971a-4320-8c9e-473e9fe3a89e" providerId="ADAL" clId="{AD135841-CC1F-5240-A969-AD5CBE6F98DA}" dt="2022-11-08T20:34:54.454" v="18" actId="14100"/>
          <ac:spMkLst>
            <pc:docMk/>
            <pc:sldMk cId="0" sldId="269"/>
            <ac:spMk id="4" creationId="{A427857C-0D50-507C-52AA-9AE0E09012B0}"/>
          </ac:spMkLst>
        </pc:spChg>
        <pc:spChg chg="mod">
          <ac:chgData name="Saptarshi Chakraberty" userId="fe5713c3-971a-4320-8c9e-473e9fe3a89e" providerId="ADAL" clId="{AD135841-CC1F-5240-A969-AD5CBE6F98DA}" dt="2022-11-08T20:35:04.564" v="19" actId="1076"/>
          <ac:spMkLst>
            <pc:docMk/>
            <pc:sldMk cId="0" sldId="269"/>
            <ac:spMk id="11" creationId="{BF6C9720-B12D-26C2-7315-F5129C86803B}"/>
          </ac:spMkLst>
        </pc:spChg>
      </pc:sldChg>
      <pc:sldChg chg="addSp modSp">
        <pc:chgData name="Saptarshi Chakraberty" userId="fe5713c3-971a-4320-8c9e-473e9fe3a89e" providerId="ADAL" clId="{AD135841-CC1F-5240-A969-AD5CBE6F98DA}" dt="2022-11-08T20:35:20.890" v="20"/>
        <pc:sldMkLst>
          <pc:docMk/>
          <pc:sldMk cId="0" sldId="270"/>
        </pc:sldMkLst>
        <pc:spChg chg="add mod">
          <ac:chgData name="Saptarshi Chakraberty" userId="fe5713c3-971a-4320-8c9e-473e9fe3a89e" providerId="ADAL" clId="{AD135841-CC1F-5240-A969-AD5CBE6F98DA}" dt="2022-11-08T20:35:20.890" v="20"/>
          <ac:spMkLst>
            <pc:docMk/>
            <pc:sldMk cId="0" sldId="270"/>
            <ac:spMk id="2" creationId="{AE75E658-0820-ACF3-8307-ED1D7B625A73}"/>
          </ac:spMkLst>
        </pc:spChg>
      </pc:sldChg>
      <pc:sldChg chg="addSp delSp modSp mod ord">
        <pc:chgData name="Saptarshi Chakraberty" userId="fe5713c3-971a-4320-8c9e-473e9fe3a89e" providerId="ADAL" clId="{AD135841-CC1F-5240-A969-AD5CBE6F98DA}" dt="2022-11-08T20:39:36.079" v="62" actId="14100"/>
        <pc:sldMkLst>
          <pc:docMk/>
          <pc:sldMk cId="0" sldId="274"/>
        </pc:sldMkLst>
        <pc:spChg chg="add del mod">
          <ac:chgData name="Saptarshi Chakraberty" userId="fe5713c3-971a-4320-8c9e-473e9fe3a89e" providerId="ADAL" clId="{AD135841-CC1F-5240-A969-AD5CBE6F98DA}" dt="2022-11-08T20:39:26.187" v="59" actId="478"/>
          <ac:spMkLst>
            <pc:docMk/>
            <pc:sldMk cId="0" sldId="274"/>
            <ac:spMk id="2" creationId="{40693782-232F-C3BC-7B05-DFD8EEF69E86}"/>
          </ac:spMkLst>
        </pc:spChg>
        <pc:spChg chg="add mod">
          <ac:chgData name="Saptarshi Chakraberty" userId="fe5713c3-971a-4320-8c9e-473e9fe3a89e" providerId="ADAL" clId="{AD135841-CC1F-5240-A969-AD5CBE6F98DA}" dt="2022-11-08T20:39:36.079" v="62" actId="14100"/>
          <ac:spMkLst>
            <pc:docMk/>
            <pc:sldMk cId="0" sldId="274"/>
            <ac:spMk id="5" creationId="{8F1EFB21-6BE1-167E-832A-BBA4375AF073}"/>
          </ac:spMkLst>
        </pc:spChg>
      </pc:sldChg>
      <pc:sldChg chg="modSp mod">
        <pc:chgData name="Saptarshi Chakraberty" userId="fe5713c3-971a-4320-8c9e-473e9fe3a89e" providerId="ADAL" clId="{AD135841-CC1F-5240-A969-AD5CBE6F98DA}" dt="2022-11-08T20:41:35.088" v="83" actId="20577"/>
        <pc:sldMkLst>
          <pc:docMk/>
          <pc:sldMk cId="0" sldId="275"/>
        </pc:sldMkLst>
        <pc:spChg chg="mod">
          <ac:chgData name="Saptarshi Chakraberty" userId="fe5713c3-971a-4320-8c9e-473e9fe3a89e" providerId="ADAL" clId="{AD135841-CC1F-5240-A969-AD5CBE6F98DA}" dt="2022-11-08T20:38:17.124" v="58" actId="20577"/>
          <ac:spMkLst>
            <pc:docMk/>
            <pc:sldMk cId="0" sldId="275"/>
            <ac:spMk id="6147" creationId="{5627920A-4689-F5F1-17E9-9AD078591F6B}"/>
          </ac:spMkLst>
        </pc:spChg>
        <pc:graphicFrameChg chg="mod">
          <ac:chgData name="Saptarshi Chakraberty" userId="fe5713c3-971a-4320-8c9e-473e9fe3a89e" providerId="ADAL" clId="{AD135841-CC1F-5240-A969-AD5CBE6F98DA}" dt="2022-11-08T20:41:35.088" v="83" actId="20577"/>
          <ac:graphicFrameMkLst>
            <pc:docMk/>
            <pc:sldMk cId="0" sldId="275"/>
            <ac:graphicFrameMk id="4" creationId="{DF27940D-8B59-25FC-424D-1BDF2E84980C}"/>
          </ac:graphicFrameMkLst>
        </pc:graphicFrameChg>
      </pc:sldChg>
      <pc:sldChg chg="add del">
        <pc:chgData name="Saptarshi Chakraberty" userId="fe5713c3-971a-4320-8c9e-473e9fe3a89e" providerId="ADAL" clId="{AD135841-CC1F-5240-A969-AD5CBE6F98DA}" dt="2022-11-08T20:32:52.318" v="3"/>
        <pc:sldMkLst>
          <pc:docMk/>
          <pc:sldMk cId="3334628785" sldId="276"/>
        </pc:sldMkLst>
        <pc:spChg chg="del">
          <ac:chgData name="Saptarshi Chakraberty" userId="fe5713c3-971a-4320-8c9e-473e9fe3a89e" providerId="ADAL" clId="{AD135841-CC1F-5240-A969-AD5CBE6F98DA}" dt="2022-11-08T20:36:51.825" v="45" actId="478"/>
          <ac:spMkLst>
            <pc:docMk/>
            <pc:sldMk cId="3334628785" sldId="276"/>
            <ac:spMk id="2" creationId="{AE75E658-0820-ACF3-8307-ED1D7B625A73}"/>
          </ac:spMkLst>
        </pc:spChg>
        <pc:spChg chg="add mod">
          <ac:chgData name="Saptarshi Chakraberty" userId="fe5713c3-971a-4320-8c9e-473e9fe3a89e" providerId="ADAL" clId="{AD135841-CC1F-5240-A969-AD5CBE6F98DA}" dt="2022-11-08T20:49:02.225" v="435" actId="20577"/>
          <ac:spMkLst>
            <pc:docMk/>
            <pc:sldMk cId="3334628785" sldId="276"/>
            <ac:spMk id="4" creationId="{175FD7DC-0786-956C-93B1-51F13D862CBB}"/>
          </ac:spMkLst>
        </pc:spChg>
        <pc:spChg chg="mod">
          <ac:chgData name="Saptarshi Chakraberty" userId="fe5713c3-971a-4320-8c9e-473e9fe3a89e" providerId="ADAL" clId="{AD135841-CC1F-5240-A969-AD5CBE6F98DA}" dt="2022-11-08T20:48:54.124" v="433" actId="14100"/>
          <ac:spMkLst>
            <pc:docMk/>
            <pc:sldMk cId="3334628785" sldId="276"/>
            <ac:spMk id="12291" creationId="{2310529C-6B08-E37D-1F9A-88EB27F9F87D}"/>
          </ac:spMkLst>
        </pc:spChg>
      </pc:sldChg>
      <pc:sldChg chg="modSp add mod">
        <pc:chgData name="Saptarshi Chakraberty" userId="fe5713c3-971a-4320-8c9e-473e9fe3a89e" providerId="ADAL" clId="{AD135841-CC1F-5240-A969-AD5CBE6F98DA}" dt="2022-11-08T20:48:47.359" v="432" actId="14100"/>
        <pc:sldMkLst>
          <pc:docMk/>
          <pc:sldMk cId="2871175704" sldId="277"/>
        </pc:sldMkLst>
        <pc:spChg chg="mod">
          <ac:chgData name="Saptarshi Chakraberty" userId="fe5713c3-971a-4320-8c9e-473e9fe3a89e" providerId="ADAL" clId="{AD135841-CC1F-5240-A969-AD5CBE6F98DA}" dt="2022-11-08T20:48:41.761" v="430" actId="1076"/>
          <ac:spMkLst>
            <pc:docMk/>
            <pc:sldMk cId="2871175704" sldId="277"/>
            <ac:spMk id="4" creationId="{175FD7DC-0786-956C-93B1-51F13D862CBB}"/>
          </ac:spMkLst>
        </pc:spChg>
        <pc:spChg chg="mod">
          <ac:chgData name="Saptarshi Chakraberty" userId="fe5713c3-971a-4320-8c9e-473e9fe3a89e" providerId="ADAL" clId="{AD135841-CC1F-5240-A969-AD5CBE6F98DA}" dt="2022-11-08T20:48:47.359" v="432" actId="14100"/>
          <ac:spMkLst>
            <pc:docMk/>
            <pc:sldMk cId="2871175704" sldId="277"/>
            <ac:spMk id="12291" creationId="{2310529C-6B08-E37D-1F9A-88EB27F9F87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3" Type="http://schemas.openxmlformats.org/officeDocument/2006/relationships/slide" Target="../slides/slide4.xml"/><Relationship Id="rId7" Type="http://schemas.openxmlformats.org/officeDocument/2006/relationships/slide" Target="../slides/slide10.xml"/><Relationship Id="rId12" Type="http://schemas.openxmlformats.org/officeDocument/2006/relationships/slide" Target="../slides/slide16.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8.xml"/><Relationship Id="rId10" Type="http://schemas.openxmlformats.org/officeDocument/2006/relationships/slide" Target="../slides/slide14.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D12CD-4A3A-453B-B732-8A2A3D2E7F3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39D68C7-46B0-4ED6-9FB4-FF5EAD6B531E}">
      <dgm:prSet phldrT="[Text]" custT="1"/>
      <dgm:spPr/>
      <dgm:t>
        <a:bodyPr/>
        <a:lstStyle/>
        <a:p>
          <a:r>
            <a:rPr lang="en-US" sz="1400"/>
            <a:t>Finding patterns of the behavior of visitors</a:t>
          </a:r>
        </a:p>
      </dgm:t>
    </dgm:pt>
    <dgm:pt modelId="{39B9C565-F04C-4B3E-AE7A-29BAF30DA906}" type="parTrans" cxnId="{36AFAE73-145F-4D33-BCE2-D14F5A1C48B3}">
      <dgm:prSet/>
      <dgm:spPr/>
      <dgm:t>
        <a:bodyPr/>
        <a:lstStyle/>
        <a:p>
          <a:endParaRPr lang="en-US"/>
        </a:p>
      </dgm:t>
    </dgm:pt>
    <dgm:pt modelId="{EF57E33D-0F6E-4418-905E-2EF1BE7448EA}" type="sibTrans" cxnId="{36AFAE73-145F-4D33-BCE2-D14F5A1C48B3}">
      <dgm:prSet/>
      <dgm:spPr/>
      <dgm:t>
        <a:bodyPr/>
        <a:lstStyle/>
        <a:p>
          <a:endParaRPr lang="en-US"/>
        </a:p>
      </dgm:t>
    </dgm:pt>
    <dgm:pt modelId="{4BF35A88-2A4F-4D1F-89C3-7EFCA3D78090}">
      <dgm:prSet phldrT="[Text]" custT="1"/>
      <dgm:spPr/>
      <dgm:t>
        <a:bodyPr/>
        <a:lstStyle/>
        <a:p>
          <a:r>
            <a:rPr lang="en-US" sz="1100">
              <a:solidFill>
                <a:srgbClr val="0070C0"/>
              </a:solidFill>
              <a:hlinkClick xmlns:r="http://schemas.openxmlformats.org/officeDocument/2006/relationships" r:id="rId1" action="ppaction://hlinksldjump"/>
            </a:rPr>
            <a:t>With respect to  average time on page</a:t>
          </a:r>
          <a:endParaRPr lang="en-US" sz="1100">
            <a:solidFill>
              <a:srgbClr val="0070C0"/>
            </a:solidFill>
          </a:endParaRPr>
        </a:p>
      </dgm:t>
    </dgm:pt>
    <dgm:pt modelId="{519DF445-D1F0-48D3-9FBD-1A60AE90C226}" type="parTrans" cxnId="{93BB7D5A-9E02-4411-BBAE-7717C3A2D0CD}">
      <dgm:prSet/>
      <dgm:spPr/>
      <dgm:t>
        <a:bodyPr/>
        <a:lstStyle/>
        <a:p>
          <a:endParaRPr lang="en-US"/>
        </a:p>
      </dgm:t>
    </dgm:pt>
    <dgm:pt modelId="{029C2E17-80CD-42C1-9B2A-DFDC5951CFA5}" type="sibTrans" cxnId="{93BB7D5A-9E02-4411-BBAE-7717C3A2D0CD}">
      <dgm:prSet/>
      <dgm:spPr/>
      <dgm:t>
        <a:bodyPr/>
        <a:lstStyle/>
        <a:p>
          <a:endParaRPr lang="en-US"/>
        </a:p>
      </dgm:t>
    </dgm:pt>
    <dgm:pt modelId="{813F56EE-82F5-4B37-9765-B30BE6E36EF4}">
      <dgm:prSet phldrT="[Text]" custT="1"/>
      <dgm:spPr/>
      <dgm:t>
        <a:bodyPr/>
        <a:lstStyle/>
        <a:p>
          <a:r>
            <a:rPr lang="en-US" sz="1100">
              <a:solidFill>
                <a:srgbClr val="0070C0"/>
              </a:solidFill>
              <a:hlinkClick xmlns:r="http://schemas.openxmlformats.org/officeDocument/2006/relationships" r:id="rId2" action="ppaction://hlinksldjump"/>
            </a:rPr>
            <a:t>With respect to  average session time</a:t>
          </a:r>
          <a:endParaRPr lang="en-US" sz="1100">
            <a:solidFill>
              <a:srgbClr val="0070C0"/>
            </a:solidFill>
          </a:endParaRPr>
        </a:p>
      </dgm:t>
    </dgm:pt>
    <dgm:pt modelId="{65E50674-B3DD-4699-8A35-D1B4C6EB1A4E}" type="parTrans" cxnId="{68F427D9-AB48-4BB0-AFA0-042C3D4D9683}">
      <dgm:prSet/>
      <dgm:spPr/>
      <dgm:t>
        <a:bodyPr/>
        <a:lstStyle/>
        <a:p>
          <a:endParaRPr lang="en-US"/>
        </a:p>
      </dgm:t>
    </dgm:pt>
    <dgm:pt modelId="{5B7AA3F7-E755-4C64-9C2C-0936C7277034}" type="sibTrans" cxnId="{68F427D9-AB48-4BB0-AFA0-042C3D4D9683}">
      <dgm:prSet/>
      <dgm:spPr/>
      <dgm:t>
        <a:bodyPr/>
        <a:lstStyle/>
        <a:p>
          <a:endParaRPr lang="en-US"/>
        </a:p>
      </dgm:t>
    </dgm:pt>
    <dgm:pt modelId="{45985F4B-B6D5-4FF8-9D06-77B748A81890}">
      <dgm:prSet phldrT="[Text]" custT="1"/>
      <dgm:spPr/>
      <dgm:t>
        <a:bodyPr/>
        <a:lstStyle/>
        <a:p>
          <a:r>
            <a:rPr lang="en-US" sz="1400"/>
            <a:t>Data Pre-processing</a:t>
          </a:r>
        </a:p>
      </dgm:t>
    </dgm:pt>
    <dgm:pt modelId="{6441B2FB-1C9A-47C3-BF1A-4D953D741A22}" type="parTrans" cxnId="{840940E7-E297-4C10-9D62-6EF4D96A8EE1}">
      <dgm:prSet/>
      <dgm:spPr/>
      <dgm:t>
        <a:bodyPr/>
        <a:lstStyle/>
        <a:p>
          <a:endParaRPr lang="en-US"/>
        </a:p>
      </dgm:t>
    </dgm:pt>
    <dgm:pt modelId="{0BA74625-DC10-414D-82C7-FC2AE71A8033}" type="sibTrans" cxnId="{840940E7-E297-4C10-9D62-6EF4D96A8EE1}">
      <dgm:prSet/>
      <dgm:spPr/>
      <dgm:t>
        <a:bodyPr/>
        <a:lstStyle/>
        <a:p>
          <a:endParaRPr lang="en-US"/>
        </a:p>
      </dgm:t>
    </dgm:pt>
    <dgm:pt modelId="{33B5D41D-CC43-4F41-8CDA-3805B5492EA3}">
      <dgm:prSet phldrT="[Text]" custT="1"/>
      <dgm:spPr/>
      <dgm:t>
        <a:bodyPr/>
        <a:lstStyle/>
        <a:p>
          <a:r>
            <a:rPr lang="en-US" sz="1100">
              <a:solidFill>
                <a:srgbClr val="0070C0"/>
              </a:solidFill>
              <a:hlinkClick xmlns:r="http://schemas.openxmlformats.org/officeDocument/2006/relationships" r:id="rId3" action="ppaction://hlinksldjump"/>
            </a:rPr>
            <a:t>Descriptive statistics</a:t>
          </a:r>
          <a:r>
            <a:rPr lang="en-US" sz="1100">
              <a:solidFill>
                <a:srgbClr val="0070C0"/>
              </a:solidFill>
            </a:rPr>
            <a:t> (</a:t>
          </a:r>
          <a:r>
            <a:rPr lang="en-US" sz="1100">
              <a:solidFill>
                <a:srgbClr val="0070C0"/>
              </a:solidFill>
              <a:hlinkClick xmlns:r="http://schemas.openxmlformats.org/officeDocument/2006/relationships" r:id="rId3" action="ppaction://hlinksldjump"/>
            </a:rPr>
            <a:t>Part I</a:t>
          </a:r>
          <a:r>
            <a:rPr lang="en-US" sz="1100">
              <a:solidFill>
                <a:srgbClr val="0070C0"/>
              </a:solidFill>
            </a:rPr>
            <a:t> &amp; </a:t>
          </a:r>
          <a:r>
            <a:rPr lang="en-US" sz="1100">
              <a:solidFill>
                <a:srgbClr val="0070C0"/>
              </a:solidFill>
              <a:hlinkClick xmlns:r="http://schemas.openxmlformats.org/officeDocument/2006/relationships" r:id="rId4" action="ppaction://hlinksldjump"/>
            </a:rPr>
            <a:t>Part II</a:t>
          </a:r>
          <a:r>
            <a:rPr lang="en-US" sz="1100">
              <a:solidFill>
                <a:srgbClr val="0070C0"/>
              </a:solidFill>
            </a:rPr>
            <a:t>)</a:t>
          </a:r>
        </a:p>
      </dgm:t>
    </dgm:pt>
    <dgm:pt modelId="{6FE9E9CE-23C2-4882-91AA-AB98B7CCBC29}" type="parTrans" cxnId="{566CFAFD-EF3F-461F-9DDA-0115798E93AC}">
      <dgm:prSet/>
      <dgm:spPr/>
      <dgm:t>
        <a:bodyPr/>
        <a:lstStyle/>
        <a:p>
          <a:endParaRPr lang="en-US"/>
        </a:p>
      </dgm:t>
    </dgm:pt>
    <dgm:pt modelId="{2AEEB1D8-65BD-4080-B36C-2F26724EC961}" type="sibTrans" cxnId="{566CFAFD-EF3F-461F-9DDA-0115798E93AC}">
      <dgm:prSet/>
      <dgm:spPr/>
      <dgm:t>
        <a:bodyPr/>
        <a:lstStyle/>
        <a:p>
          <a:endParaRPr lang="en-US"/>
        </a:p>
      </dgm:t>
    </dgm:pt>
    <dgm:pt modelId="{FD7052B5-7642-42DC-9D3F-A5B1713AAB6B}">
      <dgm:prSet phldrT="[Text]" custT="1"/>
      <dgm:spPr/>
      <dgm:t>
        <a:bodyPr/>
        <a:lstStyle/>
        <a:p>
          <a:r>
            <a:rPr lang="en-US" sz="1100">
              <a:solidFill>
                <a:srgbClr val="0070C0"/>
              </a:solidFill>
            </a:rPr>
            <a:t>Data cleaning ( </a:t>
          </a:r>
          <a:r>
            <a:rPr lang="en-US" sz="1100">
              <a:solidFill>
                <a:srgbClr val="0070C0"/>
              </a:solidFill>
              <a:hlinkClick xmlns:r="http://schemas.openxmlformats.org/officeDocument/2006/relationships" r:id="rId5" action="ppaction://hlinksldjump"/>
            </a:rPr>
            <a:t>Part I </a:t>
          </a:r>
          <a:r>
            <a:rPr lang="en-US" sz="1100">
              <a:solidFill>
                <a:srgbClr val="0070C0"/>
              </a:solidFill>
            </a:rPr>
            <a:t>&amp; </a:t>
          </a:r>
          <a:r>
            <a:rPr lang="en-US" sz="1100">
              <a:solidFill>
                <a:srgbClr val="0070C0"/>
              </a:solidFill>
              <a:hlinkClick xmlns:r="http://schemas.openxmlformats.org/officeDocument/2006/relationships" r:id="rId6" action="ppaction://hlinksldjump"/>
            </a:rPr>
            <a:t>Part II</a:t>
          </a:r>
          <a:r>
            <a:rPr lang="en-US" sz="1100">
              <a:solidFill>
                <a:srgbClr val="0070C0"/>
              </a:solidFill>
            </a:rPr>
            <a:t>)</a:t>
          </a:r>
        </a:p>
      </dgm:t>
    </dgm:pt>
    <dgm:pt modelId="{08D904E3-9A57-481D-A398-CC6489BCE86A}" type="parTrans" cxnId="{0F345EC2-366E-47D5-A480-320E0C3A4E1C}">
      <dgm:prSet/>
      <dgm:spPr/>
      <dgm:t>
        <a:bodyPr/>
        <a:lstStyle/>
        <a:p>
          <a:endParaRPr lang="en-US"/>
        </a:p>
      </dgm:t>
    </dgm:pt>
    <dgm:pt modelId="{C555B6C9-7966-485C-86B1-A5F1E92BDD96}" type="sibTrans" cxnId="{0F345EC2-366E-47D5-A480-320E0C3A4E1C}">
      <dgm:prSet/>
      <dgm:spPr/>
      <dgm:t>
        <a:bodyPr/>
        <a:lstStyle/>
        <a:p>
          <a:endParaRPr lang="en-US"/>
        </a:p>
      </dgm:t>
    </dgm:pt>
    <dgm:pt modelId="{D9CA15A1-6951-41BA-9160-A73B7DBE4A0B}">
      <dgm:prSet phldrT="[Text]" custT="1"/>
      <dgm:spPr/>
      <dgm:t>
        <a:bodyPr/>
        <a:lstStyle/>
        <a:p>
          <a:r>
            <a:rPr lang="en-US" sz="1400"/>
            <a:t>Model Development</a:t>
          </a:r>
        </a:p>
      </dgm:t>
    </dgm:pt>
    <dgm:pt modelId="{658A2AF8-69D6-4CDA-A0B1-CBB6E9F5A3AF}" type="parTrans" cxnId="{8505957A-2497-48FE-9E0F-0ADF8E2101B3}">
      <dgm:prSet/>
      <dgm:spPr/>
      <dgm:t>
        <a:bodyPr/>
        <a:lstStyle/>
        <a:p>
          <a:endParaRPr lang="en-US"/>
        </a:p>
      </dgm:t>
    </dgm:pt>
    <dgm:pt modelId="{09A4360C-9CAA-4299-A454-243676531B14}" type="sibTrans" cxnId="{8505957A-2497-48FE-9E0F-0ADF8E2101B3}">
      <dgm:prSet/>
      <dgm:spPr/>
      <dgm:t>
        <a:bodyPr/>
        <a:lstStyle/>
        <a:p>
          <a:endParaRPr lang="en-US"/>
        </a:p>
      </dgm:t>
    </dgm:pt>
    <dgm:pt modelId="{5ACC3213-0AA5-4EA1-A482-4230012353AC}">
      <dgm:prSet phldrT="[Text]" custT="1"/>
      <dgm:spPr/>
      <dgm:t>
        <a:bodyPr/>
        <a:lstStyle/>
        <a:p>
          <a:r>
            <a:rPr lang="en-US" sz="1100">
              <a:solidFill>
                <a:srgbClr val="0070C0"/>
              </a:solidFill>
              <a:hlinkClick xmlns:r="http://schemas.openxmlformats.org/officeDocument/2006/relationships" r:id="rId7" action="ppaction://hlinksldjump"/>
            </a:rPr>
            <a:t>Logistic regression</a:t>
          </a:r>
          <a:endParaRPr lang="en-US" sz="1100">
            <a:solidFill>
              <a:srgbClr val="0070C0"/>
            </a:solidFill>
          </a:endParaRPr>
        </a:p>
      </dgm:t>
    </dgm:pt>
    <dgm:pt modelId="{3D4A6CBA-1181-486F-9B9C-1C46F88BB502}" type="parTrans" cxnId="{B543F23C-0150-4BBB-B6AB-D4E754D9FCAD}">
      <dgm:prSet/>
      <dgm:spPr/>
      <dgm:t>
        <a:bodyPr/>
        <a:lstStyle/>
        <a:p>
          <a:endParaRPr lang="en-US"/>
        </a:p>
      </dgm:t>
    </dgm:pt>
    <dgm:pt modelId="{A4E66BC5-B6FC-4778-B504-CF2AEE545E4B}" type="sibTrans" cxnId="{B543F23C-0150-4BBB-B6AB-D4E754D9FCAD}">
      <dgm:prSet/>
      <dgm:spPr/>
      <dgm:t>
        <a:bodyPr/>
        <a:lstStyle/>
        <a:p>
          <a:endParaRPr lang="en-US"/>
        </a:p>
      </dgm:t>
    </dgm:pt>
    <dgm:pt modelId="{EC640939-0186-407F-A1F8-52A59D9E15A4}">
      <dgm:prSet phldrT="[Text]" custT="1"/>
      <dgm:spPr/>
      <dgm:t>
        <a:bodyPr/>
        <a:lstStyle/>
        <a:p>
          <a:r>
            <a:rPr lang="en-US" sz="1100">
              <a:solidFill>
                <a:srgbClr val="0070C0"/>
              </a:solidFill>
              <a:hlinkClick xmlns:r="http://schemas.openxmlformats.org/officeDocument/2006/relationships" r:id="rId8" action="ppaction://hlinksldjump"/>
            </a:rPr>
            <a:t>K-Nearest Neighbors</a:t>
          </a:r>
          <a:endParaRPr lang="en-US" sz="1100">
            <a:solidFill>
              <a:srgbClr val="0070C0"/>
            </a:solidFill>
          </a:endParaRPr>
        </a:p>
      </dgm:t>
    </dgm:pt>
    <dgm:pt modelId="{BAAAA562-9B85-4C62-A801-C3972004945C}" type="parTrans" cxnId="{81CE91BC-CF49-469D-B7C5-B02CE9A0EC6E}">
      <dgm:prSet/>
      <dgm:spPr/>
      <dgm:t>
        <a:bodyPr/>
        <a:lstStyle/>
        <a:p>
          <a:endParaRPr lang="en-US"/>
        </a:p>
      </dgm:t>
    </dgm:pt>
    <dgm:pt modelId="{48D509D8-BE28-4B6D-A1AF-D69CA399A43C}" type="sibTrans" cxnId="{81CE91BC-CF49-469D-B7C5-B02CE9A0EC6E}">
      <dgm:prSet/>
      <dgm:spPr/>
      <dgm:t>
        <a:bodyPr/>
        <a:lstStyle/>
        <a:p>
          <a:endParaRPr lang="en-US"/>
        </a:p>
      </dgm:t>
    </dgm:pt>
    <dgm:pt modelId="{5890B768-429E-43FB-947C-7CE949527B98}">
      <dgm:prSet phldrT="[Text]" custT="1"/>
      <dgm:spPr/>
      <dgm:t>
        <a:bodyPr/>
        <a:lstStyle/>
        <a:p>
          <a:endParaRPr lang="en-US" sz="1100">
            <a:solidFill>
              <a:srgbClr val="0070C0"/>
            </a:solidFill>
          </a:endParaRPr>
        </a:p>
      </dgm:t>
    </dgm:pt>
    <dgm:pt modelId="{D6B50065-1A46-47C6-BE37-4B6FB7A668D1}" type="parTrans" cxnId="{EDDB15C1-C871-4A3B-9922-17DB920C6405}">
      <dgm:prSet/>
      <dgm:spPr/>
      <dgm:t>
        <a:bodyPr/>
        <a:lstStyle/>
        <a:p>
          <a:endParaRPr lang="en-US"/>
        </a:p>
      </dgm:t>
    </dgm:pt>
    <dgm:pt modelId="{B3333163-A918-43A0-89F1-A66F68A95F93}" type="sibTrans" cxnId="{EDDB15C1-C871-4A3B-9922-17DB920C6405}">
      <dgm:prSet/>
      <dgm:spPr/>
      <dgm:t>
        <a:bodyPr/>
        <a:lstStyle/>
        <a:p>
          <a:endParaRPr lang="en-US"/>
        </a:p>
      </dgm:t>
    </dgm:pt>
    <dgm:pt modelId="{85CE1C0D-4238-4F49-8995-B11D2151553B}">
      <dgm:prSet phldrT="[Text]"/>
      <dgm:spPr/>
      <dgm:t>
        <a:bodyPr/>
        <a:lstStyle/>
        <a:p>
          <a:endParaRPr lang="en-US" sz="1000"/>
        </a:p>
      </dgm:t>
    </dgm:pt>
    <dgm:pt modelId="{EF9B2C9F-A5C9-4A88-9CB5-2293FB2B67AC}" type="parTrans" cxnId="{D9CDCDEC-4BF9-45ED-A502-2873003EF35A}">
      <dgm:prSet/>
      <dgm:spPr/>
      <dgm:t>
        <a:bodyPr/>
        <a:lstStyle/>
        <a:p>
          <a:endParaRPr lang="en-US"/>
        </a:p>
      </dgm:t>
    </dgm:pt>
    <dgm:pt modelId="{EA2DF69A-4C0E-418E-8C86-3021086A89B3}" type="sibTrans" cxnId="{D9CDCDEC-4BF9-45ED-A502-2873003EF35A}">
      <dgm:prSet/>
      <dgm:spPr/>
      <dgm:t>
        <a:bodyPr/>
        <a:lstStyle/>
        <a:p>
          <a:endParaRPr lang="en-US"/>
        </a:p>
      </dgm:t>
    </dgm:pt>
    <dgm:pt modelId="{24D75C9A-564A-411D-940E-8EF6BF5081C8}">
      <dgm:prSet phldrT="[Text]" custT="1"/>
      <dgm:spPr/>
      <dgm:t>
        <a:bodyPr/>
        <a:lstStyle/>
        <a:p>
          <a:r>
            <a:rPr lang="en-US" sz="1100" err="1">
              <a:solidFill>
                <a:srgbClr val="0070C0"/>
              </a:solidFill>
              <a:hlinkClick xmlns:r="http://schemas.openxmlformats.org/officeDocument/2006/relationships" r:id="rId9" action="ppaction://hlinksldjump"/>
            </a:rPr>
            <a:t>AdaBoostClassifier</a:t>
          </a:r>
          <a:endParaRPr lang="en-US" sz="1100">
            <a:solidFill>
              <a:srgbClr val="0070C0"/>
            </a:solidFill>
          </a:endParaRPr>
        </a:p>
      </dgm:t>
    </dgm:pt>
    <dgm:pt modelId="{489767DA-E348-49E1-B66C-C7B71344453B}" type="parTrans" cxnId="{7321F4E2-B1F1-43BE-97AF-54213DDC3198}">
      <dgm:prSet/>
      <dgm:spPr/>
      <dgm:t>
        <a:bodyPr/>
        <a:lstStyle/>
        <a:p>
          <a:endParaRPr lang="en-US"/>
        </a:p>
      </dgm:t>
    </dgm:pt>
    <dgm:pt modelId="{B0F662B1-322C-4787-B27E-09FB64D35C62}" type="sibTrans" cxnId="{7321F4E2-B1F1-43BE-97AF-54213DDC3198}">
      <dgm:prSet/>
      <dgm:spPr/>
      <dgm:t>
        <a:bodyPr/>
        <a:lstStyle/>
        <a:p>
          <a:endParaRPr lang="en-US"/>
        </a:p>
      </dgm:t>
    </dgm:pt>
    <dgm:pt modelId="{B8675669-A97D-4707-B18A-EA47E69DB085}">
      <dgm:prSet custT="1"/>
      <dgm:spPr/>
      <dgm:t>
        <a:bodyPr/>
        <a:lstStyle/>
        <a:p>
          <a:r>
            <a:rPr lang="en-US" sz="1100" err="1">
              <a:solidFill>
                <a:srgbClr val="0070C0"/>
              </a:solidFill>
              <a:hlinkClick xmlns:r="http://schemas.openxmlformats.org/officeDocument/2006/relationships" r:id="rId10" action="ppaction://hlinksldjump"/>
            </a:rPr>
            <a:t>BaggingClassifier</a:t>
          </a:r>
          <a:endParaRPr lang="en-US" sz="1100">
            <a:solidFill>
              <a:srgbClr val="0070C0"/>
            </a:solidFill>
          </a:endParaRPr>
        </a:p>
      </dgm:t>
    </dgm:pt>
    <dgm:pt modelId="{E568E89E-ADDF-49E1-8912-4C53ABA7EC1F}" type="parTrans" cxnId="{C6BD814F-72E5-4A31-92B5-BCB4EB95F7AF}">
      <dgm:prSet/>
      <dgm:spPr/>
      <dgm:t>
        <a:bodyPr/>
        <a:lstStyle/>
        <a:p>
          <a:endParaRPr lang="en-US"/>
        </a:p>
      </dgm:t>
    </dgm:pt>
    <dgm:pt modelId="{B58DE1F9-ED42-4617-AA14-A38B783C5D4D}" type="sibTrans" cxnId="{C6BD814F-72E5-4A31-92B5-BCB4EB95F7AF}">
      <dgm:prSet/>
      <dgm:spPr/>
      <dgm:t>
        <a:bodyPr/>
        <a:lstStyle/>
        <a:p>
          <a:endParaRPr lang="en-US"/>
        </a:p>
      </dgm:t>
    </dgm:pt>
    <dgm:pt modelId="{FDED371E-9456-4D25-895C-284869E21D25}">
      <dgm:prSet custT="1"/>
      <dgm:spPr/>
      <dgm:t>
        <a:bodyPr/>
        <a:lstStyle/>
        <a:p>
          <a:r>
            <a:rPr lang="en-US" sz="1100" err="1">
              <a:solidFill>
                <a:srgbClr val="0070C0"/>
              </a:solidFill>
              <a:hlinkClick xmlns:r="http://schemas.openxmlformats.org/officeDocument/2006/relationships" r:id="rId11" action="ppaction://hlinksldjump"/>
            </a:rPr>
            <a:t>GradientBoostingClassifier</a:t>
          </a:r>
          <a:endParaRPr lang="en-US" sz="1100">
            <a:solidFill>
              <a:srgbClr val="0070C0"/>
            </a:solidFill>
          </a:endParaRPr>
        </a:p>
      </dgm:t>
    </dgm:pt>
    <dgm:pt modelId="{6A8E4488-DFFC-4F53-877C-4FC69F2C12A8}" type="parTrans" cxnId="{FDD24844-1429-442F-AEB2-6E3BB3551AE9}">
      <dgm:prSet/>
      <dgm:spPr/>
      <dgm:t>
        <a:bodyPr/>
        <a:lstStyle/>
        <a:p>
          <a:endParaRPr lang="en-US"/>
        </a:p>
      </dgm:t>
    </dgm:pt>
    <dgm:pt modelId="{A1B82FC6-A6E8-4512-B523-5C892AE27888}" type="sibTrans" cxnId="{FDD24844-1429-442F-AEB2-6E3BB3551AE9}">
      <dgm:prSet/>
      <dgm:spPr/>
      <dgm:t>
        <a:bodyPr/>
        <a:lstStyle/>
        <a:p>
          <a:endParaRPr lang="en-US"/>
        </a:p>
      </dgm:t>
    </dgm:pt>
    <dgm:pt modelId="{A1D2ECCB-6F13-4CE1-8888-135EA5EB2D5D}">
      <dgm:prSet custT="1"/>
      <dgm:spPr/>
      <dgm:t>
        <a:bodyPr/>
        <a:lstStyle/>
        <a:p>
          <a:r>
            <a:rPr lang="en-US" sz="1100" err="1">
              <a:solidFill>
                <a:srgbClr val="0070C0"/>
              </a:solidFill>
              <a:hlinkClick xmlns:r="http://schemas.openxmlformats.org/officeDocument/2006/relationships" r:id="rId12" action="ppaction://hlinksldjump"/>
            </a:rPr>
            <a:t>RandomForestClassifier</a:t>
          </a:r>
          <a:endParaRPr lang="en-US" sz="1100">
            <a:solidFill>
              <a:srgbClr val="0070C0"/>
            </a:solidFill>
          </a:endParaRPr>
        </a:p>
      </dgm:t>
    </dgm:pt>
    <dgm:pt modelId="{6560BB0D-D511-4E02-8886-A21CC579DF79}" type="parTrans" cxnId="{B48DEC18-A816-4BAB-9F7B-462C159DEE2F}">
      <dgm:prSet/>
      <dgm:spPr/>
      <dgm:t>
        <a:bodyPr/>
        <a:lstStyle/>
        <a:p>
          <a:endParaRPr lang="en-US"/>
        </a:p>
      </dgm:t>
    </dgm:pt>
    <dgm:pt modelId="{4339D560-387E-4C87-8D48-0A3FBDA65511}" type="sibTrans" cxnId="{B48DEC18-A816-4BAB-9F7B-462C159DEE2F}">
      <dgm:prSet/>
      <dgm:spPr/>
      <dgm:t>
        <a:bodyPr/>
        <a:lstStyle/>
        <a:p>
          <a:endParaRPr lang="en-US"/>
        </a:p>
      </dgm:t>
    </dgm:pt>
    <dgm:pt modelId="{D1F6559A-774B-4809-B757-5A72201FCC38}">
      <dgm:prSet custT="1"/>
      <dgm:spPr/>
      <dgm:t>
        <a:bodyPr/>
        <a:lstStyle/>
        <a:p>
          <a:r>
            <a:rPr lang="en-US" sz="1100" err="1">
              <a:solidFill>
                <a:srgbClr val="0070C0"/>
              </a:solidFill>
              <a:hlinkClick xmlns:r="http://schemas.openxmlformats.org/officeDocument/2006/relationships" r:id="rId13" action="ppaction://hlinksldjump"/>
            </a:rPr>
            <a:t>XgBoost</a:t>
          </a:r>
          <a:endParaRPr lang="en-US" sz="1100">
            <a:solidFill>
              <a:srgbClr val="0070C0"/>
            </a:solidFill>
          </a:endParaRPr>
        </a:p>
      </dgm:t>
    </dgm:pt>
    <dgm:pt modelId="{B2C8972B-55DF-4103-965A-F9D1ED2C2DD2}" type="parTrans" cxnId="{678A181A-55CB-43ED-B8A1-5426A17359EA}">
      <dgm:prSet/>
      <dgm:spPr/>
      <dgm:t>
        <a:bodyPr/>
        <a:lstStyle/>
        <a:p>
          <a:endParaRPr lang="en-US"/>
        </a:p>
      </dgm:t>
    </dgm:pt>
    <dgm:pt modelId="{752F5B8E-2EF4-4913-B7E8-03044939B718}" type="sibTrans" cxnId="{678A181A-55CB-43ED-B8A1-5426A17359EA}">
      <dgm:prSet/>
      <dgm:spPr/>
      <dgm:t>
        <a:bodyPr/>
        <a:lstStyle/>
        <a:p>
          <a:endParaRPr lang="en-US"/>
        </a:p>
      </dgm:t>
    </dgm:pt>
    <dgm:pt modelId="{5112ED57-9DD4-4599-BD08-08370DE46199}">
      <dgm:prSet/>
      <dgm:spPr/>
      <dgm:t>
        <a:bodyPr/>
        <a:lstStyle/>
        <a:p>
          <a:endParaRPr lang="en-US" sz="1000"/>
        </a:p>
      </dgm:t>
    </dgm:pt>
    <dgm:pt modelId="{DFF1DC5B-91F4-404D-8802-7B0F262FCF30}" type="parTrans" cxnId="{891DE67D-861E-4976-BACD-0C989D164C72}">
      <dgm:prSet/>
      <dgm:spPr/>
      <dgm:t>
        <a:bodyPr/>
        <a:lstStyle/>
        <a:p>
          <a:endParaRPr lang="en-US"/>
        </a:p>
      </dgm:t>
    </dgm:pt>
    <dgm:pt modelId="{C938D921-9AFD-47D1-879B-5C53B2AB5846}" type="sibTrans" cxnId="{891DE67D-861E-4976-BACD-0C989D164C72}">
      <dgm:prSet/>
      <dgm:spPr/>
      <dgm:t>
        <a:bodyPr/>
        <a:lstStyle/>
        <a:p>
          <a:endParaRPr lang="en-US"/>
        </a:p>
      </dgm:t>
    </dgm:pt>
    <dgm:pt modelId="{C224A33D-9CC5-4277-8D8D-16BA2719DDC1}">
      <dgm:prSet phldrT="[Text]" custT="1"/>
      <dgm:spPr/>
      <dgm:t>
        <a:bodyPr/>
        <a:lstStyle/>
        <a:p>
          <a:r>
            <a:rPr lang="en-US" sz="1100">
              <a:solidFill>
                <a:srgbClr val="0070C0"/>
              </a:solidFill>
              <a:hlinkClick xmlns:r="http://schemas.openxmlformats.org/officeDocument/2006/relationships" r:id="rId14" action="ppaction://hlinksldjump"/>
            </a:rPr>
            <a:t>Decision Tree Classifier</a:t>
          </a:r>
          <a:endParaRPr lang="en-US" sz="1100">
            <a:solidFill>
              <a:srgbClr val="0070C0"/>
            </a:solidFill>
          </a:endParaRPr>
        </a:p>
      </dgm:t>
    </dgm:pt>
    <dgm:pt modelId="{417E011A-90A6-48C3-A9E9-1508D5C7F226}" type="parTrans" cxnId="{68A833CA-6472-4BDE-9F78-5A0FF254B3B2}">
      <dgm:prSet/>
      <dgm:spPr/>
      <dgm:t>
        <a:bodyPr/>
        <a:lstStyle/>
        <a:p>
          <a:endParaRPr lang="en-US"/>
        </a:p>
      </dgm:t>
    </dgm:pt>
    <dgm:pt modelId="{DB648E4A-2F41-4C26-BF77-C2F9C93ACD03}" type="sibTrans" cxnId="{68A833CA-6472-4BDE-9F78-5A0FF254B3B2}">
      <dgm:prSet/>
      <dgm:spPr/>
      <dgm:t>
        <a:bodyPr/>
        <a:lstStyle/>
        <a:p>
          <a:endParaRPr lang="en-US"/>
        </a:p>
      </dgm:t>
    </dgm:pt>
    <dgm:pt modelId="{7800622F-3BF6-497D-B318-8FA6295141C9}">
      <dgm:prSet phldrT="[Text]" custT="1"/>
      <dgm:spPr/>
      <dgm:t>
        <a:bodyPr/>
        <a:lstStyle/>
        <a:p>
          <a:endParaRPr lang="en-US" sz="1100">
            <a:solidFill>
              <a:srgbClr val="0070C0"/>
            </a:solidFill>
          </a:endParaRPr>
        </a:p>
      </dgm:t>
    </dgm:pt>
    <dgm:pt modelId="{047A004A-4572-44C2-A78F-D8D7BB662C73}" type="parTrans" cxnId="{FFDC781E-FE94-4C48-A003-9E30EC888E06}">
      <dgm:prSet/>
      <dgm:spPr/>
      <dgm:t>
        <a:bodyPr/>
        <a:lstStyle/>
        <a:p>
          <a:endParaRPr lang="en-US"/>
        </a:p>
      </dgm:t>
    </dgm:pt>
    <dgm:pt modelId="{4FD14409-5FD5-42A9-89DB-AFBB82E3631B}" type="sibTrans" cxnId="{FFDC781E-FE94-4C48-A003-9E30EC888E06}">
      <dgm:prSet/>
      <dgm:spPr/>
      <dgm:t>
        <a:bodyPr/>
        <a:lstStyle/>
        <a:p>
          <a:endParaRPr lang="en-US"/>
        </a:p>
      </dgm:t>
    </dgm:pt>
    <dgm:pt modelId="{0A5CFE02-1191-4892-9C0C-BE89DEABFE30}" type="pres">
      <dgm:prSet presAssocID="{0A7D12CD-4A3A-453B-B732-8A2A3D2E7F3B}" presName="Name0" presStyleCnt="0">
        <dgm:presLayoutVars>
          <dgm:dir/>
          <dgm:animLvl val="lvl"/>
          <dgm:resizeHandles val="exact"/>
        </dgm:presLayoutVars>
      </dgm:prSet>
      <dgm:spPr/>
    </dgm:pt>
    <dgm:pt modelId="{0FD07F9F-C6B1-4133-AE3F-A2A113CE4B2E}" type="pres">
      <dgm:prSet presAssocID="{539D68C7-46B0-4ED6-9FB4-FF5EAD6B531E}" presName="composite" presStyleCnt="0"/>
      <dgm:spPr/>
    </dgm:pt>
    <dgm:pt modelId="{F9A78F51-92E1-4847-96E4-4019562D2DBF}" type="pres">
      <dgm:prSet presAssocID="{539D68C7-46B0-4ED6-9FB4-FF5EAD6B531E}" presName="parTx" presStyleLbl="alignNode1" presStyleIdx="0" presStyleCnt="3">
        <dgm:presLayoutVars>
          <dgm:chMax val="0"/>
          <dgm:chPref val="0"/>
          <dgm:bulletEnabled val="1"/>
        </dgm:presLayoutVars>
      </dgm:prSet>
      <dgm:spPr/>
    </dgm:pt>
    <dgm:pt modelId="{87BA9D00-59BE-49A3-B2BF-B8D03A98D31D}" type="pres">
      <dgm:prSet presAssocID="{539D68C7-46B0-4ED6-9FB4-FF5EAD6B531E}" presName="desTx" presStyleLbl="alignAccFollowNode1" presStyleIdx="0" presStyleCnt="3">
        <dgm:presLayoutVars>
          <dgm:bulletEnabled val="1"/>
        </dgm:presLayoutVars>
      </dgm:prSet>
      <dgm:spPr/>
    </dgm:pt>
    <dgm:pt modelId="{BD5B12FC-4188-484D-9EDB-C373D74B8A69}" type="pres">
      <dgm:prSet presAssocID="{EF57E33D-0F6E-4418-905E-2EF1BE7448EA}" presName="space" presStyleCnt="0"/>
      <dgm:spPr/>
    </dgm:pt>
    <dgm:pt modelId="{E335EEC7-41A2-48A6-9CCC-EA3BAC97A286}" type="pres">
      <dgm:prSet presAssocID="{45985F4B-B6D5-4FF8-9D06-77B748A81890}" presName="composite" presStyleCnt="0"/>
      <dgm:spPr/>
    </dgm:pt>
    <dgm:pt modelId="{835BBA3F-02A6-4686-9BE1-0B926F8F377B}" type="pres">
      <dgm:prSet presAssocID="{45985F4B-B6D5-4FF8-9D06-77B748A81890}" presName="parTx" presStyleLbl="alignNode1" presStyleIdx="1" presStyleCnt="3" custScaleX="114872">
        <dgm:presLayoutVars>
          <dgm:chMax val="0"/>
          <dgm:chPref val="0"/>
          <dgm:bulletEnabled val="1"/>
        </dgm:presLayoutVars>
      </dgm:prSet>
      <dgm:spPr/>
    </dgm:pt>
    <dgm:pt modelId="{ED2A756F-DF99-4C21-935F-B6CD29196751}" type="pres">
      <dgm:prSet presAssocID="{45985F4B-B6D5-4FF8-9D06-77B748A81890}" presName="desTx" presStyleLbl="alignAccFollowNode1" presStyleIdx="1" presStyleCnt="3" custScaleX="116238" custLinFactNeighborX="-684" custLinFactNeighborY="-1983">
        <dgm:presLayoutVars>
          <dgm:bulletEnabled val="1"/>
        </dgm:presLayoutVars>
      </dgm:prSet>
      <dgm:spPr/>
    </dgm:pt>
    <dgm:pt modelId="{E66E7810-37DA-49AC-B104-40D7661B43E7}" type="pres">
      <dgm:prSet presAssocID="{0BA74625-DC10-414D-82C7-FC2AE71A8033}" presName="space" presStyleCnt="0"/>
      <dgm:spPr/>
    </dgm:pt>
    <dgm:pt modelId="{7C1BAB76-D620-4C09-8999-796D4A797755}" type="pres">
      <dgm:prSet presAssocID="{D9CA15A1-6951-41BA-9160-A73B7DBE4A0B}" presName="composite" presStyleCnt="0"/>
      <dgm:spPr/>
    </dgm:pt>
    <dgm:pt modelId="{4CEE1783-FFC9-4555-96A6-56CF1B1A2BE5}" type="pres">
      <dgm:prSet presAssocID="{D9CA15A1-6951-41BA-9160-A73B7DBE4A0B}" presName="parTx" presStyleLbl="alignNode1" presStyleIdx="2" presStyleCnt="3" custScaleX="114229">
        <dgm:presLayoutVars>
          <dgm:chMax val="0"/>
          <dgm:chPref val="0"/>
          <dgm:bulletEnabled val="1"/>
        </dgm:presLayoutVars>
      </dgm:prSet>
      <dgm:spPr/>
    </dgm:pt>
    <dgm:pt modelId="{2047B713-9998-497C-B345-D3B30F24138B}" type="pres">
      <dgm:prSet presAssocID="{D9CA15A1-6951-41BA-9160-A73B7DBE4A0B}" presName="desTx" presStyleLbl="alignAccFollowNode1" presStyleIdx="2" presStyleCnt="3" custScaleX="115579">
        <dgm:presLayoutVars>
          <dgm:bulletEnabled val="1"/>
        </dgm:presLayoutVars>
      </dgm:prSet>
      <dgm:spPr/>
    </dgm:pt>
  </dgm:ptLst>
  <dgm:cxnLst>
    <dgm:cxn modelId="{B48DEC18-A816-4BAB-9F7B-462C159DEE2F}" srcId="{D9CA15A1-6951-41BA-9160-A73B7DBE4A0B}" destId="{A1D2ECCB-6F13-4CE1-8888-135EA5EB2D5D}" srcOrd="6" destOrd="0" parTransId="{6560BB0D-D511-4E02-8886-A21CC579DF79}" sibTransId="{4339D560-387E-4C87-8D48-0A3FBDA65511}"/>
    <dgm:cxn modelId="{678A181A-55CB-43ED-B8A1-5426A17359EA}" srcId="{D9CA15A1-6951-41BA-9160-A73B7DBE4A0B}" destId="{D1F6559A-774B-4809-B757-5A72201FCC38}" srcOrd="7" destOrd="0" parTransId="{B2C8972B-55DF-4103-965A-F9D1ED2C2DD2}" sibTransId="{752F5B8E-2EF4-4913-B7E8-03044939B718}"/>
    <dgm:cxn modelId="{FFDC781E-FE94-4C48-A003-9E30EC888E06}" srcId="{45985F4B-B6D5-4FF8-9D06-77B748A81890}" destId="{7800622F-3BF6-497D-B318-8FA6295141C9}" srcOrd="3" destOrd="0" parTransId="{047A004A-4572-44C2-A78F-D8D7BB662C73}" sibTransId="{4FD14409-5FD5-42A9-89DB-AFBB82E3631B}"/>
    <dgm:cxn modelId="{80856833-6B33-4DD2-9A91-8D9B7C9E2026}" type="presOf" srcId="{D9CA15A1-6951-41BA-9160-A73B7DBE4A0B}" destId="{4CEE1783-FFC9-4555-96A6-56CF1B1A2BE5}" srcOrd="0" destOrd="0" presId="urn:microsoft.com/office/officeart/2005/8/layout/hList1"/>
    <dgm:cxn modelId="{B543F23C-0150-4BBB-B6AB-D4E754D9FCAD}" srcId="{D9CA15A1-6951-41BA-9160-A73B7DBE4A0B}" destId="{5ACC3213-0AA5-4EA1-A482-4230012353AC}" srcOrd="0" destOrd="0" parTransId="{3D4A6CBA-1181-486F-9B9C-1C46F88BB502}" sibTransId="{A4E66BC5-B6FC-4778-B504-CF2AEE545E4B}"/>
    <dgm:cxn modelId="{FDD24844-1429-442F-AEB2-6E3BB3551AE9}" srcId="{D9CA15A1-6951-41BA-9160-A73B7DBE4A0B}" destId="{FDED371E-9456-4D25-895C-284869E21D25}" srcOrd="5" destOrd="0" parTransId="{6A8E4488-DFFC-4F53-877C-4FC69F2C12A8}" sibTransId="{A1B82FC6-A6E8-4512-B523-5C892AE27888}"/>
    <dgm:cxn modelId="{5CCD2A4F-3E49-4E20-8095-BA1E9F691C42}" type="presOf" srcId="{813F56EE-82F5-4B37-9765-B30BE6E36EF4}" destId="{87BA9D00-59BE-49A3-B2BF-B8D03A98D31D}" srcOrd="0" destOrd="1" presId="urn:microsoft.com/office/officeart/2005/8/layout/hList1"/>
    <dgm:cxn modelId="{C6BD814F-72E5-4A31-92B5-BCB4EB95F7AF}" srcId="{D9CA15A1-6951-41BA-9160-A73B7DBE4A0B}" destId="{B8675669-A97D-4707-B18A-EA47E69DB085}" srcOrd="4" destOrd="0" parTransId="{E568E89E-ADDF-49E1-8912-4C53ABA7EC1F}" sibTransId="{B58DE1F9-ED42-4617-AA14-A38B783C5D4D}"/>
    <dgm:cxn modelId="{93BB7D5A-9E02-4411-BBAE-7717C3A2D0CD}" srcId="{539D68C7-46B0-4ED6-9FB4-FF5EAD6B531E}" destId="{4BF35A88-2A4F-4D1F-89C3-7EFCA3D78090}" srcOrd="0" destOrd="0" parTransId="{519DF445-D1F0-48D3-9FBD-1A60AE90C226}" sibTransId="{029C2E17-80CD-42C1-9B2A-DFDC5951CFA5}"/>
    <dgm:cxn modelId="{EA1CE260-9306-4F78-9D20-76C00B7809E3}" type="presOf" srcId="{C224A33D-9CC5-4277-8D8D-16BA2719DDC1}" destId="{2047B713-9998-497C-B345-D3B30F24138B}" srcOrd="0" destOrd="2" presId="urn:microsoft.com/office/officeart/2005/8/layout/hList1"/>
    <dgm:cxn modelId="{6DB20469-DCA9-492D-B935-01327894522D}" type="presOf" srcId="{5112ED57-9DD4-4599-BD08-08370DE46199}" destId="{2047B713-9998-497C-B345-D3B30F24138B}" srcOrd="0" destOrd="8" presId="urn:microsoft.com/office/officeart/2005/8/layout/hList1"/>
    <dgm:cxn modelId="{1FEC3F71-D880-4748-A403-83427FCD1B48}" type="presOf" srcId="{FDED371E-9456-4D25-895C-284869E21D25}" destId="{2047B713-9998-497C-B345-D3B30F24138B}" srcOrd="0" destOrd="5" presId="urn:microsoft.com/office/officeart/2005/8/layout/hList1"/>
    <dgm:cxn modelId="{36AFAE73-145F-4D33-BCE2-D14F5A1C48B3}" srcId="{0A7D12CD-4A3A-453B-B732-8A2A3D2E7F3B}" destId="{539D68C7-46B0-4ED6-9FB4-FF5EAD6B531E}" srcOrd="0" destOrd="0" parTransId="{39B9C565-F04C-4B3E-AE7A-29BAF30DA906}" sibTransId="{EF57E33D-0F6E-4418-905E-2EF1BE7448EA}"/>
    <dgm:cxn modelId="{B6066476-4891-4CCF-9ECD-6C9F2C57BBC2}" type="presOf" srcId="{0A7D12CD-4A3A-453B-B732-8A2A3D2E7F3B}" destId="{0A5CFE02-1191-4892-9C0C-BE89DEABFE30}" srcOrd="0" destOrd="0" presId="urn:microsoft.com/office/officeart/2005/8/layout/hList1"/>
    <dgm:cxn modelId="{8505957A-2497-48FE-9E0F-0ADF8E2101B3}" srcId="{0A7D12CD-4A3A-453B-B732-8A2A3D2E7F3B}" destId="{D9CA15A1-6951-41BA-9160-A73B7DBE4A0B}" srcOrd="2" destOrd="0" parTransId="{658A2AF8-69D6-4CDA-A0B1-CBB6E9F5A3AF}" sibTransId="{09A4360C-9CAA-4299-A454-243676531B14}"/>
    <dgm:cxn modelId="{8056AA7B-638B-4604-8B37-01929CB3730C}" type="presOf" srcId="{24D75C9A-564A-411D-940E-8EF6BF5081C8}" destId="{2047B713-9998-497C-B345-D3B30F24138B}" srcOrd="0" destOrd="3" presId="urn:microsoft.com/office/officeart/2005/8/layout/hList1"/>
    <dgm:cxn modelId="{891DE67D-861E-4976-BACD-0C989D164C72}" srcId="{D9CA15A1-6951-41BA-9160-A73B7DBE4A0B}" destId="{5112ED57-9DD4-4599-BD08-08370DE46199}" srcOrd="8" destOrd="0" parTransId="{DFF1DC5B-91F4-404D-8802-7B0F262FCF30}" sibTransId="{C938D921-9AFD-47D1-879B-5C53B2AB5846}"/>
    <dgm:cxn modelId="{F558B081-93E3-44B3-8307-A6236387155E}" type="presOf" srcId="{33B5D41D-CC43-4F41-8CDA-3805B5492EA3}" destId="{ED2A756F-DF99-4C21-935F-B6CD29196751}" srcOrd="0" destOrd="0" presId="urn:microsoft.com/office/officeart/2005/8/layout/hList1"/>
    <dgm:cxn modelId="{CFBD7F88-D8F6-4449-83BB-C2AED31B4027}" type="presOf" srcId="{B8675669-A97D-4707-B18A-EA47E69DB085}" destId="{2047B713-9998-497C-B345-D3B30F24138B}" srcOrd="0" destOrd="4" presId="urn:microsoft.com/office/officeart/2005/8/layout/hList1"/>
    <dgm:cxn modelId="{A9DCB998-91A2-4FDC-90BC-0C259460B704}" type="presOf" srcId="{EC640939-0186-407F-A1F8-52A59D9E15A4}" destId="{2047B713-9998-497C-B345-D3B30F24138B}" srcOrd="0" destOrd="1" presId="urn:microsoft.com/office/officeart/2005/8/layout/hList1"/>
    <dgm:cxn modelId="{D67C6399-52B7-4CC1-BF20-274E4D97C502}" type="presOf" srcId="{45985F4B-B6D5-4FF8-9D06-77B748A81890}" destId="{835BBA3F-02A6-4686-9BE1-0B926F8F377B}" srcOrd="0" destOrd="0" presId="urn:microsoft.com/office/officeart/2005/8/layout/hList1"/>
    <dgm:cxn modelId="{10B8AE99-8AA3-4A4A-88F8-C5A122186C94}" type="presOf" srcId="{539D68C7-46B0-4ED6-9FB4-FF5EAD6B531E}" destId="{F9A78F51-92E1-4847-96E4-4019562D2DBF}" srcOrd="0" destOrd="0" presId="urn:microsoft.com/office/officeart/2005/8/layout/hList1"/>
    <dgm:cxn modelId="{81CE91BC-CF49-469D-B7C5-B02CE9A0EC6E}" srcId="{D9CA15A1-6951-41BA-9160-A73B7DBE4A0B}" destId="{EC640939-0186-407F-A1F8-52A59D9E15A4}" srcOrd="1" destOrd="0" parTransId="{BAAAA562-9B85-4C62-A801-C3972004945C}" sibTransId="{48D509D8-BE28-4B6D-A1AF-D69CA399A43C}"/>
    <dgm:cxn modelId="{17B130BE-77C3-40A5-B44A-88F0F1AD45CA}" type="presOf" srcId="{7800622F-3BF6-497D-B318-8FA6295141C9}" destId="{ED2A756F-DF99-4C21-935F-B6CD29196751}" srcOrd="0" destOrd="3" presId="urn:microsoft.com/office/officeart/2005/8/layout/hList1"/>
    <dgm:cxn modelId="{EDDB15C1-C871-4A3B-9922-17DB920C6405}" srcId="{45985F4B-B6D5-4FF8-9D06-77B748A81890}" destId="{5890B768-429E-43FB-947C-7CE949527B98}" srcOrd="1" destOrd="0" parTransId="{D6B50065-1A46-47C6-BE37-4B6FB7A668D1}" sibTransId="{B3333163-A918-43A0-89F1-A66F68A95F93}"/>
    <dgm:cxn modelId="{0F345EC2-366E-47D5-A480-320E0C3A4E1C}" srcId="{45985F4B-B6D5-4FF8-9D06-77B748A81890}" destId="{FD7052B5-7642-42DC-9D3F-A5B1713AAB6B}" srcOrd="2" destOrd="0" parTransId="{08D904E3-9A57-481D-A398-CC6489BCE86A}" sibTransId="{C555B6C9-7966-485C-86B1-A5F1E92BDD96}"/>
    <dgm:cxn modelId="{68A833CA-6472-4BDE-9F78-5A0FF254B3B2}" srcId="{D9CA15A1-6951-41BA-9160-A73B7DBE4A0B}" destId="{C224A33D-9CC5-4277-8D8D-16BA2719DDC1}" srcOrd="2" destOrd="0" parTransId="{417E011A-90A6-48C3-A9E9-1508D5C7F226}" sibTransId="{DB648E4A-2F41-4C26-BF77-C2F9C93ACD03}"/>
    <dgm:cxn modelId="{F75593CE-4686-43F1-AF3C-458A3B9028F4}" type="presOf" srcId="{85CE1C0D-4238-4F49-8995-B11D2151553B}" destId="{2047B713-9998-497C-B345-D3B30F24138B}" srcOrd="0" destOrd="9" presId="urn:microsoft.com/office/officeart/2005/8/layout/hList1"/>
    <dgm:cxn modelId="{68F427D9-AB48-4BB0-AFA0-042C3D4D9683}" srcId="{539D68C7-46B0-4ED6-9FB4-FF5EAD6B531E}" destId="{813F56EE-82F5-4B37-9765-B30BE6E36EF4}" srcOrd="1" destOrd="0" parTransId="{65E50674-B3DD-4699-8A35-D1B4C6EB1A4E}" sibTransId="{5B7AA3F7-E755-4C64-9C2C-0936C7277034}"/>
    <dgm:cxn modelId="{324048DC-7A3A-48A2-8562-29227ABD7F85}" type="presOf" srcId="{FD7052B5-7642-42DC-9D3F-A5B1713AAB6B}" destId="{ED2A756F-DF99-4C21-935F-B6CD29196751}" srcOrd="0" destOrd="2" presId="urn:microsoft.com/office/officeart/2005/8/layout/hList1"/>
    <dgm:cxn modelId="{7321F4E2-B1F1-43BE-97AF-54213DDC3198}" srcId="{D9CA15A1-6951-41BA-9160-A73B7DBE4A0B}" destId="{24D75C9A-564A-411D-940E-8EF6BF5081C8}" srcOrd="3" destOrd="0" parTransId="{489767DA-E348-49E1-B66C-C7B71344453B}" sibTransId="{B0F662B1-322C-4787-B27E-09FB64D35C62}"/>
    <dgm:cxn modelId="{9F2B1DE6-048E-43A5-981A-C56E3E54E234}" type="presOf" srcId="{A1D2ECCB-6F13-4CE1-8888-135EA5EB2D5D}" destId="{2047B713-9998-497C-B345-D3B30F24138B}" srcOrd="0" destOrd="6" presId="urn:microsoft.com/office/officeart/2005/8/layout/hList1"/>
    <dgm:cxn modelId="{840940E7-E297-4C10-9D62-6EF4D96A8EE1}" srcId="{0A7D12CD-4A3A-453B-B732-8A2A3D2E7F3B}" destId="{45985F4B-B6D5-4FF8-9D06-77B748A81890}" srcOrd="1" destOrd="0" parTransId="{6441B2FB-1C9A-47C3-BF1A-4D953D741A22}" sibTransId="{0BA74625-DC10-414D-82C7-FC2AE71A8033}"/>
    <dgm:cxn modelId="{0B00A1E8-5977-45D3-8B50-833535931D02}" type="presOf" srcId="{5890B768-429E-43FB-947C-7CE949527B98}" destId="{ED2A756F-DF99-4C21-935F-B6CD29196751}" srcOrd="0" destOrd="1" presId="urn:microsoft.com/office/officeart/2005/8/layout/hList1"/>
    <dgm:cxn modelId="{D9CDCDEC-4BF9-45ED-A502-2873003EF35A}" srcId="{D9CA15A1-6951-41BA-9160-A73B7DBE4A0B}" destId="{85CE1C0D-4238-4F49-8995-B11D2151553B}" srcOrd="9" destOrd="0" parTransId="{EF9B2C9F-A5C9-4A88-9CB5-2293FB2B67AC}" sibTransId="{EA2DF69A-4C0E-418E-8C86-3021086A89B3}"/>
    <dgm:cxn modelId="{C198B8ED-6C7B-458D-84D2-8C00B00F20E0}" type="presOf" srcId="{4BF35A88-2A4F-4D1F-89C3-7EFCA3D78090}" destId="{87BA9D00-59BE-49A3-B2BF-B8D03A98D31D}" srcOrd="0" destOrd="0" presId="urn:microsoft.com/office/officeart/2005/8/layout/hList1"/>
    <dgm:cxn modelId="{14D87AF4-EBA9-4F71-B4EF-9B63DD20689C}" type="presOf" srcId="{D1F6559A-774B-4809-B757-5A72201FCC38}" destId="{2047B713-9998-497C-B345-D3B30F24138B}" srcOrd="0" destOrd="7" presId="urn:microsoft.com/office/officeart/2005/8/layout/hList1"/>
    <dgm:cxn modelId="{D85817F7-563C-4A23-A3BA-F93A5D2A07FE}" type="presOf" srcId="{5ACC3213-0AA5-4EA1-A482-4230012353AC}" destId="{2047B713-9998-497C-B345-D3B30F24138B}" srcOrd="0" destOrd="0" presId="urn:microsoft.com/office/officeart/2005/8/layout/hList1"/>
    <dgm:cxn modelId="{566CFAFD-EF3F-461F-9DDA-0115798E93AC}" srcId="{45985F4B-B6D5-4FF8-9D06-77B748A81890}" destId="{33B5D41D-CC43-4F41-8CDA-3805B5492EA3}" srcOrd="0" destOrd="0" parTransId="{6FE9E9CE-23C2-4882-91AA-AB98B7CCBC29}" sibTransId="{2AEEB1D8-65BD-4080-B36C-2F26724EC961}"/>
    <dgm:cxn modelId="{C2EFA358-8478-422A-B0E8-4B7DDE0AC372}" type="presParOf" srcId="{0A5CFE02-1191-4892-9C0C-BE89DEABFE30}" destId="{0FD07F9F-C6B1-4133-AE3F-A2A113CE4B2E}" srcOrd="0" destOrd="0" presId="urn:microsoft.com/office/officeart/2005/8/layout/hList1"/>
    <dgm:cxn modelId="{A3B8EE9D-5058-482B-A964-BAB1BD0465FC}" type="presParOf" srcId="{0FD07F9F-C6B1-4133-AE3F-A2A113CE4B2E}" destId="{F9A78F51-92E1-4847-96E4-4019562D2DBF}" srcOrd="0" destOrd="0" presId="urn:microsoft.com/office/officeart/2005/8/layout/hList1"/>
    <dgm:cxn modelId="{04070034-430F-40D3-86EE-0CBF97D1D712}" type="presParOf" srcId="{0FD07F9F-C6B1-4133-AE3F-A2A113CE4B2E}" destId="{87BA9D00-59BE-49A3-B2BF-B8D03A98D31D}" srcOrd="1" destOrd="0" presId="urn:microsoft.com/office/officeart/2005/8/layout/hList1"/>
    <dgm:cxn modelId="{E715D141-57DE-47CF-94C4-C0DCC81E77DB}" type="presParOf" srcId="{0A5CFE02-1191-4892-9C0C-BE89DEABFE30}" destId="{BD5B12FC-4188-484D-9EDB-C373D74B8A69}" srcOrd="1" destOrd="0" presId="urn:microsoft.com/office/officeart/2005/8/layout/hList1"/>
    <dgm:cxn modelId="{1AE020FD-8EF6-4307-BE0E-1EF7EE16FF84}" type="presParOf" srcId="{0A5CFE02-1191-4892-9C0C-BE89DEABFE30}" destId="{E335EEC7-41A2-48A6-9CCC-EA3BAC97A286}" srcOrd="2" destOrd="0" presId="urn:microsoft.com/office/officeart/2005/8/layout/hList1"/>
    <dgm:cxn modelId="{23FCAFA1-9A8E-4D09-BE04-E130395EAFF1}" type="presParOf" srcId="{E335EEC7-41A2-48A6-9CCC-EA3BAC97A286}" destId="{835BBA3F-02A6-4686-9BE1-0B926F8F377B}" srcOrd="0" destOrd="0" presId="urn:microsoft.com/office/officeart/2005/8/layout/hList1"/>
    <dgm:cxn modelId="{B1E56197-7704-40F9-A2FC-E69BDD0348EC}" type="presParOf" srcId="{E335EEC7-41A2-48A6-9CCC-EA3BAC97A286}" destId="{ED2A756F-DF99-4C21-935F-B6CD29196751}" srcOrd="1" destOrd="0" presId="urn:microsoft.com/office/officeart/2005/8/layout/hList1"/>
    <dgm:cxn modelId="{F3268634-B91B-4B59-9797-69C834B10CF0}" type="presParOf" srcId="{0A5CFE02-1191-4892-9C0C-BE89DEABFE30}" destId="{E66E7810-37DA-49AC-B104-40D7661B43E7}" srcOrd="3" destOrd="0" presId="urn:microsoft.com/office/officeart/2005/8/layout/hList1"/>
    <dgm:cxn modelId="{14C38D6F-E2E3-43CD-9EE5-712D36A1609C}" type="presParOf" srcId="{0A5CFE02-1191-4892-9C0C-BE89DEABFE30}" destId="{7C1BAB76-D620-4C09-8999-796D4A797755}" srcOrd="4" destOrd="0" presId="urn:microsoft.com/office/officeart/2005/8/layout/hList1"/>
    <dgm:cxn modelId="{A033307D-BE2E-4F14-A619-1EC7B60D5642}" type="presParOf" srcId="{7C1BAB76-D620-4C09-8999-796D4A797755}" destId="{4CEE1783-FFC9-4555-96A6-56CF1B1A2BE5}" srcOrd="0" destOrd="0" presId="urn:microsoft.com/office/officeart/2005/8/layout/hList1"/>
    <dgm:cxn modelId="{FD0251CC-E98E-4D93-9E5F-A25A71CB4AE5}" type="presParOf" srcId="{7C1BAB76-D620-4C09-8999-796D4A797755}" destId="{2047B713-9998-497C-B345-D3B30F2413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78F51-92E1-4847-96E4-4019562D2DBF}">
      <dsp:nvSpPr>
        <dsp:cNvPr id="0" name=""/>
        <dsp:cNvSpPr/>
      </dsp:nvSpPr>
      <dsp:spPr>
        <a:xfrm>
          <a:off x="3930" y="693149"/>
          <a:ext cx="1692010" cy="6768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Finding patterns of the behavior of visitors</a:t>
          </a:r>
        </a:p>
      </dsp:txBody>
      <dsp:txXfrm>
        <a:off x="3930" y="693149"/>
        <a:ext cx="1692010" cy="676804"/>
      </dsp:txXfrm>
    </dsp:sp>
    <dsp:sp modelId="{87BA9D00-59BE-49A3-B2BF-B8D03A98D31D}">
      <dsp:nvSpPr>
        <dsp:cNvPr id="0" name=""/>
        <dsp:cNvSpPr/>
      </dsp:nvSpPr>
      <dsp:spPr>
        <a:xfrm>
          <a:off x="3930" y="1369953"/>
          <a:ext cx="1692010" cy="200089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solidFill>
                <a:srgbClr val="0070C0"/>
              </a:solidFill>
              <a:hlinkClick xmlns:r="http://schemas.openxmlformats.org/officeDocument/2006/relationships" r:id="" action="ppaction://hlinksldjump"/>
            </a:rPr>
            <a:t>With respect to  average time on page</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a:solidFill>
                <a:srgbClr val="0070C0"/>
              </a:solidFill>
              <a:hlinkClick xmlns:r="http://schemas.openxmlformats.org/officeDocument/2006/relationships" r:id="" action="ppaction://hlinksldjump"/>
            </a:rPr>
            <a:t>With respect to  average session time</a:t>
          </a:r>
          <a:endParaRPr lang="en-US" sz="1100" kern="1200">
            <a:solidFill>
              <a:srgbClr val="0070C0"/>
            </a:solidFill>
          </a:endParaRPr>
        </a:p>
      </dsp:txBody>
      <dsp:txXfrm>
        <a:off x="3930" y="1369953"/>
        <a:ext cx="1692010" cy="2000897"/>
      </dsp:txXfrm>
    </dsp:sp>
    <dsp:sp modelId="{835BBA3F-02A6-4686-9BE1-0B926F8F377B}">
      <dsp:nvSpPr>
        <dsp:cNvPr id="0" name=""/>
        <dsp:cNvSpPr/>
      </dsp:nvSpPr>
      <dsp:spPr>
        <a:xfrm>
          <a:off x="1944377" y="693149"/>
          <a:ext cx="1943645" cy="6768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Data Pre-processing</a:t>
          </a:r>
        </a:p>
      </dsp:txBody>
      <dsp:txXfrm>
        <a:off x="1944377" y="693149"/>
        <a:ext cx="1943645" cy="676804"/>
      </dsp:txXfrm>
    </dsp:sp>
    <dsp:sp modelId="{ED2A756F-DF99-4C21-935F-B6CD29196751}">
      <dsp:nvSpPr>
        <dsp:cNvPr id="0" name=""/>
        <dsp:cNvSpPr/>
      </dsp:nvSpPr>
      <dsp:spPr>
        <a:xfrm>
          <a:off x="1921248" y="1330275"/>
          <a:ext cx="1966758" cy="200089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solidFill>
                <a:srgbClr val="0070C0"/>
              </a:solidFill>
              <a:hlinkClick xmlns:r="http://schemas.openxmlformats.org/officeDocument/2006/relationships" r:id="" action="ppaction://hlinksldjump"/>
            </a:rPr>
            <a:t>Descriptive statistics</a:t>
          </a:r>
          <a:r>
            <a:rPr lang="en-US" sz="1100" kern="1200">
              <a:solidFill>
                <a:srgbClr val="0070C0"/>
              </a:solidFill>
            </a:rPr>
            <a:t> (</a:t>
          </a:r>
          <a:r>
            <a:rPr lang="en-US" sz="1100" kern="1200">
              <a:solidFill>
                <a:srgbClr val="0070C0"/>
              </a:solidFill>
              <a:hlinkClick xmlns:r="http://schemas.openxmlformats.org/officeDocument/2006/relationships" r:id="" action="ppaction://hlinksldjump"/>
            </a:rPr>
            <a:t>Part I</a:t>
          </a:r>
          <a:r>
            <a:rPr lang="en-US" sz="1100" kern="1200">
              <a:solidFill>
                <a:srgbClr val="0070C0"/>
              </a:solidFill>
            </a:rPr>
            <a:t> &amp; </a:t>
          </a:r>
          <a:r>
            <a:rPr lang="en-US" sz="1100" kern="1200">
              <a:solidFill>
                <a:srgbClr val="0070C0"/>
              </a:solidFill>
              <a:hlinkClick xmlns:r="http://schemas.openxmlformats.org/officeDocument/2006/relationships" r:id="" action="ppaction://hlinksldjump"/>
            </a:rPr>
            <a:t>Part II</a:t>
          </a:r>
          <a:r>
            <a:rPr lang="en-US" sz="1100" kern="1200">
              <a:solidFill>
                <a:srgbClr val="0070C0"/>
              </a:solidFill>
            </a:rPr>
            <a:t>)</a:t>
          </a:r>
        </a:p>
        <a:p>
          <a:pPr marL="57150" lvl="1" indent="-57150" algn="l" defTabSz="488950">
            <a:lnSpc>
              <a:spcPct val="90000"/>
            </a:lnSpc>
            <a:spcBef>
              <a:spcPct val="0"/>
            </a:spcBef>
            <a:spcAft>
              <a:spcPct val="15000"/>
            </a:spcAft>
            <a:buChar char="•"/>
          </a:pP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a:solidFill>
                <a:srgbClr val="0070C0"/>
              </a:solidFill>
            </a:rPr>
            <a:t>Data cleaning ( </a:t>
          </a:r>
          <a:r>
            <a:rPr lang="en-US" sz="1100" kern="1200">
              <a:solidFill>
                <a:srgbClr val="0070C0"/>
              </a:solidFill>
              <a:hlinkClick xmlns:r="http://schemas.openxmlformats.org/officeDocument/2006/relationships" r:id="" action="ppaction://hlinksldjump"/>
            </a:rPr>
            <a:t>Part I </a:t>
          </a:r>
          <a:r>
            <a:rPr lang="en-US" sz="1100" kern="1200">
              <a:solidFill>
                <a:srgbClr val="0070C0"/>
              </a:solidFill>
            </a:rPr>
            <a:t>&amp; </a:t>
          </a:r>
          <a:r>
            <a:rPr lang="en-US" sz="1100" kern="1200">
              <a:solidFill>
                <a:srgbClr val="0070C0"/>
              </a:solidFill>
              <a:hlinkClick xmlns:r="http://schemas.openxmlformats.org/officeDocument/2006/relationships" r:id="" action="ppaction://hlinksldjump"/>
            </a:rPr>
            <a:t>Part II</a:t>
          </a:r>
          <a:r>
            <a:rPr lang="en-US" sz="1100" kern="1200">
              <a:solidFill>
                <a:srgbClr val="0070C0"/>
              </a:solidFill>
            </a:rPr>
            <a:t>)</a:t>
          </a:r>
        </a:p>
        <a:p>
          <a:pPr marL="57150" lvl="1" indent="-57150" algn="l" defTabSz="488950">
            <a:lnSpc>
              <a:spcPct val="90000"/>
            </a:lnSpc>
            <a:spcBef>
              <a:spcPct val="0"/>
            </a:spcBef>
            <a:spcAft>
              <a:spcPct val="15000"/>
            </a:spcAft>
            <a:buChar char="•"/>
          </a:pPr>
          <a:endParaRPr lang="en-US" sz="1100" kern="1200">
            <a:solidFill>
              <a:srgbClr val="0070C0"/>
            </a:solidFill>
          </a:endParaRPr>
        </a:p>
      </dsp:txBody>
      <dsp:txXfrm>
        <a:off x="1921248" y="1330275"/>
        <a:ext cx="1966758" cy="2000897"/>
      </dsp:txXfrm>
    </dsp:sp>
    <dsp:sp modelId="{4CEE1783-FFC9-4555-96A6-56CF1B1A2BE5}">
      <dsp:nvSpPr>
        <dsp:cNvPr id="0" name=""/>
        <dsp:cNvSpPr/>
      </dsp:nvSpPr>
      <dsp:spPr>
        <a:xfrm>
          <a:off x="4147882" y="693149"/>
          <a:ext cx="1932766" cy="6768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Model Development</a:t>
          </a:r>
        </a:p>
      </dsp:txBody>
      <dsp:txXfrm>
        <a:off x="4147882" y="693149"/>
        <a:ext cx="1932766" cy="676804"/>
      </dsp:txXfrm>
    </dsp:sp>
    <dsp:sp modelId="{2047B713-9998-497C-B345-D3B30F24138B}">
      <dsp:nvSpPr>
        <dsp:cNvPr id="0" name=""/>
        <dsp:cNvSpPr/>
      </dsp:nvSpPr>
      <dsp:spPr>
        <a:xfrm>
          <a:off x="4136461" y="1369953"/>
          <a:ext cx="1955608" cy="200089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solidFill>
                <a:srgbClr val="0070C0"/>
              </a:solidFill>
              <a:hlinkClick xmlns:r="http://schemas.openxmlformats.org/officeDocument/2006/relationships" r:id="" action="ppaction://hlinksldjump"/>
            </a:rPr>
            <a:t>Logistic regression</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a:solidFill>
                <a:srgbClr val="0070C0"/>
              </a:solidFill>
              <a:hlinkClick xmlns:r="http://schemas.openxmlformats.org/officeDocument/2006/relationships" r:id="" action="ppaction://hlinksldjump"/>
            </a:rPr>
            <a:t>K-Nearest Neighbors</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a:solidFill>
                <a:srgbClr val="0070C0"/>
              </a:solidFill>
              <a:hlinkClick xmlns:r="http://schemas.openxmlformats.org/officeDocument/2006/relationships" r:id="" action="ppaction://hlinksldjump"/>
            </a:rPr>
            <a:t>Decision Tree Classifier</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err="1">
              <a:solidFill>
                <a:srgbClr val="0070C0"/>
              </a:solidFill>
              <a:hlinkClick xmlns:r="http://schemas.openxmlformats.org/officeDocument/2006/relationships" r:id="" action="ppaction://hlinksldjump"/>
            </a:rPr>
            <a:t>AdaBoostClassifier</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err="1">
              <a:solidFill>
                <a:srgbClr val="0070C0"/>
              </a:solidFill>
              <a:hlinkClick xmlns:r="http://schemas.openxmlformats.org/officeDocument/2006/relationships" r:id="" action="ppaction://hlinksldjump"/>
            </a:rPr>
            <a:t>BaggingClassifier</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err="1">
              <a:solidFill>
                <a:srgbClr val="0070C0"/>
              </a:solidFill>
              <a:hlinkClick xmlns:r="http://schemas.openxmlformats.org/officeDocument/2006/relationships" r:id="" action="ppaction://hlinksldjump"/>
            </a:rPr>
            <a:t>GradientBoostingClassifier</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err="1">
              <a:solidFill>
                <a:srgbClr val="0070C0"/>
              </a:solidFill>
              <a:hlinkClick xmlns:r="http://schemas.openxmlformats.org/officeDocument/2006/relationships" r:id="" action="ppaction://hlinksldjump"/>
            </a:rPr>
            <a:t>RandomForestClassifier</a:t>
          </a:r>
          <a:endParaRPr lang="en-US" sz="1100" kern="1200">
            <a:solidFill>
              <a:srgbClr val="0070C0"/>
            </a:solidFill>
          </a:endParaRPr>
        </a:p>
        <a:p>
          <a:pPr marL="57150" lvl="1" indent="-57150" algn="l" defTabSz="488950">
            <a:lnSpc>
              <a:spcPct val="90000"/>
            </a:lnSpc>
            <a:spcBef>
              <a:spcPct val="0"/>
            </a:spcBef>
            <a:spcAft>
              <a:spcPct val="15000"/>
            </a:spcAft>
            <a:buChar char="•"/>
          </a:pPr>
          <a:r>
            <a:rPr lang="en-US" sz="1100" kern="1200" err="1">
              <a:solidFill>
                <a:srgbClr val="0070C0"/>
              </a:solidFill>
              <a:hlinkClick xmlns:r="http://schemas.openxmlformats.org/officeDocument/2006/relationships" r:id="" action="ppaction://hlinksldjump"/>
            </a:rPr>
            <a:t>XgBoost</a:t>
          </a:r>
          <a:endParaRPr lang="en-US" sz="1100" kern="1200">
            <a:solidFill>
              <a:srgbClr val="0070C0"/>
            </a:solidFill>
          </a:endParaRPr>
        </a:p>
        <a:p>
          <a:pPr marL="57150" lvl="1" indent="-57150" algn="l" defTabSz="444500">
            <a:lnSpc>
              <a:spcPct val="90000"/>
            </a:lnSpc>
            <a:spcBef>
              <a:spcPct val="0"/>
            </a:spcBef>
            <a:spcAft>
              <a:spcPct val="15000"/>
            </a:spcAft>
            <a:buChar char="•"/>
          </a:pPr>
          <a:endParaRPr lang="en-US" sz="1000" kern="1200"/>
        </a:p>
        <a:p>
          <a:pPr marL="57150" lvl="1" indent="-57150" algn="l" defTabSz="444500">
            <a:lnSpc>
              <a:spcPct val="90000"/>
            </a:lnSpc>
            <a:spcBef>
              <a:spcPct val="0"/>
            </a:spcBef>
            <a:spcAft>
              <a:spcPct val="15000"/>
            </a:spcAft>
            <a:buChar char="•"/>
          </a:pPr>
          <a:endParaRPr lang="en-US" sz="1000" kern="1200"/>
        </a:p>
      </dsp:txBody>
      <dsp:txXfrm>
        <a:off x="4136461" y="1369953"/>
        <a:ext cx="1955608" cy="200089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B860EA18-F7E1-4299-1EFC-DC16CD497247}"/>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a:extLst>
              <a:ext uri="{FF2B5EF4-FFF2-40B4-BE49-F238E27FC236}">
                <a16:creationId xmlns:a16="http://schemas.microsoft.com/office/drawing/2014/main" id="{569FE3ED-553B-FFC4-81C3-CDAC31EE3730}"/>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sym typeface="Calibri" pitchFamily="34" charset="0"/>
              </a:rPr>
              <a:t>Click to edit Template text styles</a:t>
            </a:r>
          </a:p>
          <a:p>
            <a:pPr lvl="1"/>
            <a:r>
              <a:rPr lang="en-US" noProof="0">
                <a:sym typeface="Calibri" pitchFamily="34" charset="0"/>
              </a:rPr>
              <a:t>Second level</a:t>
            </a:r>
          </a:p>
          <a:p>
            <a:pPr lvl="2"/>
            <a:r>
              <a:rPr lang="en-US" noProof="0">
                <a:sym typeface="Calibri" pitchFamily="34" charset="0"/>
              </a:rPr>
              <a:t>Third level</a:t>
            </a:r>
          </a:p>
          <a:p>
            <a:pPr lvl="3"/>
            <a:r>
              <a:rPr lang="en-US" noProof="0">
                <a:sym typeface="Calibri" pitchFamily="34" charset="0"/>
              </a:rPr>
              <a:t>Fourth level</a:t>
            </a:r>
          </a:p>
          <a:p>
            <a:pPr lvl="4"/>
            <a:r>
              <a:rPr lang="en-US" noProof="0">
                <a:sym typeface="Calibri" pitchFamily="34"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0"/>
      </a:spcBef>
      <a:spcAft>
        <a:spcPct val="0"/>
      </a:spcAft>
      <a:defRPr sz="1200" kern="1200">
        <a:solidFill>
          <a:srgbClr val="000000"/>
        </a:solidFill>
        <a:latin typeface="Calibri" pitchFamily="34" charset="0"/>
        <a:ea typeface="+mn-ea"/>
        <a:cs typeface="Calibri" pitchFamily="34" charset="0"/>
        <a:sym typeface="Calibri" panose="020F0502020204030204" pitchFamily="34" charset="0"/>
      </a:defRPr>
    </a:lvl1pPr>
    <a:lvl2pPr indent="228600" algn="l" defTabSz="457200" rtl="0" eaLnBrk="0" fontAlgn="base" hangingPunct="0">
      <a:spcBef>
        <a:spcPct val="0"/>
      </a:spcBef>
      <a:spcAft>
        <a:spcPct val="0"/>
      </a:spcAft>
      <a:defRPr sz="1200" kern="1200">
        <a:solidFill>
          <a:srgbClr val="000000"/>
        </a:solidFill>
        <a:latin typeface="Calibri" pitchFamily="34" charset="0"/>
        <a:ea typeface="+mn-ea"/>
        <a:cs typeface="Calibri" pitchFamily="34" charset="0"/>
        <a:sym typeface="Calibri" panose="020F0502020204030204" pitchFamily="34" charset="0"/>
      </a:defRPr>
    </a:lvl2pPr>
    <a:lvl3pPr indent="457200" algn="l" defTabSz="457200" rtl="0" eaLnBrk="0" fontAlgn="base" hangingPunct="0">
      <a:spcBef>
        <a:spcPct val="0"/>
      </a:spcBef>
      <a:spcAft>
        <a:spcPct val="0"/>
      </a:spcAft>
      <a:defRPr sz="1200" kern="1200">
        <a:solidFill>
          <a:srgbClr val="000000"/>
        </a:solidFill>
        <a:latin typeface="Calibri" pitchFamily="34" charset="0"/>
        <a:ea typeface="+mn-ea"/>
        <a:cs typeface="Calibri" pitchFamily="34" charset="0"/>
        <a:sym typeface="Calibri" panose="020F0502020204030204" pitchFamily="34" charset="0"/>
      </a:defRPr>
    </a:lvl3pPr>
    <a:lvl4pPr indent="685800" algn="l" defTabSz="457200" rtl="0" eaLnBrk="0" fontAlgn="base" hangingPunct="0">
      <a:spcBef>
        <a:spcPct val="0"/>
      </a:spcBef>
      <a:spcAft>
        <a:spcPct val="0"/>
      </a:spcAft>
      <a:defRPr sz="1200" kern="1200">
        <a:solidFill>
          <a:srgbClr val="000000"/>
        </a:solidFill>
        <a:latin typeface="Calibri" pitchFamily="34" charset="0"/>
        <a:ea typeface="+mn-ea"/>
        <a:cs typeface="Calibri" pitchFamily="34" charset="0"/>
        <a:sym typeface="Calibri" panose="020F0502020204030204" pitchFamily="34" charset="0"/>
      </a:defRPr>
    </a:lvl4pPr>
    <a:lvl5pPr indent="914400" algn="l" defTabSz="457200" rtl="0" eaLnBrk="0" fontAlgn="base" hangingPunct="0">
      <a:spcBef>
        <a:spcPct val="0"/>
      </a:spcBef>
      <a:spcAft>
        <a:spcPct val="0"/>
      </a:spcAft>
      <a:defRPr sz="1200" kern="1200">
        <a:solidFill>
          <a:srgbClr val="000000"/>
        </a:solidFill>
        <a:latin typeface="Calibri" pitchFamily="34" charset="0"/>
        <a:ea typeface="+mn-ea"/>
        <a:cs typeface="Calibri"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295A0F4-753D-023E-D06D-1D3DA182BCA6}"/>
              </a:ext>
            </a:extLst>
          </p:cNvPr>
          <p:cNvSpPr>
            <a:spLocks noGrp="1" noRot="1" noChangeAspect="1" noTextEdit="1"/>
          </p:cNvSpPr>
          <p:nvPr>
            <p:ph type="sldImg"/>
          </p:nvPr>
        </p:nvSpPr>
        <p:spPr/>
      </p:sp>
      <p:sp>
        <p:nvSpPr>
          <p:cNvPr id="22531" name="Notes Placeholder 2">
            <a:extLst>
              <a:ext uri="{FF2B5EF4-FFF2-40B4-BE49-F238E27FC236}">
                <a16:creationId xmlns:a16="http://schemas.microsoft.com/office/drawing/2014/main" id="{7759C2C4-C1B3-B0FC-08FD-CEAAA8E14B25}"/>
              </a:ext>
            </a:extLst>
          </p:cNvPr>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228DF6A-DA78-82BE-4A19-90DE51D36B2D}"/>
              </a:ext>
            </a:extLst>
          </p:cNvPr>
          <p:cNvSpPr>
            <a:spLocks noGrp="1" noRot="1" noChangeAspect="1" noTextEdit="1"/>
          </p:cNvSpPr>
          <p:nvPr>
            <p:ph type="sldImg"/>
          </p:nvPr>
        </p:nvSpPr>
        <p:spPr/>
      </p:sp>
      <p:sp>
        <p:nvSpPr>
          <p:cNvPr id="23555" name="Notes Placeholder 2">
            <a:extLst>
              <a:ext uri="{FF2B5EF4-FFF2-40B4-BE49-F238E27FC236}">
                <a16:creationId xmlns:a16="http://schemas.microsoft.com/office/drawing/2014/main" id="{07E0AD5E-7C07-EA92-EAA9-88DF4D5B2D51}"/>
              </a:ext>
            </a:extLst>
          </p:cNvPr>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0EAE633-09F6-7140-ACCC-DA08EF13196E}"/>
              </a:ext>
            </a:extLst>
          </p:cNvPr>
          <p:cNvSpPr>
            <a:spLocks noGrp="1" noRot="1" noChangeAspect="1" noTextEdit="1"/>
          </p:cNvSpPr>
          <p:nvPr>
            <p:ph type="sldImg"/>
          </p:nvPr>
        </p:nvSpPr>
        <p:spPr/>
      </p:sp>
      <p:sp>
        <p:nvSpPr>
          <p:cNvPr id="24579" name="Notes Placeholder 2">
            <a:extLst>
              <a:ext uri="{FF2B5EF4-FFF2-40B4-BE49-F238E27FC236}">
                <a16:creationId xmlns:a16="http://schemas.microsoft.com/office/drawing/2014/main" id="{C321C191-06A4-33E1-06BF-6850431668A0}"/>
              </a:ext>
            </a:extLst>
          </p:cNvPr>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7B0CE01-4073-E25A-6F27-AED4418D7C01}"/>
              </a:ext>
            </a:extLst>
          </p:cNvPr>
          <p:cNvSpPr>
            <a:spLocks noGrp="1"/>
          </p:cNvSpPr>
          <p:nvPr>
            <p:ph type="sldNum" sz="quarter" idx="10"/>
          </p:nvPr>
        </p:nvSpPr>
        <p:spPr>
          <a:ln/>
        </p:spPr>
        <p:txBody>
          <a:bodyPr/>
          <a:lstStyle>
            <a:lvl1pPr>
              <a:defRPr/>
            </a:lvl1pPr>
          </a:lstStyle>
          <a:p>
            <a:fld id="{D474CC1C-7A22-F646-A6C9-43306F98EB69}" type="slidenum">
              <a:rPr lang="en-US" altLang="en-US"/>
              <a:pPr/>
              <a:t>‹#›</a:t>
            </a:fld>
            <a:endParaRPr lang="en-US" altLang="en-US"/>
          </a:p>
        </p:txBody>
      </p:sp>
    </p:spTree>
    <p:extLst>
      <p:ext uri="{BB962C8B-B14F-4D97-AF65-F5344CB8AC3E}">
        <p14:creationId xmlns:p14="http://schemas.microsoft.com/office/powerpoint/2010/main" val="285037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6CEC70-BA54-EB5B-794D-FFD23567E153}"/>
              </a:ext>
            </a:extLst>
          </p:cNvPr>
          <p:cNvSpPr>
            <a:spLocks noGrp="1"/>
          </p:cNvSpPr>
          <p:nvPr>
            <p:ph type="sldNum" sz="quarter" idx="10"/>
          </p:nvPr>
        </p:nvSpPr>
        <p:spPr>
          <a:ln/>
        </p:spPr>
        <p:txBody>
          <a:bodyPr/>
          <a:lstStyle>
            <a:lvl1pPr>
              <a:defRPr/>
            </a:lvl1pPr>
          </a:lstStyle>
          <a:p>
            <a:fld id="{BD2D1E7D-8D5D-4C4E-AD45-E6D882F326CE}" type="slidenum">
              <a:rPr lang="en-US" altLang="en-US"/>
              <a:pPr/>
              <a:t>‹#›</a:t>
            </a:fld>
            <a:endParaRPr lang="en-US" altLang="en-US"/>
          </a:p>
        </p:txBody>
      </p:sp>
    </p:spTree>
    <p:extLst>
      <p:ext uri="{BB962C8B-B14F-4D97-AF65-F5344CB8AC3E}">
        <p14:creationId xmlns:p14="http://schemas.microsoft.com/office/powerpoint/2010/main" val="229793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3063" y="257175"/>
            <a:ext cx="2128837" cy="5614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1788" y="257175"/>
            <a:ext cx="6238875" cy="5614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C1A4EA4-64EA-A535-34B2-485463E1E7D6}"/>
              </a:ext>
            </a:extLst>
          </p:cNvPr>
          <p:cNvSpPr>
            <a:spLocks noGrp="1"/>
          </p:cNvSpPr>
          <p:nvPr>
            <p:ph type="sldNum" sz="quarter" idx="10"/>
          </p:nvPr>
        </p:nvSpPr>
        <p:spPr>
          <a:ln/>
        </p:spPr>
        <p:txBody>
          <a:bodyPr/>
          <a:lstStyle>
            <a:lvl1pPr>
              <a:defRPr/>
            </a:lvl1pPr>
          </a:lstStyle>
          <a:p>
            <a:fld id="{B934E3F1-318B-344A-B6AA-5EBE325EEC2C}" type="slidenum">
              <a:rPr lang="en-US" altLang="en-US"/>
              <a:pPr/>
              <a:t>‹#›</a:t>
            </a:fld>
            <a:endParaRPr lang="en-US" altLang="en-US"/>
          </a:p>
        </p:txBody>
      </p:sp>
    </p:spTree>
    <p:extLst>
      <p:ext uri="{BB962C8B-B14F-4D97-AF65-F5344CB8AC3E}">
        <p14:creationId xmlns:p14="http://schemas.microsoft.com/office/powerpoint/2010/main" val="134595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70DAA9C1-C1F8-F7E9-A3A0-09D9C88B6D17}"/>
              </a:ext>
            </a:extLst>
          </p:cNvPr>
          <p:cNvSpPr>
            <a:spLocks noGrp="1"/>
          </p:cNvSpPr>
          <p:nvPr>
            <p:ph type="sldNum" sz="quarter" idx="10"/>
          </p:nvPr>
        </p:nvSpPr>
        <p:spPr>
          <a:ln/>
        </p:spPr>
        <p:txBody>
          <a:bodyPr/>
          <a:lstStyle>
            <a:lvl1pPr>
              <a:defRPr/>
            </a:lvl1pPr>
          </a:lstStyle>
          <a:p>
            <a:fld id="{73FFFB36-AED3-4E43-A564-44BA13F60E11}" type="slidenum">
              <a:rPr lang="en-US" altLang="en-US"/>
              <a:pPr/>
              <a:t>‹#›</a:t>
            </a:fld>
            <a:endParaRPr lang="en-US" altLang="en-US"/>
          </a:p>
        </p:txBody>
      </p:sp>
    </p:spTree>
    <p:extLst>
      <p:ext uri="{BB962C8B-B14F-4D97-AF65-F5344CB8AC3E}">
        <p14:creationId xmlns:p14="http://schemas.microsoft.com/office/powerpoint/2010/main" val="396224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2986003-5F62-62E7-1A4B-912A64FBCC16}"/>
              </a:ext>
            </a:extLst>
          </p:cNvPr>
          <p:cNvSpPr>
            <a:spLocks noGrp="1"/>
          </p:cNvSpPr>
          <p:nvPr>
            <p:ph type="sldNum" sz="quarter" idx="10"/>
          </p:nvPr>
        </p:nvSpPr>
        <p:spPr>
          <a:ln/>
        </p:spPr>
        <p:txBody>
          <a:bodyPr/>
          <a:lstStyle>
            <a:lvl1pPr>
              <a:defRPr/>
            </a:lvl1pPr>
          </a:lstStyle>
          <a:p>
            <a:fld id="{839B5B81-3FE8-1443-945E-16059E340879}" type="slidenum">
              <a:rPr lang="en-US" altLang="en-US"/>
              <a:pPr/>
              <a:t>‹#›</a:t>
            </a:fld>
            <a:endParaRPr lang="en-US" altLang="en-US"/>
          </a:p>
        </p:txBody>
      </p:sp>
    </p:spTree>
    <p:extLst>
      <p:ext uri="{BB962C8B-B14F-4D97-AF65-F5344CB8AC3E}">
        <p14:creationId xmlns:p14="http://schemas.microsoft.com/office/powerpoint/2010/main" val="192559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4252AF2-0335-D6A2-D6D6-2AD0175F73FC}"/>
              </a:ext>
            </a:extLst>
          </p:cNvPr>
          <p:cNvSpPr>
            <a:spLocks noGrp="1"/>
          </p:cNvSpPr>
          <p:nvPr>
            <p:ph type="sldNum" sz="quarter" idx="10"/>
          </p:nvPr>
        </p:nvSpPr>
        <p:spPr>
          <a:ln/>
        </p:spPr>
        <p:txBody>
          <a:bodyPr/>
          <a:lstStyle>
            <a:lvl1pPr>
              <a:defRPr/>
            </a:lvl1pPr>
          </a:lstStyle>
          <a:p>
            <a:fld id="{A1B9322B-0353-D44E-88A5-1CECEB97CD32}" type="slidenum">
              <a:rPr lang="en-US" altLang="en-US"/>
              <a:pPr/>
              <a:t>‹#›</a:t>
            </a:fld>
            <a:endParaRPr lang="en-US" altLang="en-US"/>
          </a:p>
        </p:txBody>
      </p:sp>
    </p:spTree>
    <p:extLst>
      <p:ext uri="{BB962C8B-B14F-4D97-AF65-F5344CB8AC3E}">
        <p14:creationId xmlns:p14="http://schemas.microsoft.com/office/powerpoint/2010/main" val="138705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0775" y="6523038"/>
            <a:ext cx="2103438" cy="201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6523038"/>
            <a:ext cx="2105025" cy="201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DA803EE-46E9-D815-32BC-518A75F17C93}"/>
              </a:ext>
            </a:extLst>
          </p:cNvPr>
          <p:cNvSpPr>
            <a:spLocks noGrp="1"/>
          </p:cNvSpPr>
          <p:nvPr>
            <p:ph type="sldNum" sz="quarter" idx="10"/>
          </p:nvPr>
        </p:nvSpPr>
        <p:spPr>
          <a:ln/>
        </p:spPr>
        <p:txBody>
          <a:bodyPr/>
          <a:lstStyle>
            <a:lvl1pPr>
              <a:defRPr/>
            </a:lvl1pPr>
          </a:lstStyle>
          <a:p>
            <a:fld id="{38760F55-3595-2341-8F79-B353D2508D55}" type="slidenum">
              <a:rPr lang="en-US" altLang="en-US"/>
              <a:pPr/>
              <a:t>‹#›</a:t>
            </a:fld>
            <a:endParaRPr lang="en-US" altLang="en-US"/>
          </a:p>
        </p:txBody>
      </p:sp>
    </p:spTree>
    <p:extLst>
      <p:ext uri="{BB962C8B-B14F-4D97-AF65-F5344CB8AC3E}">
        <p14:creationId xmlns:p14="http://schemas.microsoft.com/office/powerpoint/2010/main" val="1759810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CD4CB00B-0C48-F6C2-28AB-78C67298C034}"/>
              </a:ext>
            </a:extLst>
          </p:cNvPr>
          <p:cNvSpPr>
            <a:spLocks noGrp="1"/>
          </p:cNvSpPr>
          <p:nvPr>
            <p:ph type="sldNum" sz="quarter" idx="10"/>
          </p:nvPr>
        </p:nvSpPr>
        <p:spPr>
          <a:ln/>
        </p:spPr>
        <p:txBody>
          <a:bodyPr/>
          <a:lstStyle>
            <a:lvl1pPr>
              <a:defRPr/>
            </a:lvl1pPr>
          </a:lstStyle>
          <a:p>
            <a:fld id="{BE2C66E0-FB40-A642-BC62-6A31AC564313}" type="slidenum">
              <a:rPr lang="en-US" altLang="en-US"/>
              <a:pPr/>
              <a:t>‹#›</a:t>
            </a:fld>
            <a:endParaRPr lang="en-US" altLang="en-US"/>
          </a:p>
        </p:txBody>
      </p:sp>
    </p:spTree>
    <p:extLst>
      <p:ext uri="{BB962C8B-B14F-4D97-AF65-F5344CB8AC3E}">
        <p14:creationId xmlns:p14="http://schemas.microsoft.com/office/powerpoint/2010/main" val="1853377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11433A6-FD75-8849-DACF-9A53DE0593CB}"/>
              </a:ext>
            </a:extLst>
          </p:cNvPr>
          <p:cNvSpPr>
            <a:spLocks noGrp="1"/>
          </p:cNvSpPr>
          <p:nvPr>
            <p:ph type="sldNum" sz="quarter" idx="10"/>
          </p:nvPr>
        </p:nvSpPr>
        <p:spPr>
          <a:ln/>
        </p:spPr>
        <p:txBody>
          <a:bodyPr/>
          <a:lstStyle>
            <a:lvl1pPr>
              <a:defRPr/>
            </a:lvl1pPr>
          </a:lstStyle>
          <a:p>
            <a:fld id="{8C1CC746-61F9-674C-995A-A810D583E243}" type="slidenum">
              <a:rPr lang="en-US" altLang="en-US"/>
              <a:pPr/>
              <a:t>‹#›</a:t>
            </a:fld>
            <a:endParaRPr lang="en-US" altLang="en-US"/>
          </a:p>
        </p:txBody>
      </p:sp>
    </p:spTree>
    <p:extLst>
      <p:ext uri="{BB962C8B-B14F-4D97-AF65-F5344CB8AC3E}">
        <p14:creationId xmlns:p14="http://schemas.microsoft.com/office/powerpoint/2010/main" val="1130492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D96CE77-8D5C-A8A7-EA64-2CC98560FF0A}"/>
              </a:ext>
            </a:extLst>
          </p:cNvPr>
          <p:cNvSpPr>
            <a:spLocks noGrp="1"/>
          </p:cNvSpPr>
          <p:nvPr>
            <p:ph type="sldNum" sz="quarter" idx="10"/>
          </p:nvPr>
        </p:nvSpPr>
        <p:spPr>
          <a:ln/>
        </p:spPr>
        <p:txBody>
          <a:bodyPr/>
          <a:lstStyle>
            <a:lvl1pPr>
              <a:defRPr/>
            </a:lvl1pPr>
          </a:lstStyle>
          <a:p>
            <a:fld id="{608A89E3-162B-F54A-BCDE-620BBD1F77D5}" type="slidenum">
              <a:rPr lang="en-US" altLang="en-US"/>
              <a:pPr/>
              <a:t>‹#›</a:t>
            </a:fld>
            <a:endParaRPr lang="en-US" altLang="en-US"/>
          </a:p>
        </p:txBody>
      </p:sp>
    </p:spTree>
    <p:extLst>
      <p:ext uri="{BB962C8B-B14F-4D97-AF65-F5344CB8AC3E}">
        <p14:creationId xmlns:p14="http://schemas.microsoft.com/office/powerpoint/2010/main" val="4259300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7F5AAD38-F324-39BF-7F05-BDC312D079F2}"/>
              </a:ext>
            </a:extLst>
          </p:cNvPr>
          <p:cNvSpPr>
            <a:spLocks noGrp="1"/>
          </p:cNvSpPr>
          <p:nvPr>
            <p:ph type="sldNum" sz="quarter" idx="10"/>
          </p:nvPr>
        </p:nvSpPr>
        <p:spPr>
          <a:ln/>
        </p:spPr>
        <p:txBody>
          <a:bodyPr/>
          <a:lstStyle>
            <a:lvl1pPr>
              <a:defRPr/>
            </a:lvl1pPr>
          </a:lstStyle>
          <a:p>
            <a:fld id="{4EB1B1C7-8913-C646-B864-A7242A80550A}" type="slidenum">
              <a:rPr lang="en-US" altLang="en-US"/>
              <a:pPr/>
              <a:t>‹#›</a:t>
            </a:fld>
            <a:endParaRPr lang="en-US" altLang="en-US"/>
          </a:p>
        </p:txBody>
      </p:sp>
    </p:spTree>
    <p:extLst>
      <p:ext uri="{BB962C8B-B14F-4D97-AF65-F5344CB8AC3E}">
        <p14:creationId xmlns:p14="http://schemas.microsoft.com/office/powerpoint/2010/main" val="281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29DF6B-84F1-4A51-48D9-14ECA3A9EE60}"/>
              </a:ext>
            </a:extLst>
          </p:cNvPr>
          <p:cNvSpPr>
            <a:spLocks noGrp="1"/>
          </p:cNvSpPr>
          <p:nvPr>
            <p:ph type="sldNum" sz="quarter" idx="10"/>
          </p:nvPr>
        </p:nvSpPr>
        <p:spPr>
          <a:ln/>
        </p:spPr>
        <p:txBody>
          <a:bodyPr/>
          <a:lstStyle>
            <a:lvl1pPr>
              <a:defRPr/>
            </a:lvl1pPr>
          </a:lstStyle>
          <a:p>
            <a:fld id="{54CC550D-5A91-DA46-8112-1CC32FBF445A}" type="slidenum">
              <a:rPr lang="en-US" altLang="en-US"/>
              <a:pPr/>
              <a:t>‹#›</a:t>
            </a:fld>
            <a:endParaRPr lang="en-US" altLang="en-US"/>
          </a:p>
        </p:txBody>
      </p:sp>
    </p:spTree>
    <p:extLst>
      <p:ext uri="{BB962C8B-B14F-4D97-AF65-F5344CB8AC3E}">
        <p14:creationId xmlns:p14="http://schemas.microsoft.com/office/powerpoint/2010/main" val="2493538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D5005A1-1FB5-2812-0A49-153E51433FB8}"/>
              </a:ext>
            </a:extLst>
          </p:cNvPr>
          <p:cNvSpPr>
            <a:spLocks noGrp="1"/>
          </p:cNvSpPr>
          <p:nvPr>
            <p:ph type="sldNum" sz="quarter" idx="10"/>
          </p:nvPr>
        </p:nvSpPr>
        <p:spPr>
          <a:ln/>
        </p:spPr>
        <p:txBody>
          <a:bodyPr/>
          <a:lstStyle>
            <a:lvl1pPr>
              <a:defRPr/>
            </a:lvl1pPr>
          </a:lstStyle>
          <a:p>
            <a:fld id="{C2E425B7-2D89-664A-950A-80D5EC330822}" type="slidenum">
              <a:rPr lang="en-US" altLang="en-US"/>
              <a:pPr/>
              <a:t>‹#›</a:t>
            </a:fld>
            <a:endParaRPr lang="en-US" altLang="en-US"/>
          </a:p>
        </p:txBody>
      </p:sp>
    </p:spTree>
    <p:extLst>
      <p:ext uri="{BB962C8B-B14F-4D97-AF65-F5344CB8AC3E}">
        <p14:creationId xmlns:p14="http://schemas.microsoft.com/office/powerpoint/2010/main" val="3226232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E6F7C9B-9DE0-D4D1-2B6A-894FB09F16BD}"/>
              </a:ext>
            </a:extLst>
          </p:cNvPr>
          <p:cNvSpPr>
            <a:spLocks noGrp="1"/>
          </p:cNvSpPr>
          <p:nvPr>
            <p:ph type="sldNum" sz="quarter" idx="10"/>
          </p:nvPr>
        </p:nvSpPr>
        <p:spPr>
          <a:ln/>
        </p:spPr>
        <p:txBody>
          <a:bodyPr/>
          <a:lstStyle>
            <a:lvl1pPr>
              <a:defRPr/>
            </a:lvl1pPr>
          </a:lstStyle>
          <a:p>
            <a:fld id="{32D38A37-4DEA-D143-87FE-D14AE46BD2C1}" type="slidenum">
              <a:rPr lang="en-US" altLang="en-US"/>
              <a:pPr/>
              <a:t>‹#›</a:t>
            </a:fld>
            <a:endParaRPr lang="en-US" altLang="en-US"/>
          </a:p>
        </p:txBody>
      </p:sp>
    </p:spTree>
    <p:extLst>
      <p:ext uri="{BB962C8B-B14F-4D97-AF65-F5344CB8AC3E}">
        <p14:creationId xmlns:p14="http://schemas.microsoft.com/office/powerpoint/2010/main" val="461601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8438"/>
            <a:ext cx="2057400" cy="27162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008438"/>
            <a:ext cx="6019800" cy="271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BCF85FC-65C0-7D33-7903-556DEF8D31F1}"/>
              </a:ext>
            </a:extLst>
          </p:cNvPr>
          <p:cNvSpPr>
            <a:spLocks noGrp="1"/>
          </p:cNvSpPr>
          <p:nvPr>
            <p:ph type="sldNum" sz="quarter" idx="10"/>
          </p:nvPr>
        </p:nvSpPr>
        <p:spPr>
          <a:ln/>
        </p:spPr>
        <p:txBody>
          <a:bodyPr/>
          <a:lstStyle>
            <a:lvl1pPr>
              <a:defRPr/>
            </a:lvl1pPr>
          </a:lstStyle>
          <a:p>
            <a:fld id="{8A6FF6D9-141B-6847-AF26-27CF6C6AA66F}" type="slidenum">
              <a:rPr lang="en-US" altLang="en-US"/>
              <a:pPr/>
              <a:t>‹#›</a:t>
            </a:fld>
            <a:endParaRPr lang="en-US" altLang="en-US"/>
          </a:p>
        </p:txBody>
      </p:sp>
    </p:spTree>
    <p:extLst>
      <p:ext uri="{BB962C8B-B14F-4D97-AF65-F5344CB8AC3E}">
        <p14:creationId xmlns:p14="http://schemas.microsoft.com/office/powerpoint/2010/main" val="1558307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65E0566-2939-BD84-3EFC-A1A754114B14}"/>
              </a:ext>
            </a:extLst>
          </p:cNvPr>
          <p:cNvSpPr>
            <a:spLocks noGrp="1"/>
          </p:cNvSpPr>
          <p:nvPr>
            <p:ph type="sldNum" sz="quarter" idx="10"/>
          </p:nvPr>
        </p:nvSpPr>
        <p:spPr>
          <a:ln/>
        </p:spPr>
        <p:txBody>
          <a:bodyPr/>
          <a:lstStyle>
            <a:lvl1pPr>
              <a:defRPr/>
            </a:lvl1pPr>
          </a:lstStyle>
          <a:p>
            <a:fld id="{637E748B-3D07-614C-8A12-103A7314A144}" type="slidenum">
              <a:rPr lang="en-US" altLang="en-US"/>
              <a:pPr/>
              <a:t>‹#›</a:t>
            </a:fld>
            <a:endParaRPr lang="en-US" altLang="en-US"/>
          </a:p>
        </p:txBody>
      </p:sp>
    </p:spTree>
    <p:extLst>
      <p:ext uri="{BB962C8B-B14F-4D97-AF65-F5344CB8AC3E}">
        <p14:creationId xmlns:p14="http://schemas.microsoft.com/office/powerpoint/2010/main" val="330152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AEA6A5-CC80-4CAC-1A1A-A8D3F0838393}"/>
              </a:ext>
            </a:extLst>
          </p:cNvPr>
          <p:cNvSpPr>
            <a:spLocks noGrp="1"/>
          </p:cNvSpPr>
          <p:nvPr>
            <p:ph type="sldNum" sz="quarter" idx="10"/>
          </p:nvPr>
        </p:nvSpPr>
        <p:spPr>
          <a:ln/>
        </p:spPr>
        <p:txBody>
          <a:bodyPr/>
          <a:lstStyle>
            <a:lvl1pPr>
              <a:defRPr/>
            </a:lvl1pPr>
          </a:lstStyle>
          <a:p>
            <a:fld id="{9A3DBE4A-2F8A-6F4C-9CA0-927FF6B9E5CA}" type="slidenum">
              <a:rPr lang="en-US" altLang="en-US"/>
              <a:pPr/>
              <a:t>‹#›</a:t>
            </a:fld>
            <a:endParaRPr lang="en-US" altLang="en-US"/>
          </a:p>
        </p:txBody>
      </p:sp>
    </p:spTree>
    <p:extLst>
      <p:ext uri="{BB962C8B-B14F-4D97-AF65-F5344CB8AC3E}">
        <p14:creationId xmlns:p14="http://schemas.microsoft.com/office/powerpoint/2010/main" val="2472487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3E643E6-610A-FEE3-E5EA-AEAEE289FE95}"/>
              </a:ext>
            </a:extLst>
          </p:cNvPr>
          <p:cNvSpPr>
            <a:spLocks noGrp="1"/>
          </p:cNvSpPr>
          <p:nvPr>
            <p:ph type="sldNum" sz="quarter" idx="10"/>
          </p:nvPr>
        </p:nvSpPr>
        <p:spPr>
          <a:ln/>
        </p:spPr>
        <p:txBody>
          <a:bodyPr/>
          <a:lstStyle>
            <a:lvl1pPr>
              <a:defRPr/>
            </a:lvl1pPr>
          </a:lstStyle>
          <a:p>
            <a:fld id="{EBEC171E-96A5-7342-987A-AFBDF57137B9}" type="slidenum">
              <a:rPr lang="en-US" altLang="en-US"/>
              <a:pPr/>
              <a:t>‹#›</a:t>
            </a:fld>
            <a:endParaRPr lang="en-US" altLang="en-US"/>
          </a:p>
        </p:txBody>
      </p:sp>
    </p:spTree>
    <p:extLst>
      <p:ext uri="{BB962C8B-B14F-4D97-AF65-F5344CB8AC3E}">
        <p14:creationId xmlns:p14="http://schemas.microsoft.com/office/powerpoint/2010/main" val="2863265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598488"/>
            <a:ext cx="3916362" cy="773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1650" y="598488"/>
            <a:ext cx="3916363" cy="773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2AF3C8D-9708-708B-C046-C61D24E92827}"/>
              </a:ext>
            </a:extLst>
          </p:cNvPr>
          <p:cNvSpPr>
            <a:spLocks noGrp="1"/>
          </p:cNvSpPr>
          <p:nvPr>
            <p:ph type="sldNum" sz="quarter" idx="10"/>
          </p:nvPr>
        </p:nvSpPr>
        <p:spPr>
          <a:ln/>
        </p:spPr>
        <p:txBody>
          <a:bodyPr/>
          <a:lstStyle>
            <a:lvl1pPr>
              <a:defRPr/>
            </a:lvl1pPr>
          </a:lstStyle>
          <a:p>
            <a:fld id="{82737690-3B08-2743-860E-BCD5A7A511A6}" type="slidenum">
              <a:rPr lang="en-US" altLang="en-US"/>
              <a:pPr/>
              <a:t>‹#›</a:t>
            </a:fld>
            <a:endParaRPr lang="en-US" altLang="en-US"/>
          </a:p>
        </p:txBody>
      </p:sp>
    </p:spTree>
    <p:extLst>
      <p:ext uri="{BB962C8B-B14F-4D97-AF65-F5344CB8AC3E}">
        <p14:creationId xmlns:p14="http://schemas.microsoft.com/office/powerpoint/2010/main" val="2518851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6E17109-EC7C-6884-C52C-D86F4B6CBAFC}"/>
              </a:ext>
            </a:extLst>
          </p:cNvPr>
          <p:cNvSpPr>
            <a:spLocks noGrp="1"/>
          </p:cNvSpPr>
          <p:nvPr>
            <p:ph type="sldNum" sz="quarter" idx="10"/>
          </p:nvPr>
        </p:nvSpPr>
        <p:spPr>
          <a:ln/>
        </p:spPr>
        <p:txBody>
          <a:bodyPr/>
          <a:lstStyle>
            <a:lvl1pPr>
              <a:defRPr/>
            </a:lvl1pPr>
          </a:lstStyle>
          <a:p>
            <a:fld id="{32F56F4D-A965-3942-9509-486ECF8E4FC0}" type="slidenum">
              <a:rPr lang="en-US" altLang="en-US"/>
              <a:pPr/>
              <a:t>‹#›</a:t>
            </a:fld>
            <a:endParaRPr lang="en-US" altLang="en-US"/>
          </a:p>
        </p:txBody>
      </p:sp>
    </p:spTree>
    <p:extLst>
      <p:ext uri="{BB962C8B-B14F-4D97-AF65-F5344CB8AC3E}">
        <p14:creationId xmlns:p14="http://schemas.microsoft.com/office/powerpoint/2010/main" val="2093473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DF865EA9-4E53-B642-F71B-3CE74E3EC155}"/>
              </a:ext>
            </a:extLst>
          </p:cNvPr>
          <p:cNvSpPr>
            <a:spLocks noGrp="1"/>
          </p:cNvSpPr>
          <p:nvPr>
            <p:ph type="sldNum" sz="quarter" idx="10"/>
          </p:nvPr>
        </p:nvSpPr>
        <p:spPr>
          <a:ln/>
        </p:spPr>
        <p:txBody>
          <a:bodyPr/>
          <a:lstStyle>
            <a:lvl1pPr>
              <a:defRPr/>
            </a:lvl1pPr>
          </a:lstStyle>
          <a:p>
            <a:fld id="{A338E002-5AF8-BE42-92E1-0AD1938962D6}" type="slidenum">
              <a:rPr lang="en-US" altLang="en-US"/>
              <a:pPr/>
              <a:t>‹#›</a:t>
            </a:fld>
            <a:endParaRPr lang="en-US" altLang="en-US"/>
          </a:p>
        </p:txBody>
      </p:sp>
    </p:spTree>
    <p:extLst>
      <p:ext uri="{BB962C8B-B14F-4D97-AF65-F5344CB8AC3E}">
        <p14:creationId xmlns:p14="http://schemas.microsoft.com/office/powerpoint/2010/main" val="1082407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819E42-249E-CA9F-ECF7-35756070026C}"/>
              </a:ext>
            </a:extLst>
          </p:cNvPr>
          <p:cNvSpPr>
            <a:spLocks noGrp="1"/>
          </p:cNvSpPr>
          <p:nvPr>
            <p:ph type="sldNum" sz="quarter" idx="10"/>
          </p:nvPr>
        </p:nvSpPr>
        <p:spPr>
          <a:ln/>
        </p:spPr>
        <p:txBody>
          <a:bodyPr/>
          <a:lstStyle>
            <a:lvl1pPr>
              <a:defRPr/>
            </a:lvl1pPr>
          </a:lstStyle>
          <a:p>
            <a:fld id="{12D07F06-A935-BA4D-B5F1-DBDADB7932D9}" type="slidenum">
              <a:rPr lang="en-US" altLang="en-US"/>
              <a:pPr/>
              <a:t>‹#›</a:t>
            </a:fld>
            <a:endParaRPr lang="en-US" altLang="en-US"/>
          </a:p>
        </p:txBody>
      </p:sp>
    </p:spTree>
    <p:extLst>
      <p:ext uri="{BB962C8B-B14F-4D97-AF65-F5344CB8AC3E}">
        <p14:creationId xmlns:p14="http://schemas.microsoft.com/office/powerpoint/2010/main" val="330291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4A8824A-9D4F-7C41-0395-080337601899}"/>
              </a:ext>
            </a:extLst>
          </p:cNvPr>
          <p:cNvSpPr>
            <a:spLocks noGrp="1"/>
          </p:cNvSpPr>
          <p:nvPr>
            <p:ph type="sldNum" sz="quarter" idx="10"/>
          </p:nvPr>
        </p:nvSpPr>
        <p:spPr>
          <a:ln/>
        </p:spPr>
        <p:txBody>
          <a:bodyPr/>
          <a:lstStyle>
            <a:lvl1pPr>
              <a:defRPr/>
            </a:lvl1pPr>
          </a:lstStyle>
          <a:p>
            <a:fld id="{308B9F47-E353-7148-B791-D227536260F8}" type="slidenum">
              <a:rPr lang="en-US" altLang="en-US"/>
              <a:pPr/>
              <a:t>‹#›</a:t>
            </a:fld>
            <a:endParaRPr lang="en-US" altLang="en-US"/>
          </a:p>
        </p:txBody>
      </p:sp>
    </p:spTree>
    <p:extLst>
      <p:ext uri="{BB962C8B-B14F-4D97-AF65-F5344CB8AC3E}">
        <p14:creationId xmlns:p14="http://schemas.microsoft.com/office/powerpoint/2010/main" val="3203641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DF6208C-4E0B-D726-9920-A42DA33BDF29}"/>
              </a:ext>
            </a:extLst>
          </p:cNvPr>
          <p:cNvSpPr>
            <a:spLocks noGrp="1"/>
          </p:cNvSpPr>
          <p:nvPr>
            <p:ph type="sldNum" sz="quarter" idx="10"/>
          </p:nvPr>
        </p:nvSpPr>
        <p:spPr>
          <a:ln/>
        </p:spPr>
        <p:txBody>
          <a:bodyPr/>
          <a:lstStyle>
            <a:lvl1pPr>
              <a:defRPr/>
            </a:lvl1pPr>
          </a:lstStyle>
          <a:p>
            <a:fld id="{A6C6AD88-5117-0542-A8DB-CFDF5D27DE30}" type="slidenum">
              <a:rPr lang="en-US" altLang="en-US"/>
              <a:pPr/>
              <a:t>‹#›</a:t>
            </a:fld>
            <a:endParaRPr lang="en-US" altLang="en-US"/>
          </a:p>
        </p:txBody>
      </p:sp>
    </p:spTree>
    <p:extLst>
      <p:ext uri="{BB962C8B-B14F-4D97-AF65-F5344CB8AC3E}">
        <p14:creationId xmlns:p14="http://schemas.microsoft.com/office/powerpoint/2010/main" val="2074982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644A269-B436-CCC9-0035-C39193BBF347}"/>
              </a:ext>
            </a:extLst>
          </p:cNvPr>
          <p:cNvSpPr>
            <a:spLocks noGrp="1"/>
          </p:cNvSpPr>
          <p:nvPr>
            <p:ph type="sldNum" sz="quarter" idx="10"/>
          </p:nvPr>
        </p:nvSpPr>
        <p:spPr>
          <a:ln/>
        </p:spPr>
        <p:txBody>
          <a:bodyPr/>
          <a:lstStyle>
            <a:lvl1pPr>
              <a:defRPr/>
            </a:lvl1pPr>
          </a:lstStyle>
          <a:p>
            <a:fld id="{EC4570F7-C6E2-4A40-A006-CC56A823C156}" type="slidenum">
              <a:rPr lang="en-US" altLang="en-US"/>
              <a:pPr/>
              <a:t>‹#›</a:t>
            </a:fld>
            <a:endParaRPr lang="en-US" altLang="en-US"/>
          </a:p>
        </p:txBody>
      </p:sp>
    </p:spTree>
    <p:extLst>
      <p:ext uri="{BB962C8B-B14F-4D97-AF65-F5344CB8AC3E}">
        <p14:creationId xmlns:p14="http://schemas.microsoft.com/office/powerpoint/2010/main" val="37610407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F3E2BD1-8855-2059-8BCB-EF722785577C}"/>
              </a:ext>
            </a:extLst>
          </p:cNvPr>
          <p:cNvSpPr>
            <a:spLocks noGrp="1"/>
          </p:cNvSpPr>
          <p:nvPr>
            <p:ph type="sldNum" sz="quarter" idx="10"/>
          </p:nvPr>
        </p:nvSpPr>
        <p:spPr>
          <a:ln/>
        </p:spPr>
        <p:txBody>
          <a:bodyPr/>
          <a:lstStyle>
            <a:lvl1pPr>
              <a:defRPr/>
            </a:lvl1pPr>
          </a:lstStyle>
          <a:p>
            <a:fld id="{8073A0F9-E171-2E4D-BED5-3D1FDF97E265}" type="slidenum">
              <a:rPr lang="en-US" altLang="en-US"/>
              <a:pPr/>
              <a:t>‹#›</a:t>
            </a:fld>
            <a:endParaRPr lang="en-US" altLang="en-US"/>
          </a:p>
        </p:txBody>
      </p:sp>
    </p:spTree>
    <p:extLst>
      <p:ext uri="{BB962C8B-B14F-4D97-AF65-F5344CB8AC3E}">
        <p14:creationId xmlns:p14="http://schemas.microsoft.com/office/powerpoint/2010/main" val="1932255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7013" y="274638"/>
            <a:ext cx="2109787" cy="11430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181725" cy="114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5E74A4-BE37-3C25-2E82-133012A05D62}"/>
              </a:ext>
            </a:extLst>
          </p:cNvPr>
          <p:cNvSpPr>
            <a:spLocks noGrp="1"/>
          </p:cNvSpPr>
          <p:nvPr>
            <p:ph type="sldNum" sz="quarter" idx="10"/>
          </p:nvPr>
        </p:nvSpPr>
        <p:spPr>
          <a:ln/>
        </p:spPr>
        <p:txBody>
          <a:bodyPr/>
          <a:lstStyle>
            <a:lvl1pPr>
              <a:defRPr/>
            </a:lvl1pPr>
          </a:lstStyle>
          <a:p>
            <a:fld id="{BD08F2C2-BE47-A34C-97A1-23D59DB22A8F}" type="slidenum">
              <a:rPr lang="en-US" altLang="en-US"/>
              <a:pPr/>
              <a:t>‹#›</a:t>
            </a:fld>
            <a:endParaRPr lang="en-US" altLang="en-US"/>
          </a:p>
        </p:txBody>
      </p:sp>
    </p:spTree>
    <p:extLst>
      <p:ext uri="{BB962C8B-B14F-4D97-AF65-F5344CB8AC3E}">
        <p14:creationId xmlns:p14="http://schemas.microsoft.com/office/powerpoint/2010/main" val="374414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1788" y="1435100"/>
            <a:ext cx="4183062" cy="4437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7250" y="1435100"/>
            <a:ext cx="4184650" cy="4437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AB018BF-F4CB-0319-139E-0548572272CE}"/>
              </a:ext>
            </a:extLst>
          </p:cNvPr>
          <p:cNvSpPr>
            <a:spLocks noGrp="1"/>
          </p:cNvSpPr>
          <p:nvPr>
            <p:ph type="sldNum" sz="quarter" idx="10"/>
          </p:nvPr>
        </p:nvSpPr>
        <p:spPr>
          <a:ln/>
        </p:spPr>
        <p:txBody>
          <a:bodyPr/>
          <a:lstStyle>
            <a:lvl1pPr>
              <a:defRPr/>
            </a:lvl1pPr>
          </a:lstStyle>
          <a:p>
            <a:fld id="{C6BFC97C-0833-4F4C-B046-EC1965AA43BC}" type="slidenum">
              <a:rPr lang="en-US" altLang="en-US"/>
              <a:pPr/>
              <a:t>‹#›</a:t>
            </a:fld>
            <a:endParaRPr lang="en-US" altLang="en-US"/>
          </a:p>
        </p:txBody>
      </p:sp>
    </p:spTree>
    <p:extLst>
      <p:ext uri="{BB962C8B-B14F-4D97-AF65-F5344CB8AC3E}">
        <p14:creationId xmlns:p14="http://schemas.microsoft.com/office/powerpoint/2010/main" val="38640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DABFB63-684E-438D-E62C-E90C7C787B7B}"/>
              </a:ext>
            </a:extLst>
          </p:cNvPr>
          <p:cNvSpPr>
            <a:spLocks noGrp="1"/>
          </p:cNvSpPr>
          <p:nvPr>
            <p:ph type="sldNum" sz="quarter" idx="10"/>
          </p:nvPr>
        </p:nvSpPr>
        <p:spPr>
          <a:ln/>
        </p:spPr>
        <p:txBody>
          <a:bodyPr/>
          <a:lstStyle>
            <a:lvl1pPr>
              <a:defRPr/>
            </a:lvl1pPr>
          </a:lstStyle>
          <a:p>
            <a:fld id="{19924313-6799-C743-8675-CA9DBCBF026F}" type="slidenum">
              <a:rPr lang="en-US" altLang="en-US"/>
              <a:pPr/>
              <a:t>‹#›</a:t>
            </a:fld>
            <a:endParaRPr lang="en-US" altLang="en-US"/>
          </a:p>
        </p:txBody>
      </p:sp>
    </p:spTree>
    <p:extLst>
      <p:ext uri="{BB962C8B-B14F-4D97-AF65-F5344CB8AC3E}">
        <p14:creationId xmlns:p14="http://schemas.microsoft.com/office/powerpoint/2010/main" val="283307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BA74B40-867F-16AD-9239-634C49BB82BC}"/>
              </a:ext>
            </a:extLst>
          </p:cNvPr>
          <p:cNvSpPr>
            <a:spLocks noGrp="1"/>
          </p:cNvSpPr>
          <p:nvPr>
            <p:ph type="sldNum" sz="quarter" idx="10"/>
          </p:nvPr>
        </p:nvSpPr>
        <p:spPr>
          <a:ln/>
        </p:spPr>
        <p:txBody>
          <a:bodyPr/>
          <a:lstStyle>
            <a:lvl1pPr>
              <a:defRPr/>
            </a:lvl1pPr>
          </a:lstStyle>
          <a:p>
            <a:fld id="{8BEE48B6-9A40-814E-8954-E4F1873ED510}" type="slidenum">
              <a:rPr lang="en-US" altLang="en-US"/>
              <a:pPr/>
              <a:t>‹#›</a:t>
            </a:fld>
            <a:endParaRPr lang="en-US" altLang="en-US"/>
          </a:p>
        </p:txBody>
      </p:sp>
    </p:spTree>
    <p:extLst>
      <p:ext uri="{BB962C8B-B14F-4D97-AF65-F5344CB8AC3E}">
        <p14:creationId xmlns:p14="http://schemas.microsoft.com/office/powerpoint/2010/main" val="278833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14D7770-BD68-72AF-C6E9-AF25BA4DFBA1}"/>
              </a:ext>
            </a:extLst>
          </p:cNvPr>
          <p:cNvSpPr>
            <a:spLocks noGrp="1"/>
          </p:cNvSpPr>
          <p:nvPr>
            <p:ph type="sldNum" sz="quarter" idx="10"/>
          </p:nvPr>
        </p:nvSpPr>
        <p:spPr>
          <a:ln/>
        </p:spPr>
        <p:txBody>
          <a:bodyPr/>
          <a:lstStyle>
            <a:lvl1pPr>
              <a:defRPr/>
            </a:lvl1pPr>
          </a:lstStyle>
          <a:p>
            <a:fld id="{889DFEB0-9EA6-354A-ACE7-36CDD737B42D}" type="slidenum">
              <a:rPr lang="en-US" altLang="en-US"/>
              <a:pPr/>
              <a:t>‹#›</a:t>
            </a:fld>
            <a:endParaRPr lang="en-US" altLang="en-US"/>
          </a:p>
        </p:txBody>
      </p:sp>
    </p:spTree>
    <p:extLst>
      <p:ext uri="{BB962C8B-B14F-4D97-AF65-F5344CB8AC3E}">
        <p14:creationId xmlns:p14="http://schemas.microsoft.com/office/powerpoint/2010/main" val="151449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7DA4ABE-A18A-2B3C-9247-B8C7F5BBDE44}"/>
              </a:ext>
            </a:extLst>
          </p:cNvPr>
          <p:cNvSpPr>
            <a:spLocks noGrp="1"/>
          </p:cNvSpPr>
          <p:nvPr>
            <p:ph type="sldNum" sz="quarter" idx="10"/>
          </p:nvPr>
        </p:nvSpPr>
        <p:spPr>
          <a:ln/>
        </p:spPr>
        <p:txBody>
          <a:bodyPr/>
          <a:lstStyle>
            <a:lvl1pPr>
              <a:defRPr/>
            </a:lvl1pPr>
          </a:lstStyle>
          <a:p>
            <a:fld id="{87666F4C-376A-3041-81B3-523173439488}" type="slidenum">
              <a:rPr lang="en-US" altLang="en-US"/>
              <a:pPr/>
              <a:t>‹#›</a:t>
            </a:fld>
            <a:endParaRPr lang="en-US" altLang="en-US"/>
          </a:p>
        </p:txBody>
      </p:sp>
    </p:spTree>
    <p:extLst>
      <p:ext uri="{BB962C8B-B14F-4D97-AF65-F5344CB8AC3E}">
        <p14:creationId xmlns:p14="http://schemas.microsoft.com/office/powerpoint/2010/main" val="317281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5940BD6-0998-2FB9-1ABB-43FB39E77376}"/>
              </a:ext>
            </a:extLst>
          </p:cNvPr>
          <p:cNvSpPr>
            <a:spLocks noGrp="1"/>
          </p:cNvSpPr>
          <p:nvPr>
            <p:ph type="sldNum" sz="quarter" idx="10"/>
          </p:nvPr>
        </p:nvSpPr>
        <p:spPr>
          <a:ln/>
        </p:spPr>
        <p:txBody>
          <a:bodyPr/>
          <a:lstStyle>
            <a:lvl1pPr>
              <a:defRPr/>
            </a:lvl1pPr>
          </a:lstStyle>
          <a:p>
            <a:fld id="{54094891-473A-E248-B70A-4185F381C63C}" type="slidenum">
              <a:rPr lang="en-US" altLang="en-US"/>
              <a:pPr/>
              <a:t>‹#›</a:t>
            </a:fld>
            <a:endParaRPr lang="en-US" altLang="en-US"/>
          </a:p>
        </p:txBody>
      </p:sp>
    </p:spTree>
    <p:extLst>
      <p:ext uri="{BB962C8B-B14F-4D97-AF65-F5344CB8AC3E}">
        <p14:creationId xmlns:p14="http://schemas.microsoft.com/office/powerpoint/2010/main" val="160490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descr="Rectangle 2">
            <a:extLst>
              <a:ext uri="{FF2B5EF4-FFF2-40B4-BE49-F238E27FC236}">
                <a16:creationId xmlns:a16="http://schemas.microsoft.com/office/drawing/2014/main" id="{9DAA5B24-C275-FA38-190B-063A7A237496}"/>
              </a:ext>
            </a:extLst>
          </p:cNvPr>
          <p:cNvSpPr>
            <a:spLocks/>
          </p:cNvSpPr>
          <p:nvPr/>
        </p:nvSpPr>
        <p:spPr bwMode="auto">
          <a:xfrm>
            <a:off x="331788" y="331788"/>
            <a:ext cx="1371600" cy="228600"/>
          </a:xfrm>
          <a:prstGeom prst="rect">
            <a:avLst/>
          </a:prstGeom>
          <a:solidFill>
            <a:schemeClr val="accent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FFFFFF"/>
              </a:solidFill>
            </a:endParaRPr>
          </a:p>
        </p:txBody>
      </p:sp>
      <p:sp>
        <p:nvSpPr>
          <p:cNvPr id="1027" name="Rectangle 2">
            <a:extLst>
              <a:ext uri="{FF2B5EF4-FFF2-40B4-BE49-F238E27FC236}">
                <a16:creationId xmlns:a16="http://schemas.microsoft.com/office/drawing/2014/main" id="{7550F59F-5766-4594-FF3C-736C26BE56A5}"/>
              </a:ext>
            </a:extLst>
          </p:cNvPr>
          <p:cNvSpPr>
            <a:spLocks noGrp="1"/>
          </p:cNvSpPr>
          <p:nvPr>
            <p:ph type="body" idx="1"/>
          </p:nvPr>
        </p:nvSpPr>
        <p:spPr bwMode="auto">
          <a:xfrm>
            <a:off x="331788" y="1435100"/>
            <a:ext cx="8520112" cy="443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Template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pic>
        <p:nvPicPr>
          <p:cNvPr id="1028" name="Picture 3" descr="Picture 12">
            <a:extLst>
              <a:ext uri="{FF2B5EF4-FFF2-40B4-BE49-F238E27FC236}">
                <a16:creationId xmlns:a16="http://schemas.microsoft.com/office/drawing/2014/main" id="{D1D948EB-2FA8-4B87-4417-516713A78D2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515225" y="5965825"/>
            <a:ext cx="14128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a:extLst>
              <a:ext uri="{FF2B5EF4-FFF2-40B4-BE49-F238E27FC236}">
                <a16:creationId xmlns:a16="http://schemas.microsoft.com/office/drawing/2014/main" id="{9294A8D3-E394-CB98-0BA7-880B339EBA73}"/>
              </a:ext>
            </a:extLst>
          </p:cNvPr>
          <p:cNvSpPr>
            <a:spLocks noGrp="1"/>
          </p:cNvSpPr>
          <p:nvPr>
            <p:ph type="sldNum" sz="quarter" idx="2"/>
          </p:nvPr>
        </p:nvSpPr>
        <p:spPr bwMode="auto">
          <a:xfrm>
            <a:off x="4443413" y="6291263"/>
            <a:ext cx="2317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t" anchorCtr="0" compatLnSpc="1">
            <a:prstTxWarp prst="textNoShape">
              <a:avLst/>
            </a:prstTxWarp>
          </a:bodyPr>
          <a:lstStyle>
            <a:lvl1pPr algn="ctr">
              <a:defRPr sz="900" b="1">
                <a:solidFill>
                  <a:srgbClr val="6F6F73"/>
                </a:solidFill>
                <a:latin typeface="Arial" panose="020B0604020202020204" pitchFamily="34" charset="0"/>
                <a:cs typeface="Arial" panose="020B0604020202020204" pitchFamily="34" charset="0"/>
                <a:sym typeface="Arial" panose="020B0604020202020204" pitchFamily="34" charset="0"/>
              </a:defRPr>
            </a:lvl1pPr>
          </a:lstStyle>
          <a:p>
            <a:fld id="{EB7E2BC5-C86D-5740-B276-C17E969DB909}" type="slidenum">
              <a:rPr lang="en-US" altLang="en-US"/>
              <a:pPr/>
              <a:t>‹#›</a:t>
            </a:fld>
            <a:endParaRPr lang="en-US" altLang="en-US"/>
          </a:p>
        </p:txBody>
      </p:sp>
      <p:pic>
        <p:nvPicPr>
          <p:cNvPr id="1030" name="Picture 5" descr="Picture 4">
            <a:extLst>
              <a:ext uri="{FF2B5EF4-FFF2-40B4-BE49-F238E27FC236}">
                <a16:creationId xmlns:a16="http://schemas.microsoft.com/office/drawing/2014/main" id="{51DD5F9C-11E6-FF8C-DC8A-E487726BFC5E}"/>
              </a:ext>
            </a:extLst>
          </p:cNvPr>
          <p:cNvPicPr>
            <a:picLocks noChangeAspect="1"/>
          </p:cNvPicPr>
          <p:nvPr/>
        </p:nvPicPr>
        <p:blipFill>
          <a:blip r:embed="rId14">
            <a:extLst>
              <a:ext uri="{28A0092B-C50C-407E-A947-70E740481C1C}">
                <a14:useLocalDpi xmlns:a14="http://schemas.microsoft.com/office/drawing/2010/main" val="0"/>
              </a:ext>
            </a:extLst>
          </a:blip>
          <a:srcRect t="65819" r="72368"/>
          <a:stretch>
            <a:fillRect/>
          </a:stretch>
        </p:blipFill>
        <p:spPr bwMode="auto">
          <a:xfrm>
            <a:off x="-25400" y="4638675"/>
            <a:ext cx="2524125"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1" name="Rectangle 6">
            <a:extLst>
              <a:ext uri="{FF2B5EF4-FFF2-40B4-BE49-F238E27FC236}">
                <a16:creationId xmlns:a16="http://schemas.microsoft.com/office/drawing/2014/main" id="{8C600AD1-D347-27EE-5B31-FC5E8AB7FB1C}"/>
              </a:ext>
            </a:extLst>
          </p:cNvPr>
          <p:cNvSpPr>
            <a:spLocks noGrp="1"/>
          </p:cNvSpPr>
          <p:nvPr>
            <p:ph type="title"/>
          </p:nvPr>
        </p:nvSpPr>
        <p:spPr bwMode="auto">
          <a:xfrm>
            <a:off x="457200" y="257175"/>
            <a:ext cx="82296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Arial" panose="020B0604020202020204" pitchFamily="34" charset="0"/>
              </a:rPr>
              <a:t>Click to edit Template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a:solidFill>
            <a:srgbClr val="6F6F73"/>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2pPr>
      <a:lvl3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3pPr>
      <a:lvl4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4pPr>
      <a:lvl5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5pPr>
      <a:lvl6pPr marL="4572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6pPr>
      <a:lvl7pPr marL="9144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7pPr>
      <a:lvl8pPr marL="13716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8pPr>
      <a:lvl9pPr marL="18288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ea typeface="+mn-ea"/>
          <a:cs typeface="+mn-cs"/>
          <a:sym typeface="Arial" panose="020B0604020202020204" pitchFamily="34" charset="0"/>
        </a:defRPr>
      </a:lvl1pPr>
      <a:lvl2pPr marL="8001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2pPr>
      <a:lvl3pPr marL="1219200" indent="-3048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3pPr>
      <a:lvl4pPr marL="17145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4pPr>
      <a:lvl5pPr marL="21717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5pPr>
      <a:lvl6pPr marL="26289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6pPr>
      <a:lvl7pPr marL="30861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7pPr>
      <a:lvl8pPr marL="35433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8pPr>
      <a:lvl9pPr marL="40005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2050" name="Picture 1" descr="Picture 1">
            <a:extLst>
              <a:ext uri="{FF2B5EF4-FFF2-40B4-BE49-F238E27FC236}">
                <a16:creationId xmlns:a16="http://schemas.microsoft.com/office/drawing/2014/main" id="{CD23A069-BF15-7D59-8E45-82A15D162E2F}"/>
              </a:ext>
            </a:extLst>
          </p:cNvPr>
          <p:cNvPicPr>
            <a:picLocks noChangeAspect="1"/>
          </p:cNvPicPr>
          <p:nvPr/>
        </p:nvPicPr>
        <p:blipFill>
          <a:blip r:embed="rId13">
            <a:extLst>
              <a:ext uri="{28A0092B-C50C-407E-A947-70E740481C1C}">
                <a14:useLocalDpi xmlns:a14="http://schemas.microsoft.com/office/drawing/2010/main" val="0"/>
              </a:ext>
            </a:extLst>
          </a:blip>
          <a:srcRect b="18048"/>
          <a:stretch>
            <a:fillRect/>
          </a:stretch>
        </p:blipFill>
        <p:spPr bwMode="auto">
          <a:xfrm>
            <a:off x="0" y="-22225"/>
            <a:ext cx="9144000" cy="535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descr="Picture 3">
            <a:extLst>
              <a:ext uri="{FF2B5EF4-FFF2-40B4-BE49-F238E27FC236}">
                <a16:creationId xmlns:a16="http://schemas.microsoft.com/office/drawing/2014/main" id="{5EEACB33-3EE3-22AB-B990-87E7A266CF65}"/>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515225" y="5965825"/>
            <a:ext cx="14128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a:extLst>
              <a:ext uri="{FF2B5EF4-FFF2-40B4-BE49-F238E27FC236}">
                <a16:creationId xmlns:a16="http://schemas.microsoft.com/office/drawing/2014/main" id="{0969B14E-0A7C-C9F8-EA71-FDF6719B686A}"/>
              </a:ext>
            </a:extLst>
          </p:cNvPr>
          <p:cNvSpPr>
            <a:spLocks noGrp="1"/>
          </p:cNvSpPr>
          <p:nvPr>
            <p:ph type="body" sz="quarter" idx="1"/>
          </p:nvPr>
        </p:nvSpPr>
        <p:spPr bwMode="auto">
          <a:xfrm>
            <a:off x="2390775" y="6523038"/>
            <a:ext cx="436086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Template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sp>
        <p:nvSpPr>
          <p:cNvPr id="2053" name="Rectangle 4">
            <a:extLst>
              <a:ext uri="{FF2B5EF4-FFF2-40B4-BE49-F238E27FC236}">
                <a16:creationId xmlns:a16="http://schemas.microsoft.com/office/drawing/2014/main" id="{38BD9905-FD6C-C1A3-A01C-F697CDBA94C3}"/>
              </a:ext>
            </a:extLst>
          </p:cNvPr>
          <p:cNvSpPr>
            <a:spLocks noGrp="1"/>
          </p:cNvSpPr>
          <p:nvPr>
            <p:ph type="title"/>
          </p:nvPr>
        </p:nvSpPr>
        <p:spPr bwMode="auto">
          <a:xfrm>
            <a:off x="457200" y="40084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Arial" panose="020B0604020202020204" pitchFamily="34" charset="0"/>
              </a:rPr>
              <a:t>Click to edit Template title style</a:t>
            </a:r>
          </a:p>
        </p:txBody>
      </p:sp>
      <p:sp>
        <p:nvSpPr>
          <p:cNvPr id="2" name="Rectangle 5">
            <a:extLst>
              <a:ext uri="{FF2B5EF4-FFF2-40B4-BE49-F238E27FC236}">
                <a16:creationId xmlns:a16="http://schemas.microsoft.com/office/drawing/2014/main" id="{1C77F9FC-D720-4DE7-704E-C54F03B6817A}"/>
              </a:ext>
            </a:extLst>
          </p:cNvPr>
          <p:cNvSpPr>
            <a:spLocks noGrp="1"/>
          </p:cNvSpPr>
          <p:nvPr>
            <p:ph type="sldNum" sz="quarter" idx="2"/>
          </p:nvPr>
        </p:nvSpPr>
        <p:spPr bwMode="auto">
          <a:xfrm>
            <a:off x="4419600" y="6172200"/>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1200">
                <a:solidFill>
                  <a:srgbClr val="A2A2A4"/>
                </a:solidFill>
              </a:defRPr>
            </a:lvl1pPr>
          </a:lstStyle>
          <a:p>
            <a:fld id="{C85D0266-727F-2A43-ABB8-A73A722B51F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b="1">
          <a:solidFill>
            <a:srgbClr val="6F6F73"/>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2pPr>
      <a:lvl3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3pPr>
      <a:lvl4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4pPr>
      <a:lvl5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5pPr>
      <a:lvl6pPr marL="4572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6pPr>
      <a:lvl7pPr marL="9144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7pPr>
      <a:lvl8pPr marL="13716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8pPr>
      <a:lvl9pPr marL="18288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ea typeface="+mn-ea"/>
          <a:cs typeface="+mn-cs"/>
          <a:sym typeface="Arial" panose="020B0604020202020204" pitchFamily="34" charset="0"/>
        </a:defRPr>
      </a:lvl1pPr>
      <a:lvl2pPr marL="8001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2pPr>
      <a:lvl3pPr marL="1219200" indent="-3048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3pPr>
      <a:lvl4pPr marL="17145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4pPr>
      <a:lvl5pPr marL="21717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5pPr>
      <a:lvl6pPr marL="26289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6pPr>
      <a:lvl7pPr marL="30861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7pPr>
      <a:lvl8pPr marL="35433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8pPr>
      <a:lvl9pPr marL="40005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3074" name="Rectangle 1" descr="Rectangle 2">
            <a:extLst>
              <a:ext uri="{FF2B5EF4-FFF2-40B4-BE49-F238E27FC236}">
                <a16:creationId xmlns:a16="http://schemas.microsoft.com/office/drawing/2014/main" id="{05D0AB91-A9F5-82D5-1465-640CB3874CBC}"/>
              </a:ext>
            </a:extLst>
          </p:cNvPr>
          <p:cNvSpPr>
            <a:spLocks/>
          </p:cNvSpPr>
          <p:nvPr/>
        </p:nvSpPr>
        <p:spPr bwMode="auto">
          <a:xfrm>
            <a:off x="331788" y="331788"/>
            <a:ext cx="1371600" cy="228600"/>
          </a:xfrm>
          <a:prstGeom prst="rect">
            <a:avLst/>
          </a:prstGeom>
          <a:solidFill>
            <a:srgbClr val="64BEEB"/>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FFFFFF"/>
              </a:solidFill>
            </a:endParaRPr>
          </a:p>
        </p:txBody>
      </p:sp>
      <p:sp>
        <p:nvSpPr>
          <p:cNvPr id="3075" name="Rectangle 2">
            <a:extLst>
              <a:ext uri="{FF2B5EF4-FFF2-40B4-BE49-F238E27FC236}">
                <a16:creationId xmlns:a16="http://schemas.microsoft.com/office/drawing/2014/main" id="{5E02EB0F-9DB9-EAA5-2559-D1D0CC5C2694}"/>
              </a:ext>
            </a:extLst>
          </p:cNvPr>
          <p:cNvSpPr>
            <a:spLocks noGrp="1"/>
          </p:cNvSpPr>
          <p:nvPr>
            <p:ph type="body" sz="quarter" idx="1"/>
          </p:nvPr>
        </p:nvSpPr>
        <p:spPr bwMode="auto">
          <a:xfrm>
            <a:off x="242888" y="598488"/>
            <a:ext cx="798512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Template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pic>
        <p:nvPicPr>
          <p:cNvPr id="3076" name="Picture 3" descr="Picture 8">
            <a:extLst>
              <a:ext uri="{FF2B5EF4-FFF2-40B4-BE49-F238E27FC236}">
                <a16:creationId xmlns:a16="http://schemas.microsoft.com/office/drawing/2014/main" id="{C250FE25-C18C-DDF2-7CB5-2AB874CCCD0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508625"/>
            <a:ext cx="1504950"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a:extLst>
              <a:ext uri="{FF2B5EF4-FFF2-40B4-BE49-F238E27FC236}">
                <a16:creationId xmlns:a16="http://schemas.microsoft.com/office/drawing/2014/main" id="{B2C1CE6A-0F09-FF0F-BA1B-4DE83784479C}"/>
              </a:ext>
            </a:extLst>
          </p:cNvPr>
          <p:cNvSpPr>
            <a:spLocks noGrp="1"/>
          </p:cNvSpPr>
          <p:nvPr>
            <p:ph type="sldNum" sz="quarter" idx="2"/>
          </p:nvPr>
        </p:nvSpPr>
        <p:spPr bwMode="auto">
          <a:xfrm>
            <a:off x="4443413" y="6291263"/>
            <a:ext cx="2317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t" anchorCtr="0" compatLnSpc="1">
            <a:prstTxWarp prst="textNoShape">
              <a:avLst/>
            </a:prstTxWarp>
          </a:bodyPr>
          <a:lstStyle>
            <a:lvl1pPr algn="ctr">
              <a:defRPr sz="900" b="1">
                <a:solidFill>
                  <a:srgbClr val="6F6F73"/>
                </a:solidFill>
                <a:latin typeface="Arial" panose="020B0604020202020204" pitchFamily="34" charset="0"/>
                <a:cs typeface="Arial" panose="020B0604020202020204" pitchFamily="34" charset="0"/>
                <a:sym typeface="Arial" panose="020B0604020202020204" pitchFamily="34" charset="0"/>
              </a:defRPr>
            </a:lvl1pPr>
          </a:lstStyle>
          <a:p>
            <a:fld id="{C889A4FB-E840-0046-B1C0-ED2413108CA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b="1">
          <a:solidFill>
            <a:srgbClr val="6F6F73"/>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2pPr>
      <a:lvl3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3pPr>
      <a:lvl4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4pPr>
      <a:lvl5pPr algn="ctr" rtl="0" eaLnBrk="0" fontAlgn="base" hangingPunct="0">
        <a:spcBef>
          <a:spcPct val="0"/>
        </a:spcBef>
        <a:spcAft>
          <a:spcPct val="0"/>
        </a:spcAft>
        <a:defRPr sz="4400" b="1">
          <a:solidFill>
            <a:srgbClr val="6F6F73"/>
          </a:solidFill>
          <a:latin typeface="Arial" pitchFamily="34" charset="0"/>
          <a:cs typeface="Arial" pitchFamily="34" charset="0"/>
          <a:sym typeface="Arial" panose="020B0604020202020204" pitchFamily="34" charset="0"/>
        </a:defRPr>
      </a:lvl5pPr>
      <a:lvl6pPr marL="4572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6pPr>
      <a:lvl7pPr marL="9144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7pPr>
      <a:lvl8pPr marL="13716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8pPr>
      <a:lvl9pPr marL="1828800" algn="ctr" rtl="0" fontAlgn="base" hangingPunct="0">
        <a:spcBef>
          <a:spcPct val="0"/>
        </a:spcBef>
        <a:spcAft>
          <a:spcPct val="0"/>
        </a:spcAft>
        <a:defRPr sz="4400" b="1">
          <a:solidFill>
            <a:srgbClr val="6F6F73"/>
          </a:solidFill>
          <a:latin typeface="Arial" pitchFamily="34" charset="0"/>
          <a:cs typeface="Arial" pitchFamily="34" charset="0"/>
          <a:sym typeface="Arial" pitchFamily="34" charset="0"/>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ea typeface="+mn-ea"/>
          <a:cs typeface="+mn-cs"/>
          <a:sym typeface="Arial" panose="020B0604020202020204" pitchFamily="34" charset="0"/>
        </a:defRPr>
      </a:lvl1pPr>
      <a:lvl2pPr marL="8001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2pPr>
      <a:lvl3pPr marL="1219200" indent="-3048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3pPr>
      <a:lvl4pPr marL="17145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4pPr>
      <a:lvl5pPr marL="2171700" indent="-342900" algn="l" rtl="0" eaLnBrk="0" fontAlgn="base" hangingPunct="0">
        <a:spcBef>
          <a:spcPts val="500"/>
        </a:spcBef>
        <a:spcAft>
          <a:spcPct val="0"/>
        </a:spcAft>
        <a:buSzPct val="100000"/>
        <a:buFont typeface="Arial" panose="020B0604020202020204" pitchFamily="34" charset="0"/>
        <a:buChar char="»"/>
        <a:defRPr sz="2400">
          <a:solidFill>
            <a:srgbClr val="6F6F73"/>
          </a:solidFill>
          <a:latin typeface="+mn-lt"/>
          <a:cs typeface="+mn-cs"/>
          <a:sym typeface="Arial" panose="020B0604020202020204" pitchFamily="34" charset="0"/>
        </a:defRPr>
      </a:lvl5pPr>
      <a:lvl6pPr marL="26289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6pPr>
      <a:lvl7pPr marL="30861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7pPr>
      <a:lvl8pPr marL="35433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8pPr>
      <a:lvl9pPr marL="4000500" indent="-342900" algn="l" rtl="0" fontAlgn="base" hangingPunct="0">
        <a:spcBef>
          <a:spcPts val="500"/>
        </a:spcBef>
        <a:spcAft>
          <a:spcPct val="0"/>
        </a:spcAft>
        <a:buSzPct val="100000"/>
        <a:buFont typeface="Arial" pitchFamily="34" charset="0"/>
        <a:buChar char="»"/>
        <a:defRPr sz="2400">
          <a:solidFill>
            <a:srgbClr val="6F6F73"/>
          </a:solidFill>
          <a:latin typeface="+mn-lt"/>
          <a:cs typeface="+mn-cs"/>
          <a:sym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5" Type="http://schemas.openxmlformats.org/officeDocument/2006/relationships/slide" Target="slide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5" Type="http://schemas.openxmlformats.org/officeDocument/2006/relationships/slide" Target="slide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descr="Title 5">
            <a:extLst>
              <a:ext uri="{FF2B5EF4-FFF2-40B4-BE49-F238E27FC236}">
                <a16:creationId xmlns:a16="http://schemas.microsoft.com/office/drawing/2014/main" id="{A23212B4-7118-6158-50D2-F1E6968F724E}"/>
              </a:ext>
            </a:extLst>
          </p:cNvPr>
          <p:cNvSpPr>
            <a:spLocks noGrp="1" noChangeArrowheads="1"/>
          </p:cNvSpPr>
          <p:nvPr>
            <p:ph type="title"/>
          </p:nvPr>
        </p:nvSpPr>
        <p:spPr/>
        <p:txBody>
          <a:bodyPr/>
          <a:lstStyle/>
          <a:p>
            <a:pPr algn="l" eaLnBrk="1"/>
            <a:br>
              <a:rPr lang="en-US" altLang="en-US" sz="2800">
                <a:solidFill>
                  <a:srgbClr val="FFFFFF"/>
                </a:solidFill>
              </a:rPr>
            </a:br>
            <a:endParaRPr lang="en-US" altLang="en-US" sz="2800">
              <a:solidFill>
                <a:srgbClr val="FFFFFF"/>
              </a:solidFill>
            </a:endParaRPr>
          </a:p>
        </p:txBody>
      </p:sp>
      <p:sp>
        <p:nvSpPr>
          <p:cNvPr id="4099" name="Text Box 2" descr="TextBox 3">
            <a:extLst>
              <a:ext uri="{FF2B5EF4-FFF2-40B4-BE49-F238E27FC236}">
                <a16:creationId xmlns:a16="http://schemas.microsoft.com/office/drawing/2014/main" id="{F704E336-50EB-4DF7-0E17-8B8B19A70428}"/>
              </a:ext>
            </a:extLst>
          </p:cNvPr>
          <p:cNvSpPr txBox="1">
            <a:spLocks/>
          </p:cNvSpPr>
          <p:nvPr/>
        </p:nvSpPr>
        <p:spPr bwMode="auto">
          <a:xfrm>
            <a:off x="1379538" y="2062163"/>
            <a:ext cx="716121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7200" b="1">
                <a:solidFill>
                  <a:srgbClr val="FF0000"/>
                </a:solidFill>
              </a:rPr>
              <a:t>ADP Case Study</a:t>
            </a:r>
          </a:p>
        </p:txBody>
      </p:sp>
      <p:sp>
        <p:nvSpPr>
          <p:cNvPr id="4100" name="Text Box 3" descr="TextBox 4">
            <a:extLst>
              <a:ext uri="{FF2B5EF4-FFF2-40B4-BE49-F238E27FC236}">
                <a16:creationId xmlns:a16="http://schemas.microsoft.com/office/drawing/2014/main" id="{C627150C-2F18-F036-7A7C-C8E4E459249B}"/>
              </a:ext>
            </a:extLst>
          </p:cNvPr>
          <p:cNvSpPr txBox="1">
            <a:spLocks/>
          </p:cNvSpPr>
          <p:nvPr/>
        </p:nvSpPr>
        <p:spPr bwMode="auto">
          <a:xfrm>
            <a:off x="501650" y="5646738"/>
            <a:ext cx="441325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a:solidFill>
                  <a:srgbClr val="6F6F73"/>
                </a:solidFill>
              </a:rPr>
              <a:t>Saptarshi Chakraberty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descr="TextBox 17">
            <a:extLst>
              <a:ext uri="{FF2B5EF4-FFF2-40B4-BE49-F238E27FC236}">
                <a16:creationId xmlns:a16="http://schemas.microsoft.com/office/drawing/2014/main" id="{7756893F-158E-BF1D-9A4A-4EFFCE459AE5}"/>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7D266F7C-7CAE-454D-AF85-30538EF91DDD}"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10</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3315" name="Rectangle 2" descr="Text Placeholder 1">
            <a:extLst>
              <a:ext uri="{FF2B5EF4-FFF2-40B4-BE49-F238E27FC236}">
                <a16:creationId xmlns:a16="http://schemas.microsoft.com/office/drawing/2014/main" id="{0B1B2DDB-A3B2-E230-BBD8-265C095BB983}"/>
              </a:ext>
            </a:extLst>
          </p:cNvPr>
          <p:cNvSpPr>
            <a:spLocks noGrp="1" noChangeArrowheads="1"/>
          </p:cNvSpPr>
          <p:nvPr>
            <p:ph type="body" sz="quarter" idx="1"/>
          </p:nvPr>
        </p:nvSpPr>
        <p:spPr>
          <a:xfrm>
            <a:off x="101600" y="609600"/>
            <a:ext cx="8915400" cy="365125"/>
          </a:xfrm>
        </p:spPr>
        <p:txBody>
          <a:bodyPr/>
          <a:lstStyle/>
          <a:p>
            <a:pPr marL="0" indent="0" eaLnBrk="1">
              <a:spcBef>
                <a:spcPts val="400"/>
              </a:spcBef>
              <a:buSzTx/>
              <a:buFontTx/>
              <a:buNone/>
            </a:pPr>
            <a:r>
              <a:rPr lang="en-US" altLang="en-US" sz="1800" b="1">
                <a:solidFill>
                  <a:srgbClr val="FF0000"/>
                </a:solidFill>
              </a:rPr>
              <a:t>Algorithm Used: Logistic Regression</a:t>
            </a:r>
          </a:p>
        </p:txBody>
      </p:sp>
      <p:sp>
        <p:nvSpPr>
          <p:cNvPr id="13316" name="AutoShape 3" descr="Pentagon 2">
            <a:extLst>
              <a:ext uri="{FF2B5EF4-FFF2-40B4-BE49-F238E27FC236}">
                <a16:creationId xmlns:a16="http://schemas.microsoft.com/office/drawing/2014/main" id="{463ABCBA-3899-B075-A450-7B55B20FBBD6}"/>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9220" name="AutoShape 4" descr="Chevron 3">
            <a:extLst>
              <a:ext uri="{FF2B5EF4-FFF2-40B4-BE49-F238E27FC236}">
                <a16:creationId xmlns:a16="http://schemas.microsoft.com/office/drawing/2014/main" id="{76113CD4-5D1D-9389-4B66-3E2486DA37AC}"/>
              </a:ext>
            </a:extLst>
          </p:cNvPr>
          <p:cNvSpPr>
            <a:spLocks/>
          </p:cNvSpPr>
          <p:nvPr/>
        </p:nvSpPr>
        <p:spPr bwMode="auto">
          <a:xfrm>
            <a:off x="1420813" y="1222375"/>
            <a:ext cx="7037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3318" name="AutoShape 5" descr="Pentagon 8">
            <a:extLst>
              <a:ext uri="{FF2B5EF4-FFF2-40B4-BE49-F238E27FC236}">
                <a16:creationId xmlns:a16="http://schemas.microsoft.com/office/drawing/2014/main" id="{35BA036C-893E-B2BB-F778-F2A4FC76E454}"/>
              </a:ext>
            </a:extLst>
          </p:cNvPr>
          <p:cNvSpPr>
            <a:spLocks/>
          </p:cNvSpPr>
          <p:nvPr/>
        </p:nvSpPr>
        <p:spPr bwMode="auto">
          <a:xfrm>
            <a:off x="111125" y="3614738"/>
            <a:ext cx="2479675" cy="2022475"/>
          </a:xfrm>
          <a:custGeom>
            <a:avLst/>
            <a:gdLst>
              <a:gd name="T0" fmla="*/ 1239838 w 21600"/>
              <a:gd name="T1" fmla="*/ 1011238 h 21600"/>
              <a:gd name="T2" fmla="*/ 1239838 w 21600"/>
              <a:gd name="T3" fmla="*/ 1011238 h 21600"/>
              <a:gd name="T4" fmla="*/ 1239838 w 21600"/>
              <a:gd name="T5" fmla="*/ 1011238 h 21600"/>
              <a:gd name="T6" fmla="*/ 1239838 w 21600"/>
              <a:gd name="T7" fmla="*/ 10112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9222" name="AutoShape 6" descr="Chevron 9">
            <a:extLst>
              <a:ext uri="{FF2B5EF4-FFF2-40B4-BE49-F238E27FC236}">
                <a16:creationId xmlns:a16="http://schemas.microsoft.com/office/drawing/2014/main" id="{BE60DD59-C58A-EC3F-B970-45A5AA30CC8A}"/>
              </a:ext>
            </a:extLst>
          </p:cNvPr>
          <p:cNvSpPr>
            <a:spLocks/>
          </p:cNvSpPr>
          <p:nvPr/>
        </p:nvSpPr>
        <p:spPr bwMode="auto">
          <a:xfrm>
            <a:off x="1489075" y="3614738"/>
            <a:ext cx="7578725" cy="2022475"/>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marL="0" lvl="1" indent="457200">
              <a:defRPr/>
            </a:pPr>
            <a:r>
              <a:rPr lang="en-US" sz="1400">
                <a:latin typeface="Cambria" pitchFamily="18" charset="0"/>
                <a:ea typeface="Cambria" pitchFamily="18" charset="0"/>
                <a:sym typeface="Menlo Regular" charset="0"/>
              </a:rPr>
              <a:t>Accuracy Score: 94.23 %</a:t>
            </a:r>
          </a:p>
          <a:p>
            <a:pPr marL="0" lvl="1" indent="457200">
              <a:defRPr/>
            </a:pPr>
            <a:endParaRPr lang="en-US" sz="1400">
              <a:latin typeface="Cambria" pitchFamily="18" charset="0"/>
              <a:ea typeface="Cambria" pitchFamily="18" charset="0"/>
              <a:sym typeface="Menlo Regular" charset="0"/>
            </a:endParaRPr>
          </a:p>
          <a:p>
            <a:pPr marL="0" lvl="1" indent="457200">
              <a:defRPr/>
            </a:pPr>
            <a:r>
              <a:rPr lang="en-US" sz="1400">
                <a:latin typeface="Cambria" pitchFamily="18" charset="0"/>
                <a:ea typeface="Cambria" pitchFamily="18" charset="0"/>
                <a:sym typeface="Menlo Regular" charset="0"/>
              </a:rPr>
              <a:t>Precision Score: 39.01 %</a:t>
            </a:r>
          </a:p>
          <a:p>
            <a:pPr marL="0" lvl="1" indent="457200">
              <a:defRPr/>
            </a:pPr>
            <a:endParaRPr lang="en-US" sz="1400">
              <a:latin typeface="Cambria" pitchFamily="18" charset="0"/>
              <a:ea typeface="Cambria" pitchFamily="18" charset="0"/>
              <a:sym typeface="Menlo Regular" charset="0"/>
            </a:endParaRPr>
          </a:p>
          <a:p>
            <a:pPr marL="0" lvl="1" indent="457200">
              <a:defRPr/>
            </a:pPr>
            <a:r>
              <a:rPr lang="en-US" sz="1400">
                <a:latin typeface="Cambria" pitchFamily="18" charset="0"/>
                <a:ea typeface="Cambria" pitchFamily="18" charset="0"/>
                <a:sym typeface="Menlo Regular" charset="0"/>
              </a:rPr>
              <a:t>Recall Score: 96.73 %</a:t>
            </a:r>
          </a:p>
          <a:p>
            <a:pPr marL="0" lvl="1" indent="457200">
              <a:defRPr/>
            </a:pPr>
            <a:endParaRPr lang="en-US" sz="1400">
              <a:latin typeface="Cambria" pitchFamily="18" charset="0"/>
              <a:ea typeface="Cambria" pitchFamily="18" charset="0"/>
              <a:sym typeface="Menlo Regular" charset="0"/>
            </a:endParaRPr>
          </a:p>
          <a:p>
            <a:pPr marL="0" lvl="1" indent="457200">
              <a:defRPr/>
            </a:pPr>
            <a:r>
              <a:rPr lang="en-US" sz="1400">
                <a:latin typeface="Cambria" pitchFamily="18" charset="0"/>
                <a:ea typeface="Cambria" pitchFamily="18" charset="0"/>
                <a:sym typeface="Menlo Regular" charset="0"/>
              </a:rPr>
              <a:t>f1_score: 0.55</a:t>
            </a:r>
          </a:p>
          <a:p>
            <a:pPr marL="0" lvl="1" indent="457200">
              <a:defRPr/>
            </a:pPr>
            <a:endParaRPr lang="en-US" sz="1400">
              <a:latin typeface="Cambria" pitchFamily="18" charset="0"/>
              <a:ea typeface="Cambria" pitchFamily="18" charset="0"/>
              <a:sym typeface="Menlo Regular" charset="0"/>
            </a:endParaRPr>
          </a:p>
          <a:p>
            <a:pPr marL="0" lvl="1" indent="457200">
              <a:defRPr/>
            </a:pPr>
            <a:r>
              <a:rPr lang="en-US" sz="1400">
                <a:latin typeface="Cambria" pitchFamily="18" charset="0"/>
                <a:ea typeface="Cambria" pitchFamily="18" charset="0"/>
                <a:sym typeface="Menlo Regular" charset="0"/>
              </a:rPr>
              <a:t>AUC ROC: 0.95</a:t>
            </a:r>
          </a:p>
        </p:txBody>
      </p:sp>
      <p:sp>
        <p:nvSpPr>
          <p:cNvPr id="13320" name="AutoShape 7" descr="Pentagon 10">
            <a:extLst>
              <a:ext uri="{FF2B5EF4-FFF2-40B4-BE49-F238E27FC236}">
                <a16:creationId xmlns:a16="http://schemas.microsoft.com/office/drawing/2014/main" id="{29C003C5-C682-1CB0-3DA5-DAADD563C2F8}"/>
              </a:ext>
            </a:extLst>
          </p:cNvPr>
          <p:cNvSpPr>
            <a:spLocks/>
          </p:cNvSpPr>
          <p:nvPr/>
        </p:nvSpPr>
        <p:spPr bwMode="auto">
          <a:xfrm>
            <a:off x="111125" y="2051050"/>
            <a:ext cx="2098675" cy="1454150"/>
          </a:xfrm>
          <a:custGeom>
            <a:avLst/>
            <a:gdLst>
              <a:gd name="T0" fmla="*/ 1049338 w 21600"/>
              <a:gd name="T1" fmla="*/ 727075 h 21600"/>
              <a:gd name="T2" fmla="*/ 1049338 w 21600"/>
              <a:gd name="T3" fmla="*/ 727075 h 21600"/>
              <a:gd name="T4" fmla="*/ 1049338 w 21600"/>
              <a:gd name="T5" fmla="*/ 727075 h 21600"/>
              <a:gd name="T6" fmla="*/ 1049338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6" name="AutoShape 8" descr="Chevron 11">
            <a:extLst>
              <a:ext uri="{FF2B5EF4-FFF2-40B4-BE49-F238E27FC236}">
                <a16:creationId xmlns:a16="http://schemas.microsoft.com/office/drawing/2014/main" id="{43C456A1-5D79-7966-B786-9A692827BCE8}"/>
              </a:ext>
            </a:extLst>
          </p:cNvPr>
          <p:cNvSpPr>
            <a:spLocks/>
          </p:cNvSpPr>
          <p:nvPr/>
        </p:nvSpPr>
        <p:spPr bwMode="auto">
          <a:xfrm>
            <a:off x="1420813" y="2051050"/>
            <a:ext cx="7364412"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pic>
        <p:nvPicPr>
          <p:cNvPr id="9250" name="Picture 34">
            <a:extLst>
              <a:ext uri="{FF2B5EF4-FFF2-40B4-BE49-F238E27FC236}">
                <a16:creationId xmlns:a16="http://schemas.microsoft.com/office/drawing/2014/main" id="{8CA09510-4639-78F4-AD02-C4DE0E565565}"/>
              </a:ext>
            </a:extLst>
          </p:cNvPr>
          <p:cNvPicPr>
            <a:picLocks noChangeAspect="1"/>
          </p:cNvPicPr>
          <p:nvPr/>
        </p:nvPicPr>
        <p:blipFill>
          <a:blip r:embed="rId3"/>
          <a:srcRect/>
          <a:stretch>
            <a:fillRect/>
          </a:stretch>
        </p:blipFill>
        <p:spPr bwMode="auto">
          <a:xfrm>
            <a:off x="2968625" y="2019300"/>
            <a:ext cx="3432175" cy="1568450"/>
          </a:xfrm>
          <a:prstGeom prst="rect">
            <a:avLst/>
          </a:prstGeom>
          <a:noFill/>
          <a:ln w="25400" cap="flat" cmpd="sng">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38" name="Oval 37">
            <a:extLst>
              <a:ext uri="{FF2B5EF4-FFF2-40B4-BE49-F238E27FC236}">
                <a16:creationId xmlns:a16="http://schemas.microsoft.com/office/drawing/2014/main" id="{1719DB7A-127F-B6A2-CC1F-CF2FD7D309DA}"/>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4" action="ppaction://hlinksldjump"/>
              </a:rPr>
              <a:t>Click here to return to home page</a:t>
            </a:r>
            <a:endParaRPr lang="en-US" sz="14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descr="TextBox 17">
            <a:extLst>
              <a:ext uri="{FF2B5EF4-FFF2-40B4-BE49-F238E27FC236}">
                <a16:creationId xmlns:a16="http://schemas.microsoft.com/office/drawing/2014/main" id="{9D69EBE9-CF46-84BD-C52D-BA3DEAE523E0}"/>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B2F54DC4-29D2-5948-B169-D63F7A043310}"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11</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4339" name="Rectangle 2" descr="Text Placeholder 1">
            <a:extLst>
              <a:ext uri="{FF2B5EF4-FFF2-40B4-BE49-F238E27FC236}">
                <a16:creationId xmlns:a16="http://schemas.microsoft.com/office/drawing/2014/main" id="{DA18DBE6-01EA-5E45-CF93-8065C4EB5798}"/>
              </a:ext>
            </a:extLst>
          </p:cNvPr>
          <p:cNvSpPr>
            <a:spLocks noGrp="1" noChangeArrowheads="1"/>
          </p:cNvSpPr>
          <p:nvPr>
            <p:ph type="body" sz="quarter" idx="1"/>
          </p:nvPr>
        </p:nvSpPr>
        <p:spPr>
          <a:xfrm>
            <a:off x="111125" y="609600"/>
            <a:ext cx="9144000" cy="365125"/>
          </a:xfrm>
        </p:spPr>
        <p:txBody>
          <a:bodyPr/>
          <a:lstStyle/>
          <a:p>
            <a:pPr marL="0" indent="0" eaLnBrk="1">
              <a:spcBef>
                <a:spcPts val="400"/>
              </a:spcBef>
              <a:buSzTx/>
              <a:buFontTx/>
              <a:buNone/>
            </a:pPr>
            <a:r>
              <a:rPr lang="en-US" altLang="en-US" sz="1800" b="1">
                <a:solidFill>
                  <a:srgbClr val="FF0000"/>
                </a:solidFill>
              </a:rPr>
              <a:t>Algorithm Used: K-Nearest Neighbors</a:t>
            </a:r>
          </a:p>
        </p:txBody>
      </p:sp>
      <p:sp>
        <p:nvSpPr>
          <p:cNvPr id="14340" name="AutoShape 3" descr="Pentagon 2">
            <a:extLst>
              <a:ext uri="{FF2B5EF4-FFF2-40B4-BE49-F238E27FC236}">
                <a16:creationId xmlns:a16="http://schemas.microsoft.com/office/drawing/2014/main" id="{BE4B4CAF-AA1C-5256-21BF-51A5C866F797}"/>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10244" name="AutoShape 4" descr="Chevron 3">
            <a:extLst>
              <a:ext uri="{FF2B5EF4-FFF2-40B4-BE49-F238E27FC236}">
                <a16:creationId xmlns:a16="http://schemas.microsoft.com/office/drawing/2014/main" id="{88633B3E-F22B-A2E3-ED52-CC6640B01A18}"/>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4342" name="AutoShape 5" descr="Pentagon 8">
            <a:extLst>
              <a:ext uri="{FF2B5EF4-FFF2-40B4-BE49-F238E27FC236}">
                <a16:creationId xmlns:a16="http://schemas.microsoft.com/office/drawing/2014/main" id="{D584F8C3-AF97-692E-9A60-A6067A5C6D78}"/>
              </a:ext>
            </a:extLst>
          </p:cNvPr>
          <p:cNvSpPr>
            <a:spLocks/>
          </p:cNvSpPr>
          <p:nvPr/>
        </p:nvSpPr>
        <p:spPr bwMode="auto">
          <a:xfrm>
            <a:off x="111125" y="35877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10246" name="AutoShape 6" descr="Chevron 9">
            <a:extLst>
              <a:ext uri="{FF2B5EF4-FFF2-40B4-BE49-F238E27FC236}">
                <a16:creationId xmlns:a16="http://schemas.microsoft.com/office/drawing/2014/main" id="{B7F22A01-96B1-E57F-0BD9-81CD7EC5E3F7}"/>
              </a:ext>
            </a:extLst>
          </p:cNvPr>
          <p:cNvSpPr>
            <a:spLocks/>
          </p:cNvSpPr>
          <p:nvPr/>
        </p:nvSpPr>
        <p:spPr bwMode="auto">
          <a:xfrm>
            <a:off x="1489075" y="3587750"/>
            <a:ext cx="7296150" cy="2022475"/>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96.69 %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54.54 %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68.60 %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0.60</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0.83</a:t>
            </a:r>
          </a:p>
        </p:txBody>
      </p:sp>
      <p:sp>
        <p:nvSpPr>
          <p:cNvPr id="14344" name="AutoShape 7" descr="Pentagon 10">
            <a:extLst>
              <a:ext uri="{FF2B5EF4-FFF2-40B4-BE49-F238E27FC236}">
                <a16:creationId xmlns:a16="http://schemas.microsoft.com/office/drawing/2014/main" id="{CBCA03E3-A1CF-03DF-6C81-81D4CDAEFA44}"/>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10248" name="AutoShape 8" descr="Chevron 11">
            <a:extLst>
              <a:ext uri="{FF2B5EF4-FFF2-40B4-BE49-F238E27FC236}">
                <a16:creationId xmlns:a16="http://schemas.microsoft.com/office/drawing/2014/main" id="{1F637B87-C369-9196-2F61-3AF95CCBA800}"/>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pic>
        <p:nvPicPr>
          <p:cNvPr id="10275" name="Picture 35">
            <a:extLst>
              <a:ext uri="{FF2B5EF4-FFF2-40B4-BE49-F238E27FC236}">
                <a16:creationId xmlns:a16="http://schemas.microsoft.com/office/drawing/2014/main" id="{E283E906-D8BD-4791-3860-B9689EE7A209}"/>
              </a:ext>
            </a:extLst>
          </p:cNvPr>
          <p:cNvPicPr>
            <a:picLocks noChangeAspect="1"/>
          </p:cNvPicPr>
          <p:nvPr/>
        </p:nvPicPr>
        <p:blipFill>
          <a:blip r:embed="rId3"/>
          <a:srcRect/>
          <a:stretch>
            <a:fillRect/>
          </a:stretch>
        </p:blipFill>
        <p:spPr bwMode="auto">
          <a:xfrm>
            <a:off x="2963863" y="1995488"/>
            <a:ext cx="3589337" cy="1647825"/>
          </a:xfrm>
          <a:prstGeom prst="rect">
            <a:avLst/>
          </a:prstGeom>
          <a:noFill/>
          <a:ln w="25400" cap="flat" cmpd="sng">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36" name="Oval 35">
            <a:extLst>
              <a:ext uri="{FF2B5EF4-FFF2-40B4-BE49-F238E27FC236}">
                <a16:creationId xmlns:a16="http://schemas.microsoft.com/office/drawing/2014/main" id="{F56775E8-48F9-2A30-03B8-DE82AF6486B6}"/>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4" action="ppaction://hlinksldjump"/>
              </a:rPr>
              <a:t>Click here to return to home page</a:t>
            </a:r>
            <a:endParaRPr lang="en-US" sz="14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descr="TextBox 17">
            <a:extLst>
              <a:ext uri="{FF2B5EF4-FFF2-40B4-BE49-F238E27FC236}">
                <a16:creationId xmlns:a16="http://schemas.microsoft.com/office/drawing/2014/main" id="{4DDC23B2-FDE6-81FB-8089-5AD2AD5B49C2}"/>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DC8A89A9-92F7-B74B-8FFD-0029F55572C9}"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12</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5363" name="Rectangle 2" descr="Text Placeholder 1">
            <a:extLst>
              <a:ext uri="{FF2B5EF4-FFF2-40B4-BE49-F238E27FC236}">
                <a16:creationId xmlns:a16="http://schemas.microsoft.com/office/drawing/2014/main" id="{1DBC22D0-9243-D0CE-345A-6CEC215B5156}"/>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Algorithm Used: Decision Tree Classifier</a:t>
            </a:r>
          </a:p>
        </p:txBody>
      </p:sp>
      <p:sp>
        <p:nvSpPr>
          <p:cNvPr id="15364" name="AutoShape 3" descr="Pentagon 2">
            <a:extLst>
              <a:ext uri="{FF2B5EF4-FFF2-40B4-BE49-F238E27FC236}">
                <a16:creationId xmlns:a16="http://schemas.microsoft.com/office/drawing/2014/main" id="{29C8EEBC-4061-C18F-BBDE-BC9FBD255CDF}"/>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36" name="AutoShape 4" descr="Chevron 3">
            <a:extLst>
              <a:ext uri="{FF2B5EF4-FFF2-40B4-BE49-F238E27FC236}">
                <a16:creationId xmlns:a16="http://schemas.microsoft.com/office/drawing/2014/main" id="{52A33A98-1FF7-3829-82E6-4B36097A9226}"/>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5366" name="AutoShape 7" descr="Pentagon 10">
            <a:extLst>
              <a:ext uri="{FF2B5EF4-FFF2-40B4-BE49-F238E27FC236}">
                <a16:creationId xmlns:a16="http://schemas.microsoft.com/office/drawing/2014/main" id="{CA44201B-A5B2-E6C3-87A5-308CDDEB5C87}"/>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8" name="AutoShape 8" descr="Chevron 11">
            <a:extLst>
              <a:ext uri="{FF2B5EF4-FFF2-40B4-BE49-F238E27FC236}">
                <a16:creationId xmlns:a16="http://schemas.microsoft.com/office/drawing/2014/main" id="{F2884651-28A2-BB88-C9C4-78A7580FD55D}"/>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pic>
        <p:nvPicPr>
          <p:cNvPr id="15368" name="Picture 34">
            <a:extLst>
              <a:ext uri="{FF2B5EF4-FFF2-40B4-BE49-F238E27FC236}">
                <a16:creationId xmlns:a16="http://schemas.microsoft.com/office/drawing/2014/main" id="{A68893C0-C2F7-0D4D-4C80-C7C8DAD276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1588" y="1990725"/>
            <a:ext cx="363061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AutoShape 5" descr="Pentagon 8">
            <a:extLst>
              <a:ext uri="{FF2B5EF4-FFF2-40B4-BE49-F238E27FC236}">
                <a16:creationId xmlns:a16="http://schemas.microsoft.com/office/drawing/2014/main" id="{150B5911-19F9-7D15-F94A-7A209BD90F27}"/>
              </a:ext>
            </a:extLst>
          </p:cNvPr>
          <p:cNvSpPr>
            <a:spLocks/>
          </p:cNvSpPr>
          <p:nvPr/>
        </p:nvSpPr>
        <p:spPr bwMode="auto">
          <a:xfrm>
            <a:off x="112713" y="36004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41" name="AutoShape 6" descr="Chevron 9">
            <a:extLst>
              <a:ext uri="{FF2B5EF4-FFF2-40B4-BE49-F238E27FC236}">
                <a16:creationId xmlns:a16="http://schemas.microsoft.com/office/drawing/2014/main" id="{F49CEEEB-95F6-6754-337C-E9341F90FF40}"/>
              </a:ext>
            </a:extLst>
          </p:cNvPr>
          <p:cNvSpPr>
            <a:spLocks/>
          </p:cNvSpPr>
          <p:nvPr/>
        </p:nvSpPr>
        <p:spPr bwMode="auto">
          <a:xfrm>
            <a:off x="1490663" y="3600450"/>
            <a:ext cx="7296150" cy="2022475"/>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96.69 %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54.54 %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68.60 %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0.60</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0.83</a:t>
            </a:r>
          </a:p>
        </p:txBody>
      </p:sp>
      <p:sp>
        <p:nvSpPr>
          <p:cNvPr id="42" name="Oval 41">
            <a:extLst>
              <a:ext uri="{FF2B5EF4-FFF2-40B4-BE49-F238E27FC236}">
                <a16:creationId xmlns:a16="http://schemas.microsoft.com/office/drawing/2014/main" id="{53510130-3A7E-0135-AD5B-3712CB1EB55A}"/>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3" action="ppaction://hlinksldjump"/>
              </a:rPr>
              <a:t>Click here to return to home page</a:t>
            </a:r>
            <a:endParaRPr lang="en-US" sz="14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descr="TextBox 17">
            <a:extLst>
              <a:ext uri="{FF2B5EF4-FFF2-40B4-BE49-F238E27FC236}">
                <a16:creationId xmlns:a16="http://schemas.microsoft.com/office/drawing/2014/main" id="{F443E754-4D12-4485-11BF-BC90CBD00423}"/>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A6E4D0BE-471D-E144-A5D3-6F3D6BC02C61}"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13</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6387" name="Rectangle 2" descr="Text Placeholder 1">
            <a:extLst>
              <a:ext uri="{FF2B5EF4-FFF2-40B4-BE49-F238E27FC236}">
                <a16:creationId xmlns:a16="http://schemas.microsoft.com/office/drawing/2014/main" id="{5D5F134E-E862-2C48-DC23-38ACD5F4DC45}"/>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Algorithm Used: AdaBoostClassifier</a:t>
            </a:r>
          </a:p>
        </p:txBody>
      </p:sp>
      <p:sp>
        <p:nvSpPr>
          <p:cNvPr id="16388" name="AutoShape 3" descr="Pentagon 2">
            <a:extLst>
              <a:ext uri="{FF2B5EF4-FFF2-40B4-BE49-F238E27FC236}">
                <a16:creationId xmlns:a16="http://schemas.microsoft.com/office/drawing/2014/main" id="{96E2F4B2-30E3-1292-5803-554BAB59AA1E}"/>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36" name="AutoShape 4" descr="Chevron 3">
            <a:extLst>
              <a:ext uri="{FF2B5EF4-FFF2-40B4-BE49-F238E27FC236}">
                <a16:creationId xmlns:a16="http://schemas.microsoft.com/office/drawing/2014/main" id="{9A20DA78-0501-B638-EEA4-F710EEEACB27}"/>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6390" name="AutoShape 7" descr="Pentagon 10">
            <a:extLst>
              <a:ext uri="{FF2B5EF4-FFF2-40B4-BE49-F238E27FC236}">
                <a16:creationId xmlns:a16="http://schemas.microsoft.com/office/drawing/2014/main" id="{1E52402D-1DF2-D7E3-1A84-445A45F99A8B}"/>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8" name="AutoShape 8" descr="Chevron 11">
            <a:extLst>
              <a:ext uri="{FF2B5EF4-FFF2-40B4-BE49-F238E27FC236}">
                <a16:creationId xmlns:a16="http://schemas.microsoft.com/office/drawing/2014/main" id="{524A15AC-C509-E6E4-0EF4-9BF4FA18A23E}"/>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sp>
        <p:nvSpPr>
          <p:cNvPr id="16392" name="AutoShape 5" descr="Pentagon 8">
            <a:extLst>
              <a:ext uri="{FF2B5EF4-FFF2-40B4-BE49-F238E27FC236}">
                <a16:creationId xmlns:a16="http://schemas.microsoft.com/office/drawing/2014/main" id="{452BE21E-DF4A-FB49-5B79-180D988BC109}"/>
              </a:ext>
            </a:extLst>
          </p:cNvPr>
          <p:cNvSpPr>
            <a:spLocks/>
          </p:cNvSpPr>
          <p:nvPr/>
        </p:nvSpPr>
        <p:spPr bwMode="auto">
          <a:xfrm>
            <a:off x="112713" y="36004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41" name="AutoShape 6" descr="Chevron 9">
            <a:extLst>
              <a:ext uri="{FF2B5EF4-FFF2-40B4-BE49-F238E27FC236}">
                <a16:creationId xmlns:a16="http://schemas.microsoft.com/office/drawing/2014/main" id="{21AA869A-079F-F96D-D5D2-00928D2071F1}"/>
              </a:ext>
            </a:extLst>
          </p:cNvPr>
          <p:cNvSpPr>
            <a:spLocks/>
          </p:cNvSpPr>
          <p:nvPr/>
        </p:nvSpPr>
        <p:spPr bwMode="auto">
          <a:xfrm>
            <a:off x="1490663" y="3600450"/>
            <a:ext cx="7296150" cy="1993900"/>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94.60 %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40.54 %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95.28 %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0.56</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0.94</a:t>
            </a:r>
          </a:p>
        </p:txBody>
      </p:sp>
      <p:pic>
        <p:nvPicPr>
          <p:cNvPr id="12322" name="Picture 34">
            <a:extLst>
              <a:ext uri="{FF2B5EF4-FFF2-40B4-BE49-F238E27FC236}">
                <a16:creationId xmlns:a16="http://schemas.microsoft.com/office/drawing/2014/main" id="{C1BB6985-2451-5DC2-167B-8043BDFB684B}"/>
              </a:ext>
            </a:extLst>
          </p:cNvPr>
          <p:cNvPicPr>
            <a:picLocks noChangeAspect="1"/>
          </p:cNvPicPr>
          <p:nvPr/>
        </p:nvPicPr>
        <p:blipFill>
          <a:blip r:embed="rId2"/>
          <a:srcRect/>
          <a:stretch>
            <a:fillRect/>
          </a:stretch>
        </p:blipFill>
        <p:spPr bwMode="auto">
          <a:xfrm>
            <a:off x="2674938" y="1984375"/>
            <a:ext cx="3457575" cy="158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43" name="Oval 42">
            <a:extLst>
              <a:ext uri="{FF2B5EF4-FFF2-40B4-BE49-F238E27FC236}">
                <a16:creationId xmlns:a16="http://schemas.microsoft.com/office/drawing/2014/main" id="{D31232A8-A7FB-3DD9-0742-19A6A3425D93}"/>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3" action="ppaction://hlinksldjump"/>
              </a:rPr>
              <a:t>Click here to return to home page</a:t>
            </a:r>
            <a:endParaRPr lang="en-US" sz="14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descr="TextBox 17">
            <a:extLst>
              <a:ext uri="{FF2B5EF4-FFF2-40B4-BE49-F238E27FC236}">
                <a16:creationId xmlns:a16="http://schemas.microsoft.com/office/drawing/2014/main" id="{A6340E94-D860-AD5F-3BB7-A82C43095E80}"/>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CBAEC063-1C5A-6842-85C6-91846A01EE1A}"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14</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7411" name="Rectangle 2" descr="Text Placeholder 1">
            <a:extLst>
              <a:ext uri="{FF2B5EF4-FFF2-40B4-BE49-F238E27FC236}">
                <a16:creationId xmlns:a16="http://schemas.microsoft.com/office/drawing/2014/main" id="{59394B74-1433-86BB-1300-B55F183F4C06}"/>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Algorithm Used: BaggingClassifier</a:t>
            </a:r>
          </a:p>
        </p:txBody>
      </p:sp>
      <p:sp>
        <p:nvSpPr>
          <p:cNvPr id="17412" name="AutoShape 3" descr="Pentagon 2">
            <a:extLst>
              <a:ext uri="{FF2B5EF4-FFF2-40B4-BE49-F238E27FC236}">
                <a16:creationId xmlns:a16="http://schemas.microsoft.com/office/drawing/2014/main" id="{FC57ED33-5444-9F13-B921-1BD81FAB92BA}"/>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36" name="AutoShape 4" descr="Chevron 3">
            <a:extLst>
              <a:ext uri="{FF2B5EF4-FFF2-40B4-BE49-F238E27FC236}">
                <a16:creationId xmlns:a16="http://schemas.microsoft.com/office/drawing/2014/main" id="{FA42848A-DF78-9B8C-D851-B2B6DBEA402B}"/>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7414" name="AutoShape 7" descr="Pentagon 10">
            <a:extLst>
              <a:ext uri="{FF2B5EF4-FFF2-40B4-BE49-F238E27FC236}">
                <a16:creationId xmlns:a16="http://schemas.microsoft.com/office/drawing/2014/main" id="{4C44552B-7AE3-B9A3-0D84-000CCF7F28E0}"/>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8" name="AutoShape 8" descr="Chevron 11">
            <a:extLst>
              <a:ext uri="{FF2B5EF4-FFF2-40B4-BE49-F238E27FC236}">
                <a16:creationId xmlns:a16="http://schemas.microsoft.com/office/drawing/2014/main" id="{AA89C58D-B496-04E7-A632-9F4177B085F6}"/>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sp>
        <p:nvSpPr>
          <p:cNvPr id="17416" name="AutoShape 5" descr="Pentagon 8">
            <a:extLst>
              <a:ext uri="{FF2B5EF4-FFF2-40B4-BE49-F238E27FC236}">
                <a16:creationId xmlns:a16="http://schemas.microsoft.com/office/drawing/2014/main" id="{E32FB23F-9B6E-9030-633C-5B228FFA65FD}"/>
              </a:ext>
            </a:extLst>
          </p:cNvPr>
          <p:cNvSpPr>
            <a:spLocks/>
          </p:cNvSpPr>
          <p:nvPr/>
        </p:nvSpPr>
        <p:spPr bwMode="auto">
          <a:xfrm>
            <a:off x="112713" y="36004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40" name="AutoShape 6" descr="Chevron 9">
            <a:extLst>
              <a:ext uri="{FF2B5EF4-FFF2-40B4-BE49-F238E27FC236}">
                <a16:creationId xmlns:a16="http://schemas.microsoft.com/office/drawing/2014/main" id="{3524D4AC-A1A0-2469-8DCD-8BF96590A613}"/>
              </a:ext>
            </a:extLst>
          </p:cNvPr>
          <p:cNvSpPr>
            <a:spLocks/>
          </p:cNvSpPr>
          <p:nvPr/>
        </p:nvSpPr>
        <p:spPr bwMode="auto">
          <a:xfrm>
            <a:off x="1490663" y="3600450"/>
            <a:ext cx="7296150" cy="1993900"/>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96.93 %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56.67 %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75.49 %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0.64</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0.86</a:t>
            </a:r>
          </a:p>
        </p:txBody>
      </p:sp>
      <p:pic>
        <p:nvPicPr>
          <p:cNvPr id="13346" name="Picture 34">
            <a:extLst>
              <a:ext uri="{FF2B5EF4-FFF2-40B4-BE49-F238E27FC236}">
                <a16:creationId xmlns:a16="http://schemas.microsoft.com/office/drawing/2014/main" id="{EFCA91AC-CD4E-4417-51D5-E6B11F4A2BE4}"/>
              </a:ext>
            </a:extLst>
          </p:cNvPr>
          <p:cNvPicPr>
            <a:picLocks noChangeAspect="1"/>
          </p:cNvPicPr>
          <p:nvPr/>
        </p:nvPicPr>
        <p:blipFill>
          <a:blip r:embed="rId2"/>
          <a:srcRect/>
          <a:stretch>
            <a:fillRect/>
          </a:stretch>
        </p:blipFill>
        <p:spPr bwMode="auto">
          <a:xfrm>
            <a:off x="2587625" y="2051050"/>
            <a:ext cx="3432175"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42" name="Oval 41">
            <a:extLst>
              <a:ext uri="{FF2B5EF4-FFF2-40B4-BE49-F238E27FC236}">
                <a16:creationId xmlns:a16="http://schemas.microsoft.com/office/drawing/2014/main" id="{46A731DC-4B6B-538A-3F4E-FE16532FABAC}"/>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3" action="ppaction://hlinksldjump"/>
              </a:rPr>
              <a:t>Click here to return to home page</a:t>
            </a:r>
            <a:endParaRPr lang="en-US" sz="14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descr="TextBox 17">
            <a:extLst>
              <a:ext uri="{FF2B5EF4-FFF2-40B4-BE49-F238E27FC236}">
                <a16:creationId xmlns:a16="http://schemas.microsoft.com/office/drawing/2014/main" id="{8AAB8D3B-D8FA-E404-A68B-23AAFC9BCEEA}"/>
              </a:ext>
            </a:extLst>
          </p:cNvPr>
          <p:cNvSpPr txBox="1">
            <a:spLocks/>
          </p:cNvSpPr>
          <p:nvPr/>
        </p:nvSpPr>
        <p:spPr bwMode="auto">
          <a:xfrm>
            <a:off x="4443413" y="6291263"/>
            <a:ext cx="2317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488C2595-C75F-4D47-A05A-523D644C7537}"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15</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8435" name="Rectangle 2" descr="Text Placeholder 1">
            <a:extLst>
              <a:ext uri="{FF2B5EF4-FFF2-40B4-BE49-F238E27FC236}">
                <a16:creationId xmlns:a16="http://schemas.microsoft.com/office/drawing/2014/main" id="{AF03E121-06F0-C9CD-FB5C-DE3D1A5AD191}"/>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Algorithm Used: GradientBoostingClassifier</a:t>
            </a:r>
          </a:p>
        </p:txBody>
      </p:sp>
      <p:sp>
        <p:nvSpPr>
          <p:cNvPr id="18436" name="AutoShape 3" descr="Pentagon 2">
            <a:extLst>
              <a:ext uri="{FF2B5EF4-FFF2-40B4-BE49-F238E27FC236}">
                <a16:creationId xmlns:a16="http://schemas.microsoft.com/office/drawing/2014/main" id="{BFC66398-C657-B71A-19CD-EDC6F4F2E94D}"/>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36" name="AutoShape 4" descr="Chevron 3">
            <a:extLst>
              <a:ext uri="{FF2B5EF4-FFF2-40B4-BE49-F238E27FC236}">
                <a16:creationId xmlns:a16="http://schemas.microsoft.com/office/drawing/2014/main" id="{2DEFC886-8902-7947-E099-A5EA30C3A772}"/>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8438" name="AutoShape 7" descr="Pentagon 10">
            <a:extLst>
              <a:ext uri="{FF2B5EF4-FFF2-40B4-BE49-F238E27FC236}">
                <a16:creationId xmlns:a16="http://schemas.microsoft.com/office/drawing/2014/main" id="{EE0E98E5-68B4-C300-A83E-7E3DF09E1C0F}"/>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8" name="AutoShape 8" descr="Chevron 11">
            <a:extLst>
              <a:ext uri="{FF2B5EF4-FFF2-40B4-BE49-F238E27FC236}">
                <a16:creationId xmlns:a16="http://schemas.microsoft.com/office/drawing/2014/main" id="{25699292-F021-E338-80F6-24F5E4EE39BE}"/>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sp>
        <p:nvSpPr>
          <p:cNvPr id="18440" name="AutoShape 5" descr="Pentagon 8">
            <a:extLst>
              <a:ext uri="{FF2B5EF4-FFF2-40B4-BE49-F238E27FC236}">
                <a16:creationId xmlns:a16="http://schemas.microsoft.com/office/drawing/2014/main" id="{090E4B66-6E79-AC0C-39CA-4C14115EA5CA}"/>
              </a:ext>
            </a:extLst>
          </p:cNvPr>
          <p:cNvSpPr>
            <a:spLocks/>
          </p:cNvSpPr>
          <p:nvPr/>
        </p:nvSpPr>
        <p:spPr bwMode="auto">
          <a:xfrm>
            <a:off x="112713" y="36004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40" name="AutoShape 6" descr="Chevron 9">
            <a:extLst>
              <a:ext uri="{FF2B5EF4-FFF2-40B4-BE49-F238E27FC236}">
                <a16:creationId xmlns:a16="http://schemas.microsoft.com/office/drawing/2014/main" id="{AA8090B7-9883-8D2F-5894-B49B96D31440}"/>
              </a:ext>
            </a:extLst>
          </p:cNvPr>
          <p:cNvSpPr>
            <a:spLocks/>
          </p:cNvSpPr>
          <p:nvPr/>
        </p:nvSpPr>
        <p:spPr bwMode="auto">
          <a:xfrm>
            <a:off x="1490663" y="3600450"/>
            <a:ext cx="7296150" cy="1993900"/>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95.82 %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47.06 %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94.73 %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0.62</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0.95</a:t>
            </a:r>
          </a:p>
        </p:txBody>
      </p:sp>
      <p:pic>
        <p:nvPicPr>
          <p:cNvPr id="14370" name="Picture 34">
            <a:extLst>
              <a:ext uri="{FF2B5EF4-FFF2-40B4-BE49-F238E27FC236}">
                <a16:creationId xmlns:a16="http://schemas.microsoft.com/office/drawing/2014/main" id="{D2245F83-2B8E-ACCE-5CA7-51F3CFD7A7CD}"/>
              </a:ext>
            </a:extLst>
          </p:cNvPr>
          <p:cNvPicPr>
            <a:picLocks noChangeAspect="1"/>
          </p:cNvPicPr>
          <p:nvPr/>
        </p:nvPicPr>
        <p:blipFill>
          <a:blip r:embed="rId2"/>
          <a:srcRect/>
          <a:stretch>
            <a:fillRect/>
          </a:stretch>
        </p:blipFill>
        <p:spPr bwMode="auto">
          <a:xfrm>
            <a:off x="2846388" y="2055813"/>
            <a:ext cx="3262312"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42" name="Oval 41">
            <a:extLst>
              <a:ext uri="{FF2B5EF4-FFF2-40B4-BE49-F238E27FC236}">
                <a16:creationId xmlns:a16="http://schemas.microsoft.com/office/drawing/2014/main" id="{EFF6F9A0-0339-B3DE-0AC2-6420F0E3A444}"/>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3" action="ppaction://hlinksldjump"/>
              </a:rPr>
              <a:t>Click here to return to home page</a:t>
            </a:r>
            <a:endParaRPr lang="en-US" sz="14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descr="TextBox 17">
            <a:extLst>
              <a:ext uri="{FF2B5EF4-FFF2-40B4-BE49-F238E27FC236}">
                <a16:creationId xmlns:a16="http://schemas.microsoft.com/office/drawing/2014/main" id="{F94615CC-B344-5512-9075-4DF1208C9D01}"/>
              </a:ext>
            </a:extLst>
          </p:cNvPr>
          <p:cNvSpPr txBox="1">
            <a:spLocks/>
          </p:cNvSpPr>
          <p:nvPr/>
        </p:nvSpPr>
        <p:spPr bwMode="auto">
          <a:xfrm>
            <a:off x="4446588" y="6291263"/>
            <a:ext cx="22542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9EF44446-31DD-FD41-B8D5-8DD86A318926}"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16</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9459" name="Rectangle 2" descr="Text Placeholder 1">
            <a:extLst>
              <a:ext uri="{FF2B5EF4-FFF2-40B4-BE49-F238E27FC236}">
                <a16:creationId xmlns:a16="http://schemas.microsoft.com/office/drawing/2014/main" id="{8523AE16-F336-6B0E-87D2-B5454F1CF281}"/>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Algorithm Used: RandomForestClassifier</a:t>
            </a:r>
          </a:p>
        </p:txBody>
      </p:sp>
      <p:sp>
        <p:nvSpPr>
          <p:cNvPr id="19460" name="AutoShape 3" descr="Pentagon 2">
            <a:extLst>
              <a:ext uri="{FF2B5EF4-FFF2-40B4-BE49-F238E27FC236}">
                <a16:creationId xmlns:a16="http://schemas.microsoft.com/office/drawing/2014/main" id="{A9D66305-5B05-D9BB-4EA9-0DC71E3BAF9D}"/>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35" name="AutoShape 4" descr="Chevron 3">
            <a:extLst>
              <a:ext uri="{FF2B5EF4-FFF2-40B4-BE49-F238E27FC236}">
                <a16:creationId xmlns:a16="http://schemas.microsoft.com/office/drawing/2014/main" id="{56F0F6D9-28D6-1DBB-281E-4BF8A6FFB7C9}"/>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19462" name="AutoShape 7" descr="Pentagon 10">
            <a:extLst>
              <a:ext uri="{FF2B5EF4-FFF2-40B4-BE49-F238E27FC236}">
                <a16:creationId xmlns:a16="http://schemas.microsoft.com/office/drawing/2014/main" id="{8D7D487B-B4EF-D02A-EF58-6C72852DB029}"/>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7" name="AutoShape 8" descr="Chevron 11">
            <a:extLst>
              <a:ext uri="{FF2B5EF4-FFF2-40B4-BE49-F238E27FC236}">
                <a16:creationId xmlns:a16="http://schemas.microsoft.com/office/drawing/2014/main" id="{5AF7B783-BA16-A94D-F564-34FDB0404C06}"/>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sp>
        <p:nvSpPr>
          <p:cNvPr id="19464" name="AutoShape 5" descr="Pentagon 8">
            <a:extLst>
              <a:ext uri="{FF2B5EF4-FFF2-40B4-BE49-F238E27FC236}">
                <a16:creationId xmlns:a16="http://schemas.microsoft.com/office/drawing/2014/main" id="{9DD4A3C2-E9CD-CE9A-D1B1-F985834C4BB2}"/>
              </a:ext>
            </a:extLst>
          </p:cNvPr>
          <p:cNvSpPr>
            <a:spLocks/>
          </p:cNvSpPr>
          <p:nvPr/>
        </p:nvSpPr>
        <p:spPr bwMode="auto">
          <a:xfrm>
            <a:off x="112713" y="36004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39" name="AutoShape 6" descr="Chevron 9">
            <a:extLst>
              <a:ext uri="{FF2B5EF4-FFF2-40B4-BE49-F238E27FC236}">
                <a16:creationId xmlns:a16="http://schemas.microsoft.com/office/drawing/2014/main" id="{C5117FCD-BA96-771F-6DC7-560B9D1D1831}"/>
              </a:ext>
            </a:extLst>
          </p:cNvPr>
          <p:cNvSpPr>
            <a:spLocks/>
          </p:cNvSpPr>
          <p:nvPr/>
        </p:nvSpPr>
        <p:spPr bwMode="auto">
          <a:xfrm>
            <a:off x="1490663" y="3600450"/>
            <a:ext cx="7296150" cy="1993900"/>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96.97 %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57.12 %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76.40 %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0.65</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0.87</a:t>
            </a:r>
          </a:p>
        </p:txBody>
      </p:sp>
      <p:pic>
        <p:nvPicPr>
          <p:cNvPr id="15394" name="Picture 34">
            <a:extLst>
              <a:ext uri="{FF2B5EF4-FFF2-40B4-BE49-F238E27FC236}">
                <a16:creationId xmlns:a16="http://schemas.microsoft.com/office/drawing/2014/main" id="{3C9CCD53-B096-0BF7-8644-FE5A5117C9B8}"/>
              </a:ext>
            </a:extLst>
          </p:cNvPr>
          <p:cNvPicPr>
            <a:picLocks noChangeAspect="1"/>
          </p:cNvPicPr>
          <p:nvPr/>
        </p:nvPicPr>
        <p:blipFill>
          <a:blip r:embed="rId2"/>
          <a:srcRect/>
          <a:stretch>
            <a:fillRect/>
          </a:stretch>
        </p:blipFill>
        <p:spPr bwMode="auto">
          <a:xfrm>
            <a:off x="2819400" y="2073275"/>
            <a:ext cx="3201988"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43" name="Oval 42">
            <a:extLst>
              <a:ext uri="{FF2B5EF4-FFF2-40B4-BE49-F238E27FC236}">
                <a16:creationId xmlns:a16="http://schemas.microsoft.com/office/drawing/2014/main" id="{3F10FB49-D879-C348-BD75-3281576C3951}"/>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3" action="ppaction://hlinksldjump"/>
              </a:rPr>
              <a:t>Click here to return to home page</a:t>
            </a:r>
            <a:endParaRPr lang="en-US" sz="1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descr="TextBox 17">
            <a:extLst>
              <a:ext uri="{FF2B5EF4-FFF2-40B4-BE49-F238E27FC236}">
                <a16:creationId xmlns:a16="http://schemas.microsoft.com/office/drawing/2014/main" id="{A9AEEF6C-51A3-2227-6CD3-F8AB1276E882}"/>
              </a:ext>
            </a:extLst>
          </p:cNvPr>
          <p:cNvSpPr txBox="1">
            <a:spLocks/>
          </p:cNvSpPr>
          <p:nvPr/>
        </p:nvSpPr>
        <p:spPr bwMode="auto">
          <a:xfrm>
            <a:off x="4443413" y="6291263"/>
            <a:ext cx="2317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AFCFB948-694A-BE44-94C8-5193EE5B2930}"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17</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20483" name="Rectangle 2" descr="Text Placeholder 1">
            <a:extLst>
              <a:ext uri="{FF2B5EF4-FFF2-40B4-BE49-F238E27FC236}">
                <a16:creationId xmlns:a16="http://schemas.microsoft.com/office/drawing/2014/main" id="{BC6A22BD-0B03-CE63-B6BE-A9F90CDD6F0C}"/>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Algorithm Used: XgBoost</a:t>
            </a:r>
          </a:p>
        </p:txBody>
      </p:sp>
      <p:sp>
        <p:nvSpPr>
          <p:cNvPr id="20484" name="AutoShape 3" descr="Pentagon 2">
            <a:extLst>
              <a:ext uri="{FF2B5EF4-FFF2-40B4-BE49-F238E27FC236}">
                <a16:creationId xmlns:a16="http://schemas.microsoft.com/office/drawing/2014/main" id="{16CF4D9B-2F49-D132-3C9C-15D32E4D555E}"/>
              </a:ext>
            </a:extLst>
          </p:cNvPr>
          <p:cNvSpPr>
            <a:spLocks/>
          </p:cNvSpPr>
          <p:nvPr/>
        </p:nvSpPr>
        <p:spPr bwMode="auto">
          <a:xfrm>
            <a:off x="111125" y="1222375"/>
            <a:ext cx="1812925" cy="692150"/>
          </a:xfrm>
          <a:custGeom>
            <a:avLst/>
            <a:gdLst>
              <a:gd name="T0" fmla="*/ 906463 w 21600"/>
              <a:gd name="T1" fmla="*/ 346075 h 21600"/>
              <a:gd name="T2" fmla="*/ 906463 w 21600"/>
              <a:gd name="T3" fmla="*/ 346075 h 21600"/>
              <a:gd name="T4" fmla="*/ 906463 w 21600"/>
              <a:gd name="T5" fmla="*/ 346075 h 21600"/>
              <a:gd name="T6" fmla="*/ 906463 w 21600"/>
              <a:gd name="T7" fmla="*/ 346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Features used</a:t>
            </a:r>
          </a:p>
        </p:txBody>
      </p:sp>
      <p:sp>
        <p:nvSpPr>
          <p:cNvPr id="35" name="AutoShape 4" descr="Chevron 3">
            <a:extLst>
              <a:ext uri="{FF2B5EF4-FFF2-40B4-BE49-F238E27FC236}">
                <a16:creationId xmlns:a16="http://schemas.microsoft.com/office/drawing/2014/main" id="{A5025868-6D74-45F6-2392-2409AF0BD8A9}"/>
              </a:ext>
            </a:extLst>
          </p:cNvPr>
          <p:cNvSpPr>
            <a:spLocks/>
          </p:cNvSpPr>
          <p:nvPr/>
        </p:nvSpPr>
        <p:spPr bwMode="auto">
          <a:xfrm>
            <a:off x="1420813" y="1222375"/>
            <a:ext cx="6656387" cy="692150"/>
          </a:xfrm>
          <a:prstGeom prst="chevron">
            <a:avLst>
              <a:gd name="adj" fmla="val 49998"/>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r>
              <a:rPr lang="en-US">
                <a:solidFill>
                  <a:srgbClr val="6F6F73"/>
                </a:solidFill>
              </a:rPr>
              <a:t>All the independent variables were considered</a:t>
            </a:r>
          </a:p>
        </p:txBody>
      </p:sp>
      <p:sp>
        <p:nvSpPr>
          <p:cNvPr id="20486" name="AutoShape 7" descr="Pentagon 10">
            <a:extLst>
              <a:ext uri="{FF2B5EF4-FFF2-40B4-BE49-F238E27FC236}">
                <a16:creationId xmlns:a16="http://schemas.microsoft.com/office/drawing/2014/main" id="{804DD918-64DF-490F-2E80-85FF99807EA6}"/>
              </a:ext>
            </a:extLst>
          </p:cNvPr>
          <p:cNvSpPr>
            <a:spLocks/>
          </p:cNvSpPr>
          <p:nvPr/>
        </p:nvSpPr>
        <p:spPr bwMode="auto">
          <a:xfrm>
            <a:off x="111125" y="2051050"/>
            <a:ext cx="2030413" cy="1454150"/>
          </a:xfrm>
          <a:custGeom>
            <a:avLst/>
            <a:gdLst>
              <a:gd name="T0" fmla="*/ 1015207 w 21600"/>
              <a:gd name="T1" fmla="*/ 727075 h 21600"/>
              <a:gd name="T2" fmla="*/ 1015207 w 21600"/>
              <a:gd name="T3" fmla="*/ 727075 h 21600"/>
              <a:gd name="T4" fmla="*/ 1015207 w 21600"/>
              <a:gd name="T5" fmla="*/ 727075 h 21600"/>
              <a:gd name="T6" fmla="*/ 1015207 w 21600"/>
              <a:gd name="T7" fmla="*/ 7270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Confusion Matrix</a:t>
            </a:r>
            <a:endParaRPr lang="en-US" altLang="en-US" b="1">
              <a:solidFill>
                <a:srgbClr val="FFFFFF"/>
              </a:solidFill>
            </a:endParaRPr>
          </a:p>
        </p:txBody>
      </p:sp>
      <p:sp>
        <p:nvSpPr>
          <p:cNvPr id="37" name="AutoShape 8" descr="Chevron 11">
            <a:extLst>
              <a:ext uri="{FF2B5EF4-FFF2-40B4-BE49-F238E27FC236}">
                <a16:creationId xmlns:a16="http://schemas.microsoft.com/office/drawing/2014/main" id="{03008BED-5467-FB1D-523D-CCCB34ABFD8F}"/>
              </a:ext>
            </a:extLst>
          </p:cNvPr>
          <p:cNvSpPr>
            <a:spLocks/>
          </p:cNvSpPr>
          <p:nvPr/>
        </p:nvSpPr>
        <p:spPr bwMode="auto">
          <a:xfrm>
            <a:off x="1420813" y="2051050"/>
            <a:ext cx="7037387" cy="1454150"/>
          </a:xfrm>
          <a:prstGeom prst="chevron">
            <a:avLst>
              <a:gd name="adj" fmla="val 49993"/>
            </a:avLst>
          </a:prstGeom>
          <a:solidFill>
            <a:schemeClr val="accent5"/>
          </a:solidFill>
          <a:ln w="25400" cap="flat" cmpd="sng">
            <a:noFill/>
            <a:prstDash val="solid"/>
            <a:round/>
            <a:headEnd type="none" w="med" len="med"/>
            <a:tailEnd type="none" w="med" len="med"/>
          </a:ln>
          <a:effectLst/>
        </p:spPr>
        <p:txBody>
          <a:bodyPr lIns="45720" rIns="45720" anchor="ctr"/>
          <a:lstStyle/>
          <a:p>
            <a:pPr algn="ctr">
              <a:defRPr/>
            </a:pPr>
            <a:endParaRPr lang="en-US">
              <a:solidFill>
                <a:srgbClr val="6F6F73"/>
              </a:solidFill>
            </a:endParaRPr>
          </a:p>
        </p:txBody>
      </p:sp>
      <p:sp>
        <p:nvSpPr>
          <p:cNvPr id="20488" name="AutoShape 5" descr="Pentagon 8">
            <a:extLst>
              <a:ext uri="{FF2B5EF4-FFF2-40B4-BE49-F238E27FC236}">
                <a16:creationId xmlns:a16="http://schemas.microsoft.com/office/drawing/2014/main" id="{0B369BC2-B5A7-0BA3-859F-D1BA15D3357F}"/>
              </a:ext>
            </a:extLst>
          </p:cNvPr>
          <p:cNvSpPr>
            <a:spLocks/>
          </p:cNvSpPr>
          <p:nvPr/>
        </p:nvSpPr>
        <p:spPr bwMode="auto">
          <a:xfrm>
            <a:off x="112713" y="3600450"/>
            <a:ext cx="2403475" cy="1993900"/>
          </a:xfrm>
          <a:custGeom>
            <a:avLst/>
            <a:gdLst>
              <a:gd name="T0" fmla="*/ 1201738 w 21600"/>
              <a:gd name="T1" fmla="*/ 996950 h 21600"/>
              <a:gd name="T2" fmla="*/ 1201738 w 21600"/>
              <a:gd name="T3" fmla="*/ 996950 h 21600"/>
              <a:gd name="T4" fmla="*/ 1201738 w 21600"/>
              <a:gd name="T5" fmla="*/ 996950 h 21600"/>
              <a:gd name="T6" fmla="*/ 1201738 w 21600"/>
              <a:gd name="T7" fmla="*/ 99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6723" y="0"/>
                </a:lnTo>
                <a:lnTo>
                  <a:pt x="21600" y="10800"/>
                </a:lnTo>
                <a:lnTo>
                  <a:pt x="16723" y="21600"/>
                </a:lnTo>
                <a:lnTo>
                  <a:pt x="0" y="21600"/>
                </a:lnTo>
                <a:lnTo>
                  <a:pt x="0" y="0"/>
                </a:lnTo>
                <a:close/>
              </a:path>
            </a:pathLst>
          </a:custGeom>
          <a:solidFill>
            <a:srgbClr val="64BEEB"/>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600" b="1">
                <a:solidFill>
                  <a:srgbClr val="FFFFFF"/>
                </a:solidFill>
              </a:rPr>
              <a:t>Model Performance KPIs</a:t>
            </a:r>
          </a:p>
        </p:txBody>
      </p:sp>
      <p:sp>
        <p:nvSpPr>
          <p:cNvPr id="39" name="AutoShape 6" descr="Chevron 9">
            <a:extLst>
              <a:ext uri="{FF2B5EF4-FFF2-40B4-BE49-F238E27FC236}">
                <a16:creationId xmlns:a16="http://schemas.microsoft.com/office/drawing/2014/main" id="{595F9918-C43A-6DC3-7809-8A566870C457}"/>
              </a:ext>
            </a:extLst>
          </p:cNvPr>
          <p:cNvSpPr>
            <a:spLocks/>
          </p:cNvSpPr>
          <p:nvPr/>
        </p:nvSpPr>
        <p:spPr bwMode="auto">
          <a:xfrm>
            <a:off x="1490663" y="3600450"/>
            <a:ext cx="7296150" cy="1993900"/>
          </a:xfrm>
          <a:prstGeom prst="chevron">
            <a:avLst>
              <a:gd name="adj" fmla="val 50000"/>
            </a:avLst>
          </a:prstGeom>
          <a:solidFill>
            <a:schemeClr val="accent5"/>
          </a:solidFill>
          <a:ln w="25400" cap="flat" cmpd="sng">
            <a:noFill/>
            <a:prstDash val="solid"/>
            <a:round/>
            <a:headEnd type="none" w="med" len="med"/>
            <a:tailEnd type="none" w="med" len="med"/>
          </a:ln>
          <a:effectLst/>
        </p:spPr>
        <p:txBody>
          <a:bodyPr lIns="45720" rIns="45720" anchor="ctr"/>
          <a:lstStyle/>
          <a:p>
            <a:pPr>
              <a:defRPr/>
            </a:pPr>
            <a:r>
              <a:rPr lang="en-US" sz="1400">
                <a:latin typeface="Menlo Regular" charset="0"/>
                <a:sym typeface="Menlo Regular" charset="0"/>
              </a:rPr>
              <a:t>Accuracy Score: 96.79 %</a:t>
            </a:r>
          </a:p>
          <a:p>
            <a:pPr>
              <a:defRPr/>
            </a:pPr>
            <a:endParaRPr lang="en-US" sz="1400">
              <a:latin typeface="Menlo Regular" charset="0"/>
              <a:sym typeface="Menlo Regular" charset="0"/>
            </a:endParaRPr>
          </a:p>
          <a:p>
            <a:pPr>
              <a:defRPr/>
            </a:pPr>
            <a:r>
              <a:rPr lang="en-US" sz="1400">
                <a:latin typeface="Menlo Regular" charset="0"/>
                <a:sym typeface="Menlo Regular" charset="0"/>
              </a:rPr>
              <a:t>Precision Score: 54.32 %</a:t>
            </a:r>
          </a:p>
          <a:p>
            <a:pPr>
              <a:defRPr/>
            </a:pPr>
            <a:endParaRPr lang="en-US" sz="1400">
              <a:latin typeface="Menlo Regular" charset="0"/>
              <a:sym typeface="Menlo Regular" charset="0"/>
            </a:endParaRPr>
          </a:p>
          <a:p>
            <a:pPr>
              <a:defRPr/>
            </a:pPr>
            <a:r>
              <a:rPr lang="en-US" sz="1400">
                <a:latin typeface="Menlo Regular" charset="0"/>
                <a:sym typeface="Menlo Regular" charset="0"/>
              </a:rPr>
              <a:t>Recall Score: 88.92 %</a:t>
            </a:r>
          </a:p>
          <a:p>
            <a:pPr>
              <a:defRPr/>
            </a:pPr>
            <a:endParaRPr lang="en-US" sz="1400">
              <a:latin typeface="Menlo Regular" charset="0"/>
              <a:sym typeface="Menlo Regular" charset="0"/>
            </a:endParaRPr>
          </a:p>
          <a:p>
            <a:pPr>
              <a:defRPr/>
            </a:pPr>
            <a:r>
              <a:rPr lang="en-US" sz="1400">
                <a:latin typeface="Menlo Regular" charset="0"/>
                <a:sym typeface="Menlo Regular" charset="0"/>
              </a:rPr>
              <a:t>f1_score: 0.67</a:t>
            </a:r>
          </a:p>
          <a:p>
            <a:pPr>
              <a:defRPr/>
            </a:pPr>
            <a:endParaRPr lang="en-US" sz="1400">
              <a:latin typeface="Menlo Regular" charset="0"/>
              <a:sym typeface="Menlo Regular" charset="0"/>
            </a:endParaRPr>
          </a:p>
          <a:p>
            <a:pPr>
              <a:defRPr/>
            </a:pPr>
            <a:r>
              <a:rPr lang="en-US" sz="1400">
                <a:latin typeface="Menlo Regular" charset="0"/>
                <a:sym typeface="Menlo Regular" charset="0"/>
              </a:rPr>
              <a:t>AUC ROC: 0.93</a:t>
            </a:r>
          </a:p>
        </p:txBody>
      </p:sp>
      <p:pic>
        <p:nvPicPr>
          <p:cNvPr id="16418" name="Picture 34">
            <a:extLst>
              <a:ext uri="{FF2B5EF4-FFF2-40B4-BE49-F238E27FC236}">
                <a16:creationId xmlns:a16="http://schemas.microsoft.com/office/drawing/2014/main" id="{2406E155-936A-D835-A21D-B471FBC299F6}"/>
              </a:ext>
            </a:extLst>
          </p:cNvPr>
          <p:cNvPicPr>
            <a:picLocks noChangeAspect="1"/>
          </p:cNvPicPr>
          <p:nvPr/>
        </p:nvPicPr>
        <p:blipFill>
          <a:blip r:embed="rId2"/>
          <a:srcRect/>
          <a:stretch>
            <a:fillRect/>
          </a:stretch>
        </p:blipFill>
        <p:spPr bwMode="auto">
          <a:xfrm>
            <a:off x="2895600" y="2058988"/>
            <a:ext cx="3200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blurRad="38100" dist="23000" dir="5400000" algn="ctr" rotWithShape="0">
                    <a:srgbClr val="000000">
                      <a:alpha val="34999"/>
                    </a:srgbClr>
                  </a:outerShdw>
                </a:effectLst>
              </a14:hiddenEffects>
            </a:ext>
          </a:extLst>
        </p:spPr>
      </p:pic>
      <p:sp>
        <p:nvSpPr>
          <p:cNvPr id="42" name="Oval 41">
            <a:extLst>
              <a:ext uri="{FF2B5EF4-FFF2-40B4-BE49-F238E27FC236}">
                <a16:creationId xmlns:a16="http://schemas.microsoft.com/office/drawing/2014/main" id="{57E23D32-4A9C-1CDB-F35C-8C3116195D8E}"/>
              </a:ext>
            </a:extLst>
          </p:cNvPr>
          <p:cNvSpPr/>
          <p:nvPr/>
        </p:nvSpPr>
        <p:spPr bwMode="auto">
          <a:xfrm>
            <a:off x="1336675" y="5530850"/>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3" action="ppaction://hlinksldjump"/>
              </a:rPr>
              <a:t>Click here to return to home page</a:t>
            </a:r>
            <a:endParaRPr lang="en-US" sz="14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descr="TextBox 17">
            <a:extLst>
              <a:ext uri="{FF2B5EF4-FFF2-40B4-BE49-F238E27FC236}">
                <a16:creationId xmlns:a16="http://schemas.microsoft.com/office/drawing/2014/main" id="{76E75BF7-4DC8-BB26-A204-0F1DE0E15B77}"/>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B25F0B67-80D9-454C-B461-8344F36B4D8E}"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18</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2291" name="Rectangle 2" descr="Text Placeholder 1">
            <a:extLst>
              <a:ext uri="{FF2B5EF4-FFF2-40B4-BE49-F238E27FC236}">
                <a16:creationId xmlns:a16="http://schemas.microsoft.com/office/drawing/2014/main" id="{2310529C-6B08-E37D-1F9A-88EB27F9F87D}"/>
              </a:ext>
            </a:extLst>
          </p:cNvPr>
          <p:cNvSpPr txBox="1">
            <a:spLocks noChangeArrowheads="1"/>
          </p:cNvSpPr>
          <p:nvPr/>
        </p:nvSpPr>
        <p:spPr bwMode="auto">
          <a:xfrm>
            <a:off x="381001" y="622300"/>
            <a:ext cx="8315324"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spcBef>
                <a:spcPts val="500"/>
              </a:spcBef>
            </a:pPr>
            <a:r>
              <a:rPr lang="en-US" altLang="en-US" sz="2400" b="1">
                <a:solidFill>
                  <a:srgbClr val="FF0000"/>
                </a:solidFill>
                <a:latin typeface="Arial" panose="020B0604020202020204" pitchFamily="34" charset="0"/>
                <a:cs typeface="Arial" panose="020B0604020202020204" pitchFamily="34" charset="0"/>
                <a:sym typeface="Arial" panose="020B0604020202020204" pitchFamily="34" charset="0"/>
              </a:rPr>
              <a:t>Conclusions:</a:t>
            </a:r>
          </a:p>
        </p:txBody>
      </p:sp>
      <p:sp>
        <p:nvSpPr>
          <p:cNvPr id="14" name="Oval 13">
            <a:extLst>
              <a:ext uri="{FF2B5EF4-FFF2-40B4-BE49-F238E27FC236}">
                <a16:creationId xmlns:a16="http://schemas.microsoft.com/office/drawing/2014/main" id="{48DE690F-AB20-1BCB-4A7B-64CC931188F9}"/>
              </a:ext>
            </a:extLst>
          </p:cNvPr>
          <p:cNvSpPr/>
          <p:nvPr/>
        </p:nvSpPr>
        <p:spPr bwMode="auto">
          <a:xfrm>
            <a:off x="1295400" y="5154613"/>
            <a:ext cx="1143000" cy="1341437"/>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2" action="ppaction://hlinksldjump"/>
              </a:rPr>
              <a:t>Click here to return to home page</a:t>
            </a:r>
            <a:endParaRPr lang="en-US" sz="1400"/>
          </a:p>
        </p:txBody>
      </p:sp>
      <p:sp>
        <p:nvSpPr>
          <p:cNvPr id="4" name="TextBox 3">
            <a:extLst>
              <a:ext uri="{FF2B5EF4-FFF2-40B4-BE49-F238E27FC236}">
                <a16:creationId xmlns:a16="http://schemas.microsoft.com/office/drawing/2014/main" id="{175FD7DC-0786-956C-93B1-51F13D862CBB}"/>
              </a:ext>
            </a:extLst>
          </p:cNvPr>
          <p:cNvSpPr txBox="1"/>
          <p:nvPr/>
        </p:nvSpPr>
        <p:spPr>
          <a:xfrm>
            <a:off x="1524000" y="1408768"/>
            <a:ext cx="5490358" cy="1754326"/>
          </a:xfrm>
          <a:prstGeom prst="rect">
            <a:avLst/>
          </a:prstGeom>
          <a:noFill/>
        </p:spPr>
        <p:txBody>
          <a:bodyPr wrap="square">
            <a:spAutoFit/>
          </a:bodyPr>
          <a:lstStyle/>
          <a:p>
            <a:pPr marL="285750" indent="-285750">
              <a:buFont typeface="Arial" panose="020B0604020202020204" pitchFamily="34" charset="0"/>
              <a:buChar char="•"/>
            </a:pPr>
            <a:r>
              <a:rPr lang="en-US" dirty="0"/>
              <a:t>All the models have very high AUC ROC and accuracies, but in terms of recall Logistic Regression and </a:t>
            </a:r>
            <a:r>
              <a:rPr lang="en-US" dirty="0" err="1"/>
              <a:t>XgBoost</a:t>
            </a:r>
            <a:r>
              <a:rPr lang="en-US" dirty="0"/>
              <a:t> are preferred.</a:t>
            </a:r>
          </a:p>
          <a:p>
            <a:pPr marL="285750" indent="-285750">
              <a:buFont typeface="Arial" panose="020B0604020202020204" pitchFamily="34" charset="0"/>
              <a:buChar char="•"/>
            </a:pPr>
            <a:r>
              <a:rPr lang="en-US" dirty="0"/>
              <a:t>The most usefulness of Logistic regression is that it just not only separates the Target variable, rather it also provides us </a:t>
            </a:r>
            <a:r>
              <a:rPr lang="en-US"/>
              <a:t>a quantitative </a:t>
            </a:r>
            <a:r>
              <a:rPr lang="en-US" dirty="0"/>
              <a:t>probability measure.</a:t>
            </a:r>
          </a:p>
        </p:txBody>
      </p:sp>
    </p:spTree>
    <p:extLst>
      <p:ext uri="{BB962C8B-B14F-4D97-AF65-F5344CB8AC3E}">
        <p14:creationId xmlns:p14="http://schemas.microsoft.com/office/powerpoint/2010/main" val="287117570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descr="TextBox 17">
            <a:extLst>
              <a:ext uri="{FF2B5EF4-FFF2-40B4-BE49-F238E27FC236}">
                <a16:creationId xmlns:a16="http://schemas.microsoft.com/office/drawing/2014/main" id="{76E75BF7-4DC8-BB26-A204-0F1DE0E15B77}"/>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B25F0B67-80D9-454C-B461-8344F36B4D8E}"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19</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2291" name="Rectangle 2" descr="Text Placeholder 1">
            <a:extLst>
              <a:ext uri="{FF2B5EF4-FFF2-40B4-BE49-F238E27FC236}">
                <a16:creationId xmlns:a16="http://schemas.microsoft.com/office/drawing/2014/main" id="{2310529C-6B08-E37D-1F9A-88EB27F9F87D}"/>
              </a:ext>
            </a:extLst>
          </p:cNvPr>
          <p:cNvSpPr txBox="1">
            <a:spLocks noChangeArrowheads="1"/>
          </p:cNvSpPr>
          <p:nvPr/>
        </p:nvSpPr>
        <p:spPr bwMode="auto">
          <a:xfrm>
            <a:off x="380999" y="622300"/>
            <a:ext cx="83153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spcBef>
                <a:spcPts val="500"/>
              </a:spcBef>
            </a:pPr>
            <a:r>
              <a:rPr lang="en-US" altLang="en-US" sz="2400" b="1">
                <a:solidFill>
                  <a:srgbClr val="FF0000"/>
                </a:solidFill>
                <a:latin typeface="Arial" panose="020B0604020202020204" pitchFamily="34" charset="0"/>
                <a:cs typeface="Arial" panose="020B0604020202020204" pitchFamily="34" charset="0"/>
                <a:sym typeface="Arial" panose="020B0604020202020204" pitchFamily="34" charset="0"/>
              </a:rPr>
              <a:t>Further Research Ideas</a:t>
            </a:r>
          </a:p>
          <a:p>
            <a:pPr eaLnBrk="1">
              <a:spcBef>
                <a:spcPts val="500"/>
              </a:spcBef>
            </a:pPr>
            <a:endParaRPr lang="en-US" altLang="en-US" sz="2400" b="1">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14" name="Oval 13">
            <a:extLst>
              <a:ext uri="{FF2B5EF4-FFF2-40B4-BE49-F238E27FC236}">
                <a16:creationId xmlns:a16="http://schemas.microsoft.com/office/drawing/2014/main" id="{48DE690F-AB20-1BCB-4A7B-64CC931188F9}"/>
              </a:ext>
            </a:extLst>
          </p:cNvPr>
          <p:cNvSpPr/>
          <p:nvPr/>
        </p:nvSpPr>
        <p:spPr bwMode="auto">
          <a:xfrm>
            <a:off x="1295400" y="5154613"/>
            <a:ext cx="1143000" cy="1341437"/>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2" action="ppaction://hlinksldjump"/>
              </a:rPr>
              <a:t>Click here to return to home page</a:t>
            </a:r>
            <a:endParaRPr lang="en-US" sz="1400"/>
          </a:p>
        </p:txBody>
      </p:sp>
      <p:sp>
        <p:nvSpPr>
          <p:cNvPr id="4" name="TextBox 3">
            <a:extLst>
              <a:ext uri="{FF2B5EF4-FFF2-40B4-BE49-F238E27FC236}">
                <a16:creationId xmlns:a16="http://schemas.microsoft.com/office/drawing/2014/main" id="{175FD7DC-0786-956C-93B1-51F13D862CBB}"/>
              </a:ext>
            </a:extLst>
          </p:cNvPr>
          <p:cNvSpPr txBox="1"/>
          <p:nvPr/>
        </p:nvSpPr>
        <p:spPr>
          <a:xfrm>
            <a:off x="2205842" y="910627"/>
            <a:ext cx="5490358" cy="4524315"/>
          </a:xfrm>
          <a:prstGeom prst="rect">
            <a:avLst/>
          </a:prstGeom>
          <a:noFill/>
        </p:spPr>
        <p:txBody>
          <a:bodyPr wrap="square">
            <a:spAutoFit/>
          </a:bodyPr>
          <a:lstStyle/>
          <a:p>
            <a:pPr marL="285750" indent="-285750">
              <a:buFont typeface="Arial" panose="020B0604020202020204" pitchFamily="34" charset="0"/>
              <a:buChar char="•"/>
            </a:pPr>
            <a:r>
              <a:rPr lang="en-US"/>
              <a:t>Plot of the log-transformed perturbed values for </a:t>
            </a:r>
            <a:r>
              <a:rPr lang="en-US" err="1"/>
              <a:t>Avg_Session_Duration</a:t>
            </a:r>
            <a:r>
              <a:rPr lang="en-US"/>
              <a:t> and </a:t>
            </a:r>
            <a:r>
              <a:rPr lang="en-US" err="1"/>
              <a:t>avg_time_on_page</a:t>
            </a:r>
            <a:r>
              <a:rPr lang="en-US"/>
              <a:t>, still showed a moderate right skewness with two peaks, one can try to identify the occurrence of the two peaks (possibly it is a mixture of two groups).</a:t>
            </a:r>
          </a:p>
          <a:p>
            <a:pPr marL="285750" indent="-285750">
              <a:buFont typeface="Arial" panose="020B0604020202020204" pitchFamily="34" charset="0"/>
              <a:buChar char="•"/>
            </a:pPr>
            <a:r>
              <a:rPr lang="en-US"/>
              <a:t>If a suitable transformation can convert the variables into a bell-shaped plot, one can test the equality of means of </a:t>
            </a:r>
            <a:r>
              <a:rPr lang="en-US" err="1"/>
              <a:t>Avg_Session_Duration</a:t>
            </a:r>
            <a:r>
              <a:rPr lang="en-US"/>
              <a:t> and </a:t>
            </a:r>
            <a:r>
              <a:rPr lang="en-US" err="1"/>
              <a:t>avg_time_on_page</a:t>
            </a:r>
            <a:r>
              <a:rPr lang="en-US"/>
              <a:t> for </a:t>
            </a:r>
            <a:r>
              <a:rPr lang="en-US" err="1"/>
              <a:t>lead_form_submission</a:t>
            </a:r>
            <a:r>
              <a:rPr lang="en-US"/>
              <a:t> yes (Y = 1) and </a:t>
            </a:r>
            <a:r>
              <a:rPr lang="en-US" err="1"/>
              <a:t>lead_form_submission</a:t>
            </a:r>
            <a:r>
              <a:rPr lang="en-US"/>
              <a:t> </a:t>
            </a:r>
            <a:r>
              <a:rPr lang="en-US" err="1"/>
              <a:t>nos</a:t>
            </a:r>
            <a:r>
              <a:rPr lang="en-US"/>
              <a:t> (Y= 0).</a:t>
            </a:r>
          </a:p>
          <a:p>
            <a:pPr marL="285750" indent="-285750">
              <a:buFont typeface="Arial" panose="020B0604020202020204" pitchFamily="34" charset="0"/>
              <a:buChar char="•"/>
            </a:pPr>
            <a:r>
              <a:rPr lang="en-US"/>
              <a:t>Hypothesis testing for equality of proportion of returning visitors for Y= 1 and Y= 0 can be carried out to get some further insight.  </a:t>
            </a:r>
          </a:p>
          <a:p>
            <a:pPr marL="285750" indent="-285750">
              <a:buFont typeface="Arial" panose="020B0604020202020204" pitchFamily="34" charset="0"/>
              <a:buChar char="•"/>
            </a:pPr>
            <a:r>
              <a:rPr lang="en-US"/>
              <a:t>One might try to model Session_1plus_minute as a zero-truncated Poisson or some other model that fit good for count variables. </a:t>
            </a:r>
          </a:p>
        </p:txBody>
      </p:sp>
    </p:spTree>
    <p:extLst>
      <p:ext uri="{BB962C8B-B14F-4D97-AF65-F5344CB8AC3E}">
        <p14:creationId xmlns:p14="http://schemas.microsoft.com/office/powerpoint/2010/main" val="33346287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descr="TextBox 17">
            <a:extLst>
              <a:ext uri="{FF2B5EF4-FFF2-40B4-BE49-F238E27FC236}">
                <a16:creationId xmlns:a16="http://schemas.microsoft.com/office/drawing/2014/main" id="{49E0A8DF-C249-17A5-5104-4AA41871B471}"/>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1B283547-2971-7A45-8929-1C587528BA49}"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2</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5123" name="Rectangle 2" descr="Text Placeholder 1">
            <a:extLst>
              <a:ext uri="{FF2B5EF4-FFF2-40B4-BE49-F238E27FC236}">
                <a16:creationId xmlns:a16="http://schemas.microsoft.com/office/drawing/2014/main" id="{5CD96505-5FD8-F386-1530-3D9FE2A6732A}"/>
              </a:ext>
            </a:extLst>
          </p:cNvPr>
          <p:cNvSpPr>
            <a:spLocks noGrp="1" noChangeArrowheads="1"/>
          </p:cNvSpPr>
          <p:nvPr>
            <p:ph type="body" sz="quarter" idx="1"/>
          </p:nvPr>
        </p:nvSpPr>
        <p:spPr>
          <a:xfrm>
            <a:off x="331788" y="598488"/>
            <a:ext cx="7986712" cy="549275"/>
          </a:xfrm>
        </p:spPr>
        <p:txBody>
          <a:bodyPr/>
          <a:lstStyle/>
          <a:p>
            <a:pPr marL="0" indent="0" eaLnBrk="1">
              <a:buSzTx/>
              <a:buFontTx/>
              <a:buNone/>
            </a:pPr>
            <a:r>
              <a:rPr lang="en-US" altLang="en-US" b="1">
                <a:solidFill>
                  <a:srgbClr val="FF0000"/>
                </a:solidFill>
              </a:rPr>
              <a:t>Background and data description</a:t>
            </a:r>
          </a:p>
        </p:txBody>
      </p:sp>
      <p:grpSp>
        <p:nvGrpSpPr>
          <p:cNvPr id="5124" name="Group 3">
            <a:extLst>
              <a:ext uri="{FF2B5EF4-FFF2-40B4-BE49-F238E27FC236}">
                <a16:creationId xmlns:a16="http://schemas.microsoft.com/office/drawing/2014/main" id="{CB248B14-2186-5DDE-8DEC-A55250556DA9}"/>
              </a:ext>
            </a:extLst>
          </p:cNvPr>
          <p:cNvGrpSpPr>
            <a:grpSpLocks/>
          </p:cNvGrpSpPr>
          <p:nvPr/>
        </p:nvGrpSpPr>
        <p:grpSpPr bwMode="auto">
          <a:xfrm>
            <a:off x="331788" y="901700"/>
            <a:ext cx="8304212" cy="1828800"/>
            <a:chOff x="-1" y="0"/>
            <a:chExt cx="8305229" cy="1828802"/>
          </a:xfrm>
        </p:grpSpPr>
        <p:grpSp>
          <p:nvGrpSpPr>
            <p:cNvPr id="5127" name="Group 4">
              <a:extLst>
                <a:ext uri="{FF2B5EF4-FFF2-40B4-BE49-F238E27FC236}">
                  <a16:creationId xmlns:a16="http://schemas.microsoft.com/office/drawing/2014/main" id="{80F222F2-DE08-10A0-FCBD-85D5D93F3010}"/>
                </a:ext>
              </a:extLst>
            </p:cNvPr>
            <p:cNvGrpSpPr>
              <a:grpSpLocks/>
            </p:cNvGrpSpPr>
            <p:nvPr/>
          </p:nvGrpSpPr>
          <p:grpSpPr bwMode="auto">
            <a:xfrm>
              <a:off x="-1" y="0"/>
              <a:ext cx="8305229" cy="1828802"/>
              <a:chOff x="-1" y="0"/>
              <a:chExt cx="8305229" cy="1828802"/>
            </a:xfrm>
          </p:grpSpPr>
          <p:sp>
            <p:nvSpPr>
              <p:cNvPr id="5129" name="AutoShape 5" descr="image12.jpeg">
                <a:extLst>
                  <a:ext uri="{FF2B5EF4-FFF2-40B4-BE49-F238E27FC236}">
                    <a16:creationId xmlns:a16="http://schemas.microsoft.com/office/drawing/2014/main" id="{A2F6699E-AC85-EFE4-DD9B-D1D86B1FCCDC}"/>
                  </a:ext>
                </a:extLst>
              </p:cNvPr>
              <p:cNvSpPr>
                <a:spLocks/>
              </p:cNvSpPr>
              <p:nvPr/>
            </p:nvSpPr>
            <p:spPr bwMode="auto">
              <a:xfrm>
                <a:off x="-1" y="0"/>
                <a:ext cx="8305229" cy="1828802"/>
              </a:xfrm>
              <a:custGeom>
                <a:avLst/>
                <a:gdLst>
                  <a:gd name="T0" fmla="*/ 4152615 w 21600"/>
                  <a:gd name="T1" fmla="*/ 914401 h 21600"/>
                  <a:gd name="T2" fmla="*/ 4152615 w 21600"/>
                  <a:gd name="T3" fmla="*/ 914401 h 21600"/>
                  <a:gd name="T4" fmla="*/ 4152615 w 21600"/>
                  <a:gd name="T5" fmla="*/ 914401 h 21600"/>
                  <a:gd name="T6" fmla="*/ 4152615 w 21600"/>
                  <a:gd name="T7" fmla="*/ 9144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350"/>
                    </a:moveTo>
                    <a:cubicBezTo>
                      <a:pt x="21600" y="604"/>
                      <a:pt x="21467" y="0"/>
                      <a:pt x="21303" y="0"/>
                    </a:cubicBezTo>
                    <a:cubicBezTo>
                      <a:pt x="21139" y="0"/>
                      <a:pt x="21005" y="604"/>
                      <a:pt x="21005" y="1350"/>
                    </a:cubicBezTo>
                    <a:lnTo>
                      <a:pt x="21005" y="2700"/>
                    </a:lnTo>
                    <a:lnTo>
                      <a:pt x="297" y="2700"/>
                    </a:lnTo>
                    <a:cubicBezTo>
                      <a:pt x="133" y="2700"/>
                      <a:pt x="0" y="3304"/>
                      <a:pt x="0" y="4050"/>
                    </a:cubicBezTo>
                    <a:lnTo>
                      <a:pt x="0" y="20250"/>
                    </a:lnTo>
                    <a:cubicBezTo>
                      <a:pt x="0" y="20996"/>
                      <a:pt x="133" y="21600"/>
                      <a:pt x="297" y="21600"/>
                    </a:cubicBezTo>
                    <a:cubicBezTo>
                      <a:pt x="461" y="21600"/>
                      <a:pt x="595" y="20996"/>
                      <a:pt x="595" y="20250"/>
                    </a:cubicBezTo>
                    <a:lnTo>
                      <a:pt x="595" y="18900"/>
                    </a:lnTo>
                    <a:lnTo>
                      <a:pt x="21303" y="18900"/>
                    </a:lnTo>
                    <a:cubicBezTo>
                      <a:pt x="21467" y="18900"/>
                      <a:pt x="21600" y="18296"/>
                      <a:pt x="21600" y="17550"/>
                    </a:cubicBezTo>
                    <a:lnTo>
                      <a:pt x="21600" y="135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US"/>
              </a:p>
            </p:txBody>
          </p:sp>
          <p:sp>
            <p:nvSpPr>
              <p:cNvPr id="5130" name="AutoShape 6">
                <a:extLst>
                  <a:ext uri="{FF2B5EF4-FFF2-40B4-BE49-F238E27FC236}">
                    <a16:creationId xmlns:a16="http://schemas.microsoft.com/office/drawing/2014/main" id="{A19A4892-0DD1-A470-3B61-49DD776E13F2}"/>
                  </a:ext>
                </a:extLst>
              </p:cNvPr>
              <p:cNvSpPr>
                <a:spLocks/>
              </p:cNvSpPr>
              <p:nvPr/>
            </p:nvSpPr>
            <p:spPr bwMode="auto">
              <a:xfrm>
                <a:off x="114299" y="0"/>
                <a:ext cx="8190929" cy="457202"/>
              </a:xfrm>
              <a:custGeom>
                <a:avLst/>
                <a:gdLst>
                  <a:gd name="T0" fmla="*/ 4095465 w 21600"/>
                  <a:gd name="T1" fmla="*/ 228601 h 21600"/>
                  <a:gd name="T2" fmla="*/ 4095465 w 21600"/>
                  <a:gd name="T3" fmla="*/ 228601 h 21600"/>
                  <a:gd name="T4" fmla="*/ 4095465 w 21600"/>
                  <a:gd name="T5" fmla="*/ 228601 h 21600"/>
                  <a:gd name="T6" fmla="*/ 4095465 w 21600"/>
                  <a:gd name="T7" fmla="*/ 2286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66" y="21600"/>
                      <a:pt x="301" y="19182"/>
                      <a:pt x="301" y="16200"/>
                    </a:cubicBezTo>
                    <a:cubicBezTo>
                      <a:pt x="301" y="14709"/>
                      <a:pt x="234" y="13500"/>
                      <a:pt x="151" y="13500"/>
                    </a:cubicBezTo>
                    <a:cubicBezTo>
                      <a:pt x="67" y="13500"/>
                      <a:pt x="0" y="14709"/>
                      <a:pt x="0" y="16200"/>
                    </a:cubicBezTo>
                    <a:lnTo>
                      <a:pt x="0" y="21600"/>
                    </a:lnTo>
                    <a:close/>
                    <a:moveTo>
                      <a:pt x="21299" y="10800"/>
                    </a:moveTo>
                    <a:cubicBezTo>
                      <a:pt x="21465" y="10800"/>
                      <a:pt x="21600" y="8382"/>
                      <a:pt x="21600" y="5400"/>
                    </a:cubicBezTo>
                    <a:cubicBezTo>
                      <a:pt x="21600" y="2418"/>
                      <a:pt x="21465" y="0"/>
                      <a:pt x="21299" y="0"/>
                    </a:cubicBezTo>
                    <a:cubicBezTo>
                      <a:pt x="21132" y="0"/>
                      <a:pt x="20997" y="2418"/>
                      <a:pt x="20997" y="5400"/>
                    </a:cubicBezTo>
                    <a:cubicBezTo>
                      <a:pt x="20997" y="6891"/>
                      <a:pt x="21065" y="8100"/>
                      <a:pt x="21148" y="8100"/>
                    </a:cubicBezTo>
                    <a:cubicBezTo>
                      <a:pt x="21231" y="8100"/>
                      <a:pt x="21299" y="6891"/>
                      <a:pt x="21299" y="5400"/>
                    </a:cubicBezTo>
                    <a:lnTo>
                      <a:pt x="21299" y="10800"/>
                    </a:lnTo>
                    <a:close/>
                  </a:path>
                </a:pathLst>
              </a:custGeom>
              <a:solidFill>
                <a:srgbClr val="000000">
                  <a:alpha val="2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US"/>
              </a:p>
            </p:txBody>
          </p:sp>
        </p:grpSp>
        <p:sp>
          <p:nvSpPr>
            <p:cNvPr id="5128" name="Text Box 7">
              <a:extLst>
                <a:ext uri="{FF2B5EF4-FFF2-40B4-BE49-F238E27FC236}">
                  <a16:creationId xmlns:a16="http://schemas.microsoft.com/office/drawing/2014/main" id="{7124ADAC-A01B-09B4-30C7-A73A44EAFA0B}"/>
                </a:ext>
              </a:extLst>
            </p:cNvPr>
            <p:cNvSpPr txBox="1">
              <a:spLocks/>
            </p:cNvSpPr>
            <p:nvPr/>
          </p:nvSpPr>
          <p:spPr bwMode="auto">
            <a:xfrm>
              <a:off x="274319" y="424180"/>
              <a:ext cx="7870888" cy="980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a:solidFill>
                    <a:srgbClr val="38383A"/>
                  </a:solidFill>
                  <a:latin typeface="Cambria" panose="02040503050406030204" pitchFamily="18" charset="0"/>
                  <a:sym typeface="Cambria" panose="02040503050406030204" pitchFamily="18" charset="0"/>
                </a:rPr>
                <a:t>ADP’s Digital team tracks behavior of web visitors on </a:t>
              </a:r>
              <a:r>
                <a:rPr lang="en-US" altLang="en-US" sz="2400">
                  <a:solidFill>
                    <a:srgbClr val="38383A"/>
                  </a:solidFill>
                  <a:latin typeface="Cambria" panose="02040503050406030204" pitchFamily="18" charset="0"/>
                  <a:sym typeface="Cambria" panose="02040503050406030204" pitchFamily="18" charset="0"/>
                </a:rPr>
                <a:t>ADP.com</a:t>
              </a:r>
              <a:r>
                <a:rPr lang="en-US" altLang="en-US">
                  <a:solidFill>
                    <a:srgbClr val="38383A"/>
                  </a:solidFill>
                  <a:latin typeface="Cambria" panose="02040503050406030204" pitchFamily="18" charset="0"/>
                  <a:sym typeface="Cambria" panose="02040503050406030204" pitchFamily="18" charset="0"/>
                </a:rPr>
                <a:t> website. The given data gives information about web activity of the online visitors sourced from Paid Search over a month.</a:t>
              </a:r>
            </a:p>
          </p:txBody>
        </p:sp>
      </p:grpSp>
      <p:pic>
        <p:nvPicPr>
          <p:cNvPr id="5125" name="Picture 8" descr="Picture 2">
            <a:extLst>
              <a:ext uri="{FF2B5EF4-FFF2-40B4-BE49-F238E27FC236}">
                <a16:creationId xmlns:a16="http://schemas.microsoft.com/office/drawing/2014/main" id="{C0382144-BDCD-387A-3AD3-FE8BC22994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254375"/>
            <a:ext cx="5621338" cy="348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6" name="Text Box 9" descr="TextBox 6">
            <a:extLst>
              <a:ext uri="{FF2B5EF4-FFF2-40B4-BE49-F238E27FC236}">
                <a16:creationId xmlns:a16="http://schemas.microsoft.com/office/drawing/2014/main" id="{F9FF4194-2A84-2673-3E91-C8230FE22BD0}"/>
              </a:ext>
            </a:extLst>
          </p:cNvPr>
          <p:cNvSpPr txBox="1">
            <a:spLocks/>
          </p:cNvSpPr>
          <p:nvPr/>
        </p:nvSpPr>
        <p:spPr bwMode="auto">
          <a:xfrm>
            <a:off x="935038" y="2730500"/>
            <a:ext cx="73374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b="1" i="1" u="sng">
                <a:solidFill>
                  <a:srgbClr val="6F6F73"/>
                </a:solidFill>
              </a:rPr>
              <a:t>Below are the data fields and their brief descriptions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descr="TextBox 17">
            <a:extLst>
              <a:ext uri="{FF2B5EF4-FFF2-40B4-BE49-F238E27FC236}">
                <a16:creationId xmlns:a16="http://schemas.microsoft.com/office/drawing/2014/main" id="{4457239E-186F-EBB7-A86C-CB3509C128B1}"/>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618E58E6-81E9-4048-8830-8A109BFDA156}"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3</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6147" name="Rectangle 2" descr="Text Placeholder 1">
            <a:extLst>
              <a:ext uri="{FF2B5EF4-FFF2-40B4-BE49-F238E27FC236}">
                <a16:creationId xmlns:a16="http://schemas.microsoft.com/office/drawing/2014/main" id="{5627920A-4689-F5F1-17E9-9AD078591F6B}"/>
              </a:ext>
            </a:extLst>
          </p:cNvPr>
          <p:cNvSpPr>
            <a:spLocks noGrp="1" noChangeArrowheads="1"/>
          </p:cNvSpPr>
          <p:nvPr>
            <p:ph type="body" sz="quarter" idx="1"/>
          </p:nvPr>
        </p:nvSpPr>
        <p:spPr>
          <a:xfrm>
            <a:off x="331788" y="598488"/>
            <a:ext cx="7986712" cy="549275"/>
          </a:xfrm>
        </p:spPr>
        <p:txBody>
          <a:bodyPr/>
          <a:lstStyle/>
          <a:p>
            <a:pPr marL="0" indent="0" eaLnBrk="1">
              <a:buSzTx/>
              <a:buFontTx/>
              <a:buNone/>
            </a:pPr>
            <a:r>
              <a:rPr lang="en-US" altLang="en-US" b="1">
                <a:solidFill>
                  <a:srgbClr val="FF0000"/>
                </a:solidFill>
              </a:rPr>
              <a:t>E2E Path to analyze the case study</a:t>
            </a:r>
          </a:p>
          <a:p>
            <a:pPr marL="0" indent="0" eaLnBrk="1">
              <a:buSzTx/>
              <a:buFontTx/>
              <a:buNone/>
            </a:pPr>
            <a:endParaRPr lang="en-US" altLang="en-US" b="1">
              <a:solidFill>
                <a:srgbClr val="FF0000"/>
              </a:solidFill>
            </a:endParaRPr>
          </a:p>
        </p:txBody>
      </p:sp>
      <p:graphicFrame>
        <p:nvGraphicFramePr>
          <p:cNvPr id="4" name="Diagram 3">
            <a:extLst>
              <a:ext uri="{FF2B5EF4-FFF2-40B4-BE49-F238E27FC236}">
                <a16:creationId xmlns:a16="http://schemas.microsoft.com/office/drawing/2014/main" id="{DF27940D-8B59-25FC-424D-1BDF2E84980C}"/>
              </a:ext>
            </a:extLst>
          </p:cNvPr>
          <p:cNvGraphicFramePr/>
          <p:nvPr>
            <p:extLst>
              <p:ext uri="{D42A27DB-BD31-4B8C-83A1-F6EECF244321}">
                <p14:modId xmlns:p14="http://schemas.microsoft.com/office/powerpoint/2010/main" val="2464867260"/>
              </p:ext>
            </p:extLst>
          </p:nvPr>
        </p:nvGraphicFramePr>
        <p:xfrm>
          <a:off x="1511300" y="1600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rved Down Arrow 4">
            <a:extLst>
              <a:ext uri="{FF2B5EF4-FFF2-40B4-BE49-F238E27FC236}">
                <a16:creationId xmlns:a16="http://schemas.microsoft.com/office/drawing/2014/main" id="{DF46FABB-DA84-1C4B-AAFA-19846E8CF950}"/>
              </a:ext>
            </a:extLst>
          </p:cNvPr>
          <p:cNvSpPr/>
          <p:nvPr/>
        </p:nvSpPr>
        <p:spPr bwMode="auto">
          <a:xfrm>
            <a:off x="1981200" y="1143000"/>
            <a:ext cx="2209800" cy="990600"/>
          </a:xfrm>
          <a:prstGeom prst="curvedDownArrow">
            <a:avLst/>
          </a:pr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defRPr/>
            </a:pPr>
            <a:endParaRPr lang="en-US"/>
          </a:p>
        </p:txBody>
      </p:sp>
      <p:sp>
        <p:nvSpPr>
          <p:cNvPr id="8" name="Curved Down Arrow 7">
            <a:extLst>
              <a:ext uri="{FF2B5EF4-FFF2-40B4-BE49-F238E27FC236}">
                <a16:creationId xmlns:a16="http://schemas.microsoft.com/office/drawing/2014/main" id="{E481A0C9-62F8-35C9-EE39-46429B1725BD}"/>
              </a:ext>
            </a:extLst>
          </p:cNvPr>
          <p:cNvSpPr/>
          <p:nvPr/>
        </p:nvSpPr>
        <p:spPr bwMode="auto">
          <a:xfrm flipV="1">
            <a:off x="4953000" y="4800600"/>
            <a:ext cx="2209800" cy="1066800"/>
          </a:xfrm>
          <a:prstGeom prst="curvedDownArrow">
            <a:avLst/>
          </a:pr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defRPr/>
            </a:pPr>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descr="TextBox 17">
            <a:extLst>
              <a:ext uri="{FF2B5EF4-FFF2-40B4-BE49-F238E27FC236}">
                <a16:creationId xmlns:a16="http://schemas.microsoft.com/office/drawing/2014/main" id="{37522BBA-DD8C-07A6-C041-6514125E7B73}"/>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012E410E-14AE-FD4E-AFC6-568959796336}"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4</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7171" name="Rectangle 2" descr="Text Placeholder 1">
            <a:extLst>
              <a:ext uri="{FF2B5EF4-FFF2-40B4-BE49-F238E27FC236}">
                <a16:creationId xmlns:a16="http://schemas.microsoft.com/office/drawing/2014/main" id="{CBD9C519-6792-3E68-B2F5-8BD78B543E17}"/>
              </a:ext>
            </a:extLst>
          </p:cNvPr>
          <p:cNvSpPr>
            <a:spLocks noGrp="1" noChangeArrowheads="1"/>
          </p:cNvSpPr>
          <p:nvPr>
            <p:ph type="body" sz="quarter" idx="1"/>
          </p:nvPr>
        </p:nvSpPr>
        <p:spPr>
          <a:xfrm>
            <a:off x="331788" y="598488"/>
            <a:ext cx="7986712" cy="549275"/>
          </a:xfrm>
        </p:spPr>
        <p:txBody>
          <a:bodyPr/>
          <a:lstStyle/>
          <a:p>
            <a:pPr marL="0" indent="0" eaLnBrk="1">
              <a:buSzTx/>
              <a:buFontTx/>
              <a:buNone/>
            </a:pPr>
            <a:r>
              <a:rPr lang="en-US" altLang="en-US" b="1">
                <a:solidFill>
                  <a:srgbClr val="FF0000"/>
                </a:solidFill>
              </a:rPr>
              <a:t>Key information derived from raw data</a:t>
            </a:r>
          </a:p>
        </p:txBody>
      </p:sp>
      <p:sp>
        <p:nvSpPr>
          <p:cNvPr id="11" name="Oval 10">
            <a:extLst>
              <a:ext uri="{FF2B5EF4-FFF2-40B4-BE49-F238E27FC236}">
                <a16:creationId xmlns:a16="http://schemas.microsoft.com/office/drawing/2014/main" id="{1CB7E977-EBB8-0CE5-0C5D-3A6AC4DB0B63}"/>
              </a:ext>
            </a:extLst>
          </p:cNvPr>
          <p:cNvSpPr/>
          <p:nvPr/>
        </p:nvSpPr>
        <p:spPr bwMode="auto">
          <a:xfrm>
            <a:off x="1295400" y="5154613"/>
            <a:ext cx="1143000" cy="1341437"/>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2" action="ppaction://hlinksldjump"/>
              </a:rPr>
              <a:t>Click here to return to home page</a:t>
            </a:r>
            <a:endParaRPr lang="en-US" sz="1400"/>
          </a:p>
        </p:txBody>
      </p:sp>
      <p:sp>
        <p:nvSpPr>
          <p:cNvPr id="3" name="TextBox 2">
            <a:extLst>
              <a:ext uri="{FF2B5EF4-FFF2-40B4-BE49-F238E27FC236}">
                <a16:creationId xmlns:a16="http://schemas.microsoft.com/office/drawing/2014/main" id="{0E28297A-24DB-AB45-A831-94C2DC47CDC4}"/>
              </a:ext>
            </a:extLst>
          </p:cNvPr>
          <p:cNvSpPr txBox="1"/>
          <p:nvPr/>
        </p:nvSpPr>
        <p:spPr>
          <a:xfrm>
            <a:off x="1295401" y="1446810"/>
            <a:ext cx="6423560" cy="2862322"/>
          </a:xfrm>
          <a:prstGeom prst="rect">
            <a:avLst/>
          </a:prstGeom>
          <a:noFill/>
        </p:spPr>
        <p:txBody>
          <a:bodyPr wrap="square">
            <a:spAutoFit/>
          </a:bodyPr>
          <a:lstStyle/>
          <a:p>
            <a:pPr marL="285750" indent="-285750">
              <a:buFont typeface="Arial" panose="020B0604020202020204" pitchFamily="34" charset="0"/>
              <a:buChar char="•"/>
            </a:pPr>
            <a:r>
              <a:rPr lang="en-US"/>
              <a:t>There are no missing value in the dataset.</a:t>
            </a:r>
          </a:p>
          <a:p>
            <a:pPr marL="285750" indent="-285750">
              <a:buFont typeface="Arial" panose="020B0604020202020204" pitchFamily="34" charset="0"/>
              <a:buChar char="•"/>
            </a:pPr>
            <a:r>
              <a:rPr lang="en-US"/>
              <a:t>We have 17 independent variables. </a:t>
            </a:r>
            <a:r>
              <a:rPr lang="en-US" err="1"/>
              <a:t>Channel_Grouping</a:t>
            </a:r>
            <a:r>
              <a:rPr lang="en-US"/>
              <a:t>, Device Category (Desktop: 26938, Mobile: 20253, Tablet: 2229), </a:t>
            </a:r>
            <a:r>
              <a:rPr lang="en-US" err="1"/>
              <a:t>non_shoper</a:t>
            </a:r>
            <a:r>
              <a:rPr lang="en-US"/>
              <a:t> (Yes: 3556, No: 45864), </a:t>
            </a:r>
            <a:r>
              <a:rPr lang="en-US" err="1"/>
              <a:t>user_type</a:t>
            </a:r>
            <a:r>
              <a:rPr lang="en-US"/>
              <a:t> (Returning: 8849, New Visitor: 40571) are the categorical variables.</a:t>
            </a:r>
          </a:p>
          <a:p>
            <a:pPr marL="285750" indent="-285750">
              <a:buFont typeface="Arial" panose="020B0604020202020204" pitchFamily="34" charset="0"/>
              <a:buChar char="•"/>
            </a:pPr>
            <a:r>
              <a:rPr lang="en-US"/>
              <a:t>For the </a:t>
            </a:r>
            <a:r>
              <a:rPr lang="en-US" err="1"/>
              <a:t>Lead_form_submission</a:t>
            </a:r>
            <a:r>
              <a:rPr lang="en-US"/>
              <a:t>, the target variable, we have the ratio of 0:1 is 47615:1805.</a:t>
            </a:r>
          </a:p>
          <a:p>
            <a:pPr marL="285750" indent="-285750">
              <a:buFont typeface="Arial" panose="020B0604020202020204" pitchFamily="34" charset="0"/>
              <a:buChar char="•"/>
            </a:pPr>
            <a:r>
              <a:rPr lang="en-US" err="1"/>
              <a:t>session_duration</a:t>
            </a:r>
            <a:r>
              <a:rPr lang="en-US"/>
              <a:t> is derived as (</a:t>
            </a:r>
            <a:r>
              <a:rPr lang="en-US" err="1"/>
              <a:t>Avg_session_duration</a:t>
            </a:r>
            <a:r>
              <a:rPr lang="en-US"/>
              <a:t> * sessions) and page view is derived as (</a:t>
            </a:r>
            <a:r>
              <a:rPr lang="en-US" err="1"/>
              <a:t>Pages_session</a:t>
            </a:r>
            <a:r>
              <a:rPr lang="en-US"/>
              <a:t> * sessions), so we dropped those two redundant columns.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descr="TextBox 17">
            <a:extLst>
              <a:ext uri="{FF2B5EF4-FFF2-40B4-BE49-F238E27FC236}">
                <a16:creationId xmlns:a16="http://schemas.microsoft.com/office/drawing/2014/main" id="{23574C32-3057-4278-E330-3948C64D4B48}"/>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18FD47A6-B60E-0346-A188-09CE6B4B99A1}"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5</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9219" name="Rectangle 2" descr="Text Placeholder 1">
            <a:extLst>
              <a:ext uri="{FF2B5EF4-FFF2-40B4-BE49-F238E27FC236}">
                <a16:creationId xmlns:a16="http://schemas.microsoft.com/office/drawing/2014/main" id="{68AFF327-50A1-A7F1-8FFC-A13139673A8A}"/>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Identifying patterns in the data with respect to average time spent on page </a:t>
            </a:r>
          </a:p>
        </p:txBody>
      </p:sp>
      <p:pic>
        <p:nvPicPr>
          <p:cNvPr id="9220" name="Picture 3" descr="Picture 4">
            <a:extLst>
              <a:ext uri="{FF2B5EF4-FFF2-40B4-BE49-F238E27FC236}">
                <a16:creationId xmlns:a16="http://schemas.microsoft.com/office/drawing/2014/main" id="{C9F8DC9B-9A29-502E-2D9A-85C33B3F80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50913"/>
            <a:ext cx="4775200"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1" name="Picture 4" descr="Picture 5">
            <a:extLst>
              <a:ext uri="{FF2B5EF4-FFF2-40B4-BE49-F238E27FC236}">
                <a16:creationId xmlns:a16="http://schemas.microsoft.com/office/drawing/2014/main" id="{459DF611-C006-0F93-6F51-0C8870973F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950913"/>
            <a:ext cx="4368800"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5" descr="Picture 6">
            <a:extLst>
              <a:ext uri="{FF2B5EF4-FFF2-40B4-BE49-F238E27FC236}">
                <a16:creationId xmlns:a16="http://schemas.microsoft.com/office/drawing/2014/main" id="{B39D18BB-A4C6-4505-7AF0-077671DF1F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847975"/>
            <a:ext cx="47752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3" name="Text Box 6" descr="TextBox 5">
            <a:extLst>
              <a:ext uri="{FF2B5EF4-FFF2-40B4-BE49-F238E27FC236}">
                <a16:creationId xmlns:a16="http://schemas.microsoft.com/office/drawing/2014/main" id="{A5B8004F-9172-FE5A-BFFB-759E94B38DB4}"/>
              </a:ext>
            </a:extLst>
          </p:cNvPr>
          <p:cNvSpPr txBox="1">
            <a:spLocks/>
          </p:cNvSpPr>
          <p:nvPr/>
        </p:nvSpPr>
        <p:spPr bwMode="auto">
          <a:xfrm>
            <a:off x="4979988" y="2994025"/>
            <a:ext cx="4135437" cy="319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63500" indent="-635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1430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100">
                <a:solidFill>
                  <a:srgbClr val="002060"/>
                </a:solidFill>
              </a:rPr>
              <a:t>We have divided the average time spent per page in to 10 deciles to understand the pattern of the behavior of the visitors. We wanted to understand the volume and conversion rate** for each of the device categories. </a:t>
            </a:r>
          </a:p>
          <a:p>
            <a:pPr eaLnBrk="1"/>
            <a:r>
              <a:rPr lang="en-US" altLang="en-US" sz="1100" b="1">
                <a:solidFill>
                  <a:srgbClr val="002060"/>
                </a:solidFill>
              </a:rPr>
              <a:t>Observation</a:t>
            </a:r>
            <a:r>
              <a:rPr lang="en-US" altLang="en-US" sz="1100">
                <a:solidFill>
                  <a:srgbClr val="002060"/>
                </a:solidFill>
              </a:rPr>
              <a:t>:</a:t>
            </a:r>
          </a:p>
          <a:p>
            <a:pPr eaLnBrk="1">
              <a:buSzPct val="100000"/>
              <a:buFontTx/>
              <a:buAutoNum type="arabicPeriod"/>
            </a:pPr>
            <a:r>
              <a:rPr lang="en-US" altLang="en-US" sz="1100">
                <a:solidFill>
                  <a:srgbClr val="002060"/>
                </a:solidFill>
              </a:rPr>
              <a:t>Desktop (26938) and Mobile (20253) contributes to 95.4% of the visitors.</a:t>
            </a:r>
          </a:p>
          <a:p>
            <a:pPr eaLnBrk="1">
              <a:buSzPct val="100000"/>
              <a:buFontTx/>
              <a:buAutoNum type="arabicPeriod"/>
            </a:pPr>
            <a:r>
              <a:rPr lang="en-US" altLang="en-US" sz="1100">
                <a:solidFill>
                  <a:srgbClr val="002060"/>
                </a:solidFill>
              </a:rPr>
              <a:t>Desktop has the highest %-age of returning visitors (20%), followed by Tablet (16%) and Mobile (15.19%).</a:t>
            </a:r>
          </a:p>
          <a:p>
            <a:pPr eaLnBrk="1"/>
            <a:endParaRPr lang="en-US" altLang="en-US" sz="1100">
              <a:solidFill>
                <a:srgbClr val="002060"/>
              </a:solidFill>
            </a:endParaRPr>
          </a:p>
          <a:p>
            <a:pPr eaLnBrk="1"/>
            <a:r>
              <a:rPr lang="en-US" altLang="en-US" sz="1100" b="1">
                <a:solidFill>
                  <a:srgbClr val="002060"/>
                </a:solidFill>
              </a:rPr>
              <a:t>Inference</a:t>
            </a:r>
            <a:r>
              <a:rPr lang="en-US" altLang="en-US" sz="1100">
                <a:solidFill>
                  <a:srgbClr val="002060"/>
                </a:solidFill>
              </a:rPr>
              <a:t>:</a:t>
            </a:r>
          </a:p>
          <a:p>
            <a:pPr eaLnBrk="1">
              <a:buSzPct val="100000"/>
              <a:buFontTx/>
              <a:buAutoNum type="arabicPeriod"/>
            </a:pPr>
            <a:r>
              <a:rPr lang="en-US" altLang="en-US" sz="1100">
                <a:solidFill>
                  <a:srgbClr val="002060"/>
                </a:solidFill>
              </a:rPr>
              <a:t>Across all the devices the first 3 deciles include 99.9% of the data, so for further analysis we are limiting only to the first 3 deciles for average time spent per page. </a:t>
            </a:r>
          </a:p>
          <a:p>
            <a:pPr eaLnBrk="1">
              <a:buSzPct val="100000"/>
              <a:buFontTx/>
              <a:buAutoNum type="arabicPeriod"/>
            </a:pPr>
            <a:r>
              <a:rPr lang="en-US" altLang="en-US" sz="1100">
                <a:solidFill>
                  <a:srgbClr val="002060"/>
                </a:solidFill>
              </a:rPr>
              <a:t>We only have data for a single month, in case of availability of data from other months, a trend analysis might have given an insight if there is any drop on %-age of returning visitors.</a:t>
            </a:r>
          </a:p>
          <a:p>
            <a:pPr eaLnBrk="1"/>
            <a:endParaRPr lang="en-US" altLang="en-US" sz="1100">
              <a:solidFill>
                <a:srgbClr val="002060"/>
              </a:solidFill>
            </a:endParaRPr>
          </a:p>
          <a:p>
            <a:pPr marL="0" lvl="4" eaLnBrk="1"/>
            <a:r>
              <a:rPr lang="en-US" altLang="en-US" sz="1100">
                <a:solidFill>
                  <a:srgbClr val="002060"/>
                </a:solidFill>
              </a:rPr>
              <a:t>** Conversion Rate= Form Submit / # of visitors .</a:t>
            </a:r>
          </a:p>
        </p:txBody>
      </p:sp>
      <p:sp>
        <p:nvSpPr>
          <p:cNvPr id="7175" name="Rectangle 7">
            <a:extLst>
              <a:ext uri="{FF2B5EF4-FFF2-40B4-BE49-F238E27FC236}">
                <a16:creationId xmlns:a16="http://schemas.microsoft.com/office/drawing/2014/main" id="{CC878577-3B5D-2458-7B49-85F5C76D30FC}"/>
              </a:ext>
            </a:extLst>
          </p:cNvPr>
          <p:cNvSpPr>
            <a:spLocks/>
          </p:cNvSpPr>
          <p:nvPr/>
        </p:nvSpPr>
        <p:spPr bwMode="auto">
          <a:xfrm>
            <a:off x="4776788" y="1439863"/>
            <a:ext cx="4365625" cy="420687"/>
          </a:xfrm>
          <a:prstGeom prst="rect">
            <a:avLst/>
          </a:prstGeom>
          <a:noFill/>
          <a:ln w="12700" cap="flat" cmpd="sng">
            <a:solidFill>
              <a:srgbClr val="BC1113"/>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45720" rIns="45720" anchor="ctr"/>
          <a:lstStyle/>
          <a:p>
            <a:pPr>
              <a:defRPr/>
            </a:pPr>
            <a:endParaRPr lang="en-US">
              <a:solidFill>
                <a:srgbClr val="6F6F73"/>
              </a:solidFill>
            </a:endParaRPr>
          </a:p>
        </p:txBody>
      </p:sp>
      <p:sp>
        <p:nvSpPr>
          <p:cNvPr id="7176" name="Rectangle 8">
            <a:extLst>
              <a:ext uri="{FF2B5EF4-FFF2-40B4-BE49-F238E27FC236}">
                <a16:creationId xmlns:a16="http://schemas.microsoft.com/office/drawing/2014/main" id="{D4D7B9F4-F425-C0E2-7BC1-D974DA4BE38B}"/>
              </a:ext>
            </a:extLst>
          </p:cNvPr>
          <p:cNvSpPr>
            <a:spLocks/>
          </p:cNvSpPr>
          <p:nvPr/>
        </p:nvSpPr>
        <p:spPr bwMode="auto">
          <a:xfrm>
            <a:off x="6350" y="3411538"/>
            <a:ext cx="4762500" cy="441325"/>
          </a:xfrm>
          <a:prstGeom prst="rect">
            <a:avLst/>
          </a:prstGeom>
          <a:noFill/>
          <a:ln w="12700" cap="flat" cmpd="sng">
            <a:solidFill>
              <a:srgbClr val="BC1113"/>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45720" rIns="45720" anchor="ctr"/>
          <a:lstStyle/>
          <a:p>
            <a:pPr>
              <a:defRPr/>
            </a:pPr>
            <a:endParaRPr lang="en-US">
              <a:solidFill>
                <a:srgbClr val="6F6F73"/>
              </a:solidFill>
            </a:endParaRPr>
          </a:p>
        </p:txBody>
      </p:sp>
      <p:sp>
        <p:nvSpPr>
          <p:cNvPr id="7177" name="Rectangle 9">
            <a:extLst>
              <a:ext uri="{FF2B5EF4-FFF2-40B4-BE49-F238E27FC236}">
                <a16:creationId xmlns:a16="http://schemas.microsoft.com/office/drawing/2014/main" id="{20F8CDBB-3877-695D-8940-369A0D88D509}"/>
              </a:ext>
            </a:extLst>
          </p:cNvPr>
          <p:cNvSpPr>
            <a:spLocks/>
          </p:cNvSpPr>
          <p:nvPr/>
        </p:nvSpPr>
        <p:spPr bwMode="auto">
          <a:xfrm>
            <a:off x="6350" y="1466850"/>
            <a:ext cx="4770438" cy="384175"/>
          </a:xfrm>
          <a:prstGeom prst="rect">
            <a:avLst/>
          </a:prstGeom>
          <a:noFill/>
          <a:ln w="12700" cap="flat" cmpd="sng">
            <a:solidFill>
              <a:srgbClr val="BC1113"/>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45720" rIns="45720" anchor="ctr"/>
          <a:lstStyle/>
          <a:p>
            <a:pPr>
              <a:defRPr/>
            </a:pPr>
            <a:endParaRPr lang="en-US">
              <a:solidFill>
                <a:srgbClr val="6F6F73"/>
              </a:solidFill>
            </a:endParaRPr>
          </a:p>
        </p:txBody>
      </p:sp>
      <p:sp>
        <p:nvSpPr>
          <p:cNvPr id="11" name="Oval 10">
            <a:extLst>
              <a:ext uri="{FF2B5EF4-FFF2-40B4-BE49-F238E27FC236}">
                <a16:creationId xmlns:a16="http://schemas.microsoft.com/office/drawing/2014/main" id="{2CB8CF57-3BB3-E1B6-2629-7B70EFFC679A}"/>
              </a:ext>
            </a:extLst>
          </p:cNvPr>
          <p:cNvSpPr/>
          <p:nvPr/>
        </p:nvSpPr>
        <p:spPr bwMode="auto">
          <a:xfrm>
            <a:off x="1820863" y="5286375"/>
            <a:ext cx="1455737" cy="1039813"/>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5" action="ppaction://hlinksldjump"/>
              </a:rPr>
              <a:t>Click here to return to home page</a:t>
            </a:r>
            <a:endParaRPr lang="en-US" sz="14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descr="TextBox 17">
            <a:extLst>
              <a:ext uri="{FF2B5EF4-FFF2-40B4-BE49-F238E27FC236}">
                <a16:creationId xmlns:a16="http://schemas.microsoft.com/office/drawing/2014/main" id="{9561C339-AEBE-1757-911E-70859DFF0013}"/>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87BE298A-D6CE-C04E-9B85-B07207E1E882}"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6</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0243" name="Rectangle 2" descr="Text Placeholder 1">
            <a:extLst>
              <a:ext uri="{FF2B5EF4-FFF2-40B4-BE49-F238E27FC236}">
                <a16:creationId xmlns:a16="http://schemas.microsoft.com/office/drawing/2014/main" id="{341CE058-8F44-AFC3-B3F3-B4AE9A1EF5E9}"/>
              </a:ext>
            </a:extLst>
          </p:cNvPr>
          <p:cNvSpPr>
            <a:spLocks noGrp="1" noChangeArrowheads="1"/>
          </p:cNvSpPr>
          <p:nvPr>
            <p:ph type="body" sz="quarter" idx="1"/>
          </p:nvPr>
        </p:nvSpPr>
        <p:spPr>
          <a:xfrm>
            <a:off x="0" y="585788"/>
            <a:ext cx="9144000" cy="365125"/>
          </a:xfrm>
        </p:spPr>
        <p:txBody>
          <a:bodyPr/>
          <a:lstStyle/>
          <a:p>
            <a:pPr marL="0" indent="0" eaLnBrk="1">
              <a:spcBef>
                <a:spcPts val="400"/>
              </a:spcBef>
              <a:buSzTx/>
              <a:buFontTx/>
              <a:buNone/>
            </a:pPr>
            <a:r>
              <a:rPr lang="en-US" altLang="en-US" sz="1800" b="1">
                <a:solidFill>
                  <a:srgbClr val="FF0000"/>
                </a:solidFill>
              </a:rPr>
              <a:t>Identifying patterns in the data with respect to average session duration</a:t>
            </a:r>
          </a:p>
        </p:txBody>
      </p:sp>
      <p:sp>
        <p:nvSpPr>
          <p:cNvPr id="10244" name="Text Box 3" descr="TextBox 5">
            <a:extLst>
              <a:ext uri="{FF2B5EF4-FFF2-40B4-BE49-F238E27FC236}">
                <a16:creationId xmlns:a16="http://schemas.microsoft.com/office/drawing/2014/main" id="{6BCA9DF4-C03D-6811-18D8-336D1EBB18CD}"/>
              </a:ext>
            </a:extLst>
          </p:cNvPr>
          <p:cNvSpPr txBox="1">
            <a:spLocks/>
          </p:cNvSpPr>
          <p:nvPr/>
        </p:nvSpPr>
        <p:spPr bwMode="auto">
          <a:xfrm>
            <a:off x="4954588" y="2994025"/>
            <a:ext cx="4010025" cy="286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53975" indent="-53975"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1430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1430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100">
                <a:solidFill>
                  <a:srgbClr val="002060"/>
                </a:solidFill>
              </a:rPr>
              <a:t>We have divided the average session duration in to 10 deciles to understand the pattern of the behavior of the visitors. We wanted to understand the volume and conversion rate** for each of the device categories. </a:t>
            </a:r>
          </a:p>
          <a:p>
            <a:pPr eaLnBrk="1"/>
            <a:r>
              <a:rPr lang="en-US" altLang="en-US" sz="1100" b="1">
                <a:solidFill>
                  <a:srgbClr val="002060"/>
                </a:solidFill>
              </a:rPr>
              <a:t>Observation</a:t>
            </a:r>
            <a:r>
              <a:rPr lang="en-US" altLang="en-US" sz="1100">
                <a:solidFill>
                  <a:srgbClr val="002060"/>
                </a:solidFill>
              </a:rPr>
              <a:t>:</a:t>
            </a:r>
          </a:p>
          <a:p>
            <a:pPr eaLnBrk="1">
              <a:buSzPct val="100000"/>
              <a:buFontTx/>
              <a:buAutoNum type="arabicPeriod"/>
            </a:pPr>
            <a:r>
              <a:rPr lang="en-US" altLang="en-US" sz="1100">
                <a:solidFill>
                  <a:srgbClr val="002060"/>
                </a:solidFill>
              </a:rPr>
              <a:t>Desktop has the highest %-age of form submission (3.94%), followed by Tablet (3.40%) and Mobile (3.28%).</a:t>
            </a:r>
          </a:p>
          <a:p>
            <a:pPr eaLnBrk="1"/>
            <a:endParaRPr lang="en-US" altLang="en-US" sz="1100">
              <a:solidFill>
                <a:srgbClr val="002060"/>
              </a:solidFill>
            </a:endParaRPr>
          </a:p>
          <a:p>
            <a:pPr eaLnBrk="1"/>
            <a:r>
              <a:rPr lang="en-US" altLang="en-US" sz="1100" b="1">
                <a:solidFill>
                  <a:srgbClr val="002060"/>
                </a:solidFill>
              </a:rPr>
              <a:t>Inference</a:t>
            </a:r>
            <a:r>
              <a:rPr lang="en-US" altLang="en-US" sz="1100">
                <a:solidFill>
                  <a:srgbClr val="002060"/>
                </a:solidFill>
              </a:rPr>
              <a:t>:</a:t>
            </a:r>
          </a:p>
          <a:p>
            <a:pPr eaLnBrk="1">
              <a:buSzPct val="100000"/>
              <a:buFontTx/>
              <a:buAutoNum type="arabicPeriod"/>
            </a:pPr>
            <a:r>
              <a:rPr lang="en-US" altLang="en-US" sz="1100">
                <a:solidFill>
                  <a:srgbClr val="002060"/>
                </a:solidFill>
              </a:rPr>
              <a:t>Across all the devices the first 3 deciles include 99.5% of the data, so for further analysis we are limiting only to the first 3 deciles for average time spent per page. </a:t>
            </a:r>
          </a:p>
          <a:p>
            <a:pPr eaLnBrk="1">
              <a:buSzPct val="100000"/>
              <a:buFontTx/>
              <a:buAutoNum type="arabicPeriod"/>
            </a:pPr>
            <a:r>
              <a:rPr lang="en-US" altLang="en-US" sz="1100">
                <a:solidFill>
                  <a:srgbClr val="002060"/>
                </a:solidFill>
              </a:rPr>
              <a:t>We only have data for a single month, in case of availability of data from other months, a trend analysis might have given an insight if there is any trend in average session duration over months.</a:t>
            </a:r>
          </a:p>
          <a:p>
            <a:pPr eaLnBrk="1"/>
            <a:endParaRPr lang="en-US" altLang="en-US" sz="1100">
              <a:solidFill>
                <a:srgbClr val="002060"/>
              </a:solidFill>
            </a:endParaRPr>
          </a:p>
          <a:p>
            <a:pPr marL="0" lvl="4" eaLnBrk="1"/>
            <a:r>
              <a:rPr lang="en-US" altLang="en-US" sz="1100">
                <a:solidFill>
                  <a:srgbClr val="002060"/>
                </a:solidFill>
              </a:rPr>
              <a:t>** Conversion Rate= Form Submit / # of visitors .</a:t>
            </a:r>
          </a:p>
        </p:txBody>
      </p:sp>
      <p:pic>
        <p:nvPicPr>
          <p:cNvPr id="10245" name="Picture 4" descr="Picture 3">
            <a:extLst>
              <a:ext uri="{FF2B5EF4-FFF2-40B4-BE49-F238E27FC236}">
                <a16:creationId xmlns:a16="http://schemas.microsoft.com/office/drawing/2014/main" id="{ECD32BF6-FD95-7629-E739-F158D5BB3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50913"/>
            <a:ext cx="4775200" cy="186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6" name="Picture 5" descr="Picture 4">
            <a:extLst>
              <a:ext uri="{FF2B5EF4-FFF2-40B4-BE49-F238E27FC236}">
                <a16:creationId xmlns:a16="http://schemas.microsoft.com/office/drawing/2014/main" id="{8E43884F-CBA9-8FB2-7F11-76775D09A0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950913"/>
            <a:ext cx="4368800" cy="186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7" name="Picture 6" descr="Picture 5">
            <a:extLst>
              <a:ext uri="{FF2B5EF4-FFF2-40B4-BE49-F238E27FC236}">
                <a16:creationId xmlns:a16="http://schemas.microsoft.com/office/drawing/2014/main" id="{4866B352-5351-2C46-F055-35409BA6D6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817813"/>
            <a:ext cx="479425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Rectangle 7">
            <a:extLst>
              <a:ext uri="{FF2B5EF4-FFF2-40B4-BE49-F238E27FC236}">
                <a16:creationId xmlns:a16="http://schemas.microsoft.com/office/drawing/2014/main" id="{83D39271-AEDD-3205-CE66-6E591B179E8A}"/>
              </a:ext>
            </a:extLst>
          </p:cNvPr>
          <p:cNvSpPr>
            <a:spLocks/>
          </p:cNvSpPr>
          <p:nvPr/>
        </p:nvSpPr>
        <p:spPr bwMode="auto">
          <a:xfrm>
            <a:off x="4776788" y="1439863"/>
            <a:ext cx="4365625" cy="420687"/>
          </a:xfrm>
          <a:prstGeom prst="rect">
            <a:avLst/>
          </a:prstGeom>
          <a:noFill/>
          <a:ln w="12700" cap="flat" cmpd="sng">
            <a:solidFill>
              <a:srgbClr val="BC1113"/>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45720" rIns="45720" anchor="ctr"/>
          <a:lstStyle/>
          <a:p>
            <a:pPr>
              <a:defRPr/>
            </a:pPr>
            <a:endParaRPr lang="en-US">
              <a:solidFill>
                <a:srgbClr val="6F6F73"/>
              </a:solidFill>
            </a:endParaRPr>
          </a:p>
        </p:txBody>
      </p:sp>
      <p:sp>
        <p:nvSpPr>
          <p:cNvPr id="8200" name="Rectangle 8">
            <a:extLst>
              <a:ext uri="{FF2B5EF4-FFF2-40B4-BE49-F238E27FC236}">
                <a16:creationId xmlns:a16="http://schemas.microsoft.com/office/drawing/2014/main" id="{40F206D4-EF77-3E57-065A-CA8377472AFF}"/>
              </a:ext>
            </a:extLst>
          </p:cNvPr>
          <p:cNvSpPr>
            <a:spLocks/>
          </p:cNvSpPr>
          <p:nvPr/>
        </p:nvSpPr>
        <p:spPr bwMode="auto">
          <a:xfrm>
            <a:off x="6350" y="3400425"/>
            <a:ext cx="4762500" cy="441325"/>
          </a:xfrm>
          <a:prstGeom prst="rect">
            <a:avLst/>
          </a:prstGeom>
          <a:noFill/>
          <a:ln w="12700" cap="flat" cmpd="sng">
            <a:solidFill>
              <a:srgbClr val="BC1113"/>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45720" rIns="45720" anchor="ctr"/>
          <a:lstStyle/>
          <a:p>
            <a:pPr>
              <a:defRPr/>
            </a:pPr>
            <a:endParaRPr lang="en-US">
              <a:solidFill>
                <a:srgbClr val="6F6F73"/>
              </a:solidFill>
            </a:endParaRPr>
          </a:p>
        </p:txBody>
      </p:sp>
      <p:sp>
        <p:nvSpPr>
          <p:cNvPr id="8201" name="Rectangle 9">
            <a:extLst>
              <a:ext uri="{FF2B5EF4-FFF2-40B4-BE49-F238E27FC236}">
                <a16:creationId xmlns:a16="http://schemas.microsoft.com/office/drawing/2014/main" id="{5E6F9A54-F2B0-8756-7611-FAA39D3104E9}"/>
              </a:ext>
            </a:extLst>
          </p:cNvPr>
          <p:cNvSpPr>
            <a:spLocks/>
          </p:cNvSpPr>
          <p:nvPr/>
        </p:nvSpPr>
        <p:spPr bwMode="auto">
          <a:xfrm>
            <a:off x="-49213" y="1458913"/>
            <a:ext cx="4762501" cy="384175"/>
          </a:xfrm>
          <a:prstGeom prst="rect">
            <a:avLst/>
          </a:prstGeom>
          <a:noFill/>
          <a:ln w="12700" cap="flat" cmpd="sng">
            <a:solidFill>
              <a:srgbClr val="BC1113"/>
            </a:solidFill>
            <a:prstDash val="solid"/>
            <a:round/>
            <a:headEnd type="none" w="med" len="med"/>
            <a:tailEnd type="none" w="med" len="med"/>
          </a:ln>
          <a:effectLst>
            <a:outerShdw blurRad="38100" dist="23000" dir="5400000" algn="ctr"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45720" rIns="45720" anchor="ctr"/>
          <a:lstStyle/>
          <a:p>
            <a:pPr>
              <a:defRPr/>
            </a:pPr>
            <a:endParaRPr lang="en-US">
              <a:solidFill>
                <a:srgbClr val="6F6F73"/>
              </a:solidFill>
            </a:endParaRPr>
          </a:p>
        </p:txBody>
      </p:sp>
      <p:sp>
        <p:nvSpPr>
          <p:cNvPr id="11" name="Oval 10">
            <a:extLst>
              <a:ext uri="{FF2B5EF4-FFF2-40B4-BE49-F238E27FC236}">
                <a16:creationId xmlns:a16="http://schemas.microsoft.com/office/drawing/2014/main" id="{F7EA107F-F585-FF15-61AD-3183D45C095D}"/>
              </a:ext>
            </a:extLst>
          </p:cNvPr>
          <p:cNvSpPr/>
          <p:nvPr/>
        </p:nvSpPr>
        <p:spPr bwMode="auto">
          <a:xfrm>
            <a:off x="1981200" y="5191125"/>
            <a:ext cx="1295400" cy="1343025"/>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5" action="ppaction://hlinksldjump"/>
              </a:rPr>
              <a:t>Click here to return to home page</a:t>
            </a:r>
            <a:endParaRPr lang="en-US" sz="14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descr="TextBox 17">
            <a:extLst>
              <a:ext uri="{FF2B5EF4-FFF2-40B4-BE49-F238E27FC236}">
                <a16:creationId xmlns:a16="http://schemas.microsoft.com/office/drawing/2014/main" id="{43C49640-6A2E-9926-B7E3-69C54304D555}"/>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D5625863-CF24-D34A-A9E9-1B725EAC1EA6}"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7</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8195" name="Rectangle 2" descr="Text Placeholder 1">
            <a:extLst>
              <a:ext uri="{FF2B5EF4-FFF2-40B4-BE49-F238E27FC236}">
                <a16:creationId xmlns:a16="http://schemas.microsoft.com/office/drawing/2014/main" id="{1329BCB5-96C3-4E8E-7EF1-099200BDE2BA}"/>
              </a:ext>
            </a:extLst>
          </p:cNvPr>
          <p:cNvSpPr>
            <a:spLocks noGrp="1" noChangeArrowheads="1"/>
          </p:cNvSpPr>
          <p:nvPr>
            <p:ph type="body" sz="quarter" idx="1"/>
          </p:nvPr>
        </p:nvSpPr>
        <p:spPr>
          <a:xfrm>
            <a:off x="331788" y="598488"/>
            <a:ext cx="7986712" cy="549275"/>
          </a:xfrm>
        </p:spPr>
        <p:txBody>
          <a:bodyPr/>
          <a:lstStyle/>
          <a:p>
            <a:pPr marL="0" indent="0" eaLnBrk="1">
              <a:buSzTx/>
              <a:buFontTx/>
              <a:buNone/>
            </a:pPr>
            <a:r>
              <a:rPr lang="en-US" altLang="en-US" b="1">
                <a:solidFill>
                  <a:srgbClr val="FF0000"/>
                </a:solidFill>
              </a:rPr>
              <a:t>Key information derived from raw data</a:t>
            </a:r>
          </a:p>
        </p:txBody>
      </p:sp>
      <p:sp>
        <p:nvSpPr>
          <p:cNvPr id="4" name="Oval 3">
            <a:extLst>
              <a:ext uri="{FF2B5EF4-FFF2-40B4-BE49-F238E27FC236}">
                <a16:creationId xmlns:a16="http://schemas.microsoft.com/office/drawing/2014/main" id="{B9A00636-0542-ED40-1D5E-23414C1CBC92}"/>
              </a:ext>
            </a:extLst>
          </p:cNvPr>
          <p:cNvSpPr/>
          <p:nvPr/>
        </p:nvSpPr>
        <p:spPr bwMode="auto">
          <a:xfrm>
            <a:off x="1219200" y="5154613"/>
            <a:ext cx="1143000" cy="1341437"/>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2" action="ppaction://hlinksldjump"/>
              </a:rPr>
              <a:t>Click here to return to home page</a:t>
            </a:r>
            <a:endParaRPr lang="en-US" sz="1400"/>
          </a:p>
        </p:txBody>
      </p:sp>
      <p:sp>
        <p:nvSpPr>
          <p:cNvPr id="5" name="TextBox 4">
            <a:extLst>
              <a:ext uri="{FF2B5EF4-FFF2-40B4-BE49-F238E27FC236}">
                <a16:creationId xmlns:a16="http://schemas.microsoft.com/office/drawing/2014/main" id="{8F1EFB21-6BE1-167E-832A-BBA4375AF073}"/>
              </a:ext>
            </a:extLst>
          </p:cNvPr>
          <p:cNvSpPr txBox="1"/>
          <p:nvPr/>
        </p:nvSpPr>
        <p:spPr>
          <a:xfrm>
            <a:off x="2286000" y="1187625"/>
            <a:ext cx="5410200" cy="4247317"/>
          </a:xfrm>
          <a:prstGeom prst="rect">
            <a:avLst/>
          </a:prstGeom>
          <a:noFill/>
        </p:spPr>
        <p:txBody>
          <a:bodyPr wrap="square">
            <a:spAutoFit/>
          </a:bodyPr>
          <a:lstStyle/>
          <a:p>
            <a:pPr marL="285750" indent="-285750">
              <a:buFont typeface="Arial" panose="020B0604020202020204" pitchFamily="34" charset="0"/>
              <a:buChar char="•"/>
            </a:pPr>
            <a:r>
              <a:rPr lang="en-US"/>
              <a:t>After limiting ourselves to the data with the first 3 deciles of both </a:t>
            </a:r>
            <a:r>
              <a:rPr lang="en-US" err="1"/>
              <a:t>avg_session_deciles</a:t>
            </a:r>
            <a:r>
              <a:rPr lang="en-US"/>
              <a:t> and </a:t>
            </a:r>
            <a:r>
              <a:rPr lang="en-US" err="1"/>
              <a:t>avg_time_deciles</a:t>
            </a:r>
            <a:r>
              <a:rPr lang="en-US"/>
              <a:t>, we retained 99.6% of the total data.</a:t>
            </a:r>
          </a:p>
          <a:p>
            <a:pPr marL="285750" indent="-285750">
              <a:buFont typeface="Arial" panose="020B0604020202020204" pitchFamily="34" charset="0"/>
              <a:buChar char="•"/>
            </a:pPr>
            <a:r>
              <a:rPr lang="en-US"/>
              <a:t>Once the data was fine tuned, we dropped the derived columns (</a:t>
            </a:r>
            <a:r>
              <a:rPr lang="en-US" err="1"/>
              <a:t>avg_session_deciles</a:t>
            </a:r>
            <a:r>
              <a:rPr lang="en-US"/>
              <a:t>, </a:t>
            </a:r>
            <a:r>
              <a:rPr lang="en-US" err="1"/>
              <a:t>avg_time_deciles</a:t>
            </a:r>
            <a:r>
              <a:rPr lang="en-US"/>
              <a:t>). Dimension for the modified dataset is (49316 X 14), with 1766 1s.</a:t>
            </a:r>
          </a:p>
          <a:p>
            <a:pPr marL="285750" indent="-285750">
              <a:buFont typeface="Arial" panose="020B0604020202020204" pitchFamily="34" charset="0"/>
              <a:buChar char="•"/>
            </a:pPr>
            <a:r>
              <a:rPr lang="en-US"/>
              <a:t>Plotting the </a:t>
            </a:r>
            <a:r>
              <a:rPr lang="en-US" err="1"/>
              <a:t>Avg_Session_Duration</a:t>
            </a:r>
            <a:r>
              <a:rPr lang="en-US"/>
              <a:t>, </a:t>
            </a:r>
            <a:r>
              <a:rPr lang="en-US" err="1"/>
              <a:t>avg_time_on_page</a:t>
            </a:r>
            <a:r>
              <a:rPr lang="en-US"/>
              <a:t> and Session_1plus_minute showed a very highly right-skewed plot.</a:t>
            </a:r>
          </a:p>
          <a:p>
            <a:pPr marL="285750" indent="-285750">
              <a:buFont typeface="Arial" panose="020B0604020202020204" pitchFamily="34" charset="0"/>
              <a:buChar char="•"/>
            </a:pPr>
            <a:r>
              <a:rPr lang="en-US"/>
              <a:t>We tried to log-transform </a:t>
            </a:r>
            <a:r>
              <a:rPr lang="en-US" err="1"/>
              <a:t>Avg_Session_Duration</a:t>
            </a:r>
            <a:r>
              <a:rPr lang="en-US"/>
              <a:t>, </a:t>
            </a:r>
            <a:r>
              <a:rPr lang="en-US" err="1"/>
              <a:t>avg_time_on_page</a:t>
            </a:r>
            <a:r>
              <a:rPr lang="en-US"/>
              <a:t>, but found out over 90% of the values are 0. So, we added a perturbation of 1 unit to the variables and then log-transformed them.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descr="TextBox 17">
            <a:extLst>
              <a:ext uri="{FF2B5EF4-FFF2-40B4-BE49-F238E27FC236}">
                <a16:creationId xmlns:a16="http://schemas.microsoft.com/office/drawing/2014/main" id="{19B3950F-5899-A0C6-A52F-0E67ED39E917}"/>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0189D89E-DB57-A546-9323-9F508005CBB4}"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8</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1267" name="Rectangle 2" descr="Text Placeholder 1">
            <a:extLst>
              <a:ext uri="{FF2B5EF4-FFF2-40B4-BE49-F238E27FC236}">
                <a16:creationId xmlns:a16="http://schemas.microsoft.com/office/drawing/2014/main" id="{8054A5A9-2104-4DAB-BE37-7CA7757D0751}"/>
              </a:ext>
            </a:extLst>
          </p:cNvPr>
          <p:cNvSpPr>
            <a:spLocks noGrp="1" noChangeArrowheads="1"/>
          </p:cNvSpPr>
          <p:nvPr>
            <p:ph type="body" sz="quarter" idx="1"/>
          </p:nvPr>
        </p:nvSpPr>
        <p:spPr>
          <a:xfrm>
            <a:off x="146050" y="609600"/>
            <a:ext cx="8659813" cy="549275"/>
          </a:xfrm>
        </p:spPr>
        <p:txBody>
          <a:bodyPr/>
          <a:lstStyle/>
          <a:p>
            <a:pPr marL="0" indent="0" eaLnBrk="1">
              <a:buSzTx/>
              <a:buFontTx/>
              <a:buNone/>
            </a:pPr>
            <a:r>
              <a:rPr lang="en-US" altLang="en-US" b="1">
                <a:solidFill>
                  <a:srgbClr val="FF0000"/>
                </a:solidFill>
              </a:rPr>
              <a:t>Journey towards model development: Data cleaning Part I</a:t>
            </a:r>
          </a:p>
        </p:txBody>
      </p:sp>
      <p:sp>
        <p:nvSpPr>
          <p:cNvPr id="11" name="Oval 10">
            <a:extLst>
              <a:ext uri="{FF2B5EF4-FFF2-40B4-BE49-F238E27FC236}">
                <a16:creationId xmlns:a16="http://schemas.microsoft.com/office/drawing/2014/main" id="{BF6C9720-B12D-26C2-7315-F5129C86803B}"/>
              </a:ext>
            </a:extLst>
          </p:cNvPr>
          <p:cNvSpPr/>
          <p:nvPr/>
        </p:nvSpPr>
        <p:spPr bwMode="auto">
          <a:xfrm>
            <a:off x="1138237" y="5164137"/>
            <a:ext cx="1143000" cy="1341438"/>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2" action="ppaction://hlinksldjump"/>
              </a:rPr>
              <a:t>Click here to return to home page</a:t>
            </a:r>
            <a:endParaRPr lang="en-US" sz="1400"/>
          </a:p>
        </p:txBody>
      </p:sp>
      <p:sp>
        <p:nvSpPr>
          <p:cNvPr id="4" name="TextBox 3">
            <a:extLst>
              <a:ext uri="{FF2B5EF4-FFF2-40B4-BE49-F238E27FC236}">
                <a16:creationId xmlns:a16="http://schemas.microsoft.com/office/drawing/2014/main" id="{A427857C-0D50-507C-52AA-9AE0E09012B0}"/>
              </a:ext>
            </a:extLst>
          </p:cNvPr>
          <p:cNvSpPr txBox="1"/>
          <p:nvPr/>
        </p:nvSpPr>
        <p:spPr>
          <a:xfrm>
            <a:off x="2209800" y="1158875"/>
            <a:ext cx="6096000" cy="5355312"/>
          </a:xfrm>
          <a:prstGeom prst="rect">
            <a:avLst/>
          </a:prstGeom>
          <a:noFill/>
        </p:spPr>
        <p:txBody>
          <a:bodyPr wrap="square">
            <a:spAutoFit/>
          </a:bodyPr>
          <a:lstStyle/>
          <a:p>
            <a:pPr marL="285750" indent="-285750">
              <a:buFont typeface="Arial" panose="020B0604020202020204" pitchFamily="34" charset="0"/>
              <a:buChar char="•"/>
            </a:pPr>
            <a:r>
              <a:rPr lang="en-US"/>
              <a:t>Plot of the log-transformed perturbed values showed improvement but still it has two peaks and for further research one can explore for some transformation to convert it to a bell-shaped curve and play around to improve the correlation or linear association with the target variable.</a:t>
            </a:r>
          </a:p>
          <a:p>
            <a:pPr marL="285750" indent="-285750">
              <a:buFont typeface="Arial" panose="020B0604020202020204" pitchFamily="34" charset="0"/>
              <a:buChar char="•"/>
            </a:pPr>
            <a:r>
              <a:rPr lang="en-US"/>
              <a:t>After assigning levels to the categorical variables, we calculated the correlation of all the retained independent variables with the target and we found the following:</a:t>
            </a:r>
          </a:p>
          <a:p>
            <a:pPr marL="285750" indent="-285750">
              <a:buFont typeface="Arial" panose="020B0604020202020204" pitchFamily="34" charset="0"/>
              <a:buChar char="•"/>
            </a:pPr>
            <a:r>
              <a:rPr lang="en-US" err="1"/>
              <a:t>Avg_Session_Duration</a:t>
            </a:r>
            <a:r>
              <a:rPr lang="en-US"/>
              <a:t>     0.35</a:t>
            </a:r>
          </a:p>
          <a:p>
            <a:pPr marL="285750" indent="-285750">
              <a:buFont typeface="Arial" panose="020B0604020202020204" pitchFamily="34" charset="0"/>
              <a:buChar char="•"/>
            </a:pPr>
            <a:r>
              <a:rPr lang="en-US" err="1"/>
              <a:t>avg_time_on_page</a:t>
            </a:r>
            <a:r>
              <a:rPr lang="en-US"/>
              <a:t>         0.51</a:t>
            </a:r>
          </a:p>
          <a:p>
            <a:pPr marL="285750" indent="-285750">
              <a:buFont typeface="Arial" panose="020B0604020202020204" pitchFamily="34" charset="0"/>
              <a:buChar char="•"/>
            </a:pPr>
            <a:r>
              <a:rPr lang="en-US" err="1"/>
              <a:t>Pages_Session</a:t>
            </a:r>
            <a:r>
              <a:rPr lang="en-US"/>
              <a:t>            0.33</a:t>
            </a:r>
          </a:p>
          <a:p>
            <a:pPr marL="285750" indent="-285750">
              <a:buFont typeface="Arial" panose="020B0604020202020204" pitchFamily="34" charset="0"/>
              <a:buChar char="•"/>
            </a:pPr>
            <a:r>
              <a:rPr lang="en-US"/>
              <a:t>Session_1plus_minute     0.33</a:t>
            </a:r>
          </a:p>
          <a:p>
            <a:pPr marL="285750" indent="-285750">
              <a:buFont typeface="Arial" panose="020B0604020202020204" pitchFamily="34" charset="0"/>
              <a:buChar char="•"/>
            </a:pPr>
            <a:r>
              <a:rPr lang="en-US"/>
              <a:t>Session_3plus_minutes    0.16</a:t>
            </a:r>
          </a:p>
          <a:p>
            <a:pPr marL="285750" indent="-285750">
              <a:buFont typeface="Arial" panose="020B0604020202020204" pitchFamily="34" charset="0"/>
              <a:buChar char="•"/>
            </a:pPr>
            <a:r>
              <a:rPr lang="en-US"/>
              <a:t>Session_3plus_pages      0.076</a:t>
            </a:r>
          </a:p>
          <a:p>
            <a:pPr marL="285750" indent="-285750">
              <a:buFont typeface="Arial" panose="020B0604020202020204" pitchFamily="34" charset="0"/>
              <a:buChar char="•"/>
            </a:pPr>
            <a:r>
              <a:rPr lang="en-US"/>
              <a:t>Session_5plus_minutes    0.093</a:t>
            </a:r>
          </a:p>
          <a:p>
            <a:pPr marL="285750" indent="-285750">
              <a:buFont typeface="Arial" panose="020B0604020202020204" pitchFamily="34" charset="0"/>
              <a:buChar char="•"/>
            </a:pPr>
            <a:r>
              <a:rPr lang="en-US"/>
              <a:t>Session_5plus_pages      0.057</a:t>
            </a:r>
          </a:p>
          <a:p>
            <a:pPr marL="285750" indent="-285750">
              <a:buFont typeface="Arial" panose="020B0604020202020204" pitchFamily="34" charset="0"/>
              <a:buChar char="•"/>
            </a:pPr>
            <a:r>
              <a:rPr lang="en-US"/>
              <a:t>sessions                -0.0061</a:t>
            </a:r>
          </a:p>
          <a:p>
            <a:pPr marL="285750" indent="-285750">
              <a:buFont typeface="Arial" panose="020B0604020202020204" pitchFamily="34" charset="0"/>
              <a:buChar char="•"/>
            </a:pPr>
            <a:r>
              <a:rPr lang="en-US"/>
              <a:t>Unique_Views2_BU         0.084</a:t>
            </a:r>
          </a:p>
          <a:p>
            <a:pPr marL="285750" indent="-285750">
              <a:buFont typeface="Arial" panose="020B0604020202020204" pitchFamily="34" charset="0"/>
              <a:buChar char="•"/>
            </a:pPr>
            <a:r>
              <a:rPr lang="en-US" err="1"/>
              <a:t>User_type</a:t>
            </a:r>
            <a:r>
              <a:rPr lang="en-US"/>
              <a:t>               -0.01</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descr="TextBox 17">
            <a:extLst>
              <a:ext uri="{FF2B5EF4-FFF2-40B4-BE49-F238E27FC236}">
                <a16:creationId xmlns:a16="http://schemas.microsoft.com/office/drawing/2014/main" id="{76E75BF7-4DC8-BB26-A204-0F1DE0E15B77}"/>
              </a:ext>
            </a:extLst>
          </p:cNvPr>
          <p:cNvSpPr txBox="1">
            <a:spLocks/>
          </p:cNvSpPr>
          <p:nvPr/>
        </p:nvSpPr>
        <p:spPr bwMode="auto">
          <a:xfrm>
            <a:off x="4475163" y="6291263"/>
            <a:ext cx="168275"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fld id="{B25F0B67-80D9-454C-B461-8344F36B4D8E}" type="slidenum">
              <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rPr>
              <a:pPr algn="ctr" eaLnBrk="1"/>
              <a:t>9</a:t>
            </a:fld>
            <a:endParaRPr lang="en-US" altLang="en-US" sz="900" b="1">
              <a:solidFill>
                <a:srgbClr val="6F6F73"/>
              </a:solidFill>
              <a:latin typeface="Arial" panose="020B0604020202020204" pitchFamily="34" charset="0"/>
              <a:cs typeface="Arial" panose="020B0604020202020204" pitchFamily="34" charset="0"/>
              <a:sym typeface="Arial" panose="020B0604020202020204" pitchFamily="34" charset="0"/>
            </a:endParaRPr>
          </a:p>
        </p:txBody>
      </p:sp>
      <p:sp>
        <p:nvSpPr>
          <p:cNvPr id="12291" name="Rectangle 2" descr="Text Placeholder 1">
            <a:extLst>
              <a:ext uri="{FF2B5EF4-FFF2-40B4-BE49-F238E27FC236}">
                <a16:creationId xmlns:a16="http://schemas.microsoft.com/office/drawing/2014/main" id="{2310529C-6B08-E37D-1F9A-88EB27F9F87D}"/>
              </a:ext>
            </a:extLst>
          </p:cNvPr>
          <p:cNvSpPr txBox="1">
            <a:spLocks noChangeArrowheads="1"/>
          </p:cNvSpPr>
          <p:nvPr/>
        </p:nvSpPr>
        <p:spPr bwMode="auto">
          <a:xfrm>
            <a:off x="36513" y="622300"/>
            <a:ext cx="86598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eaLnBrk="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spcBef>
                <a:spcPts val="500"/>
              </a:spcBef>
            </a:pPr>
            <a:r>
              <a:rPr lang="en-US" altLang="en-US" sz="2400" b="1">
                <a:solidFill>
                  <a:srgbClr val="FF0000"/>
                </a:solidFill>
                <a:latin typeface="Arial" panose="020B0604020202020204" pitchFamily="34" charset="0"/>
                <a:cs typeface="Arial" panose="020B0604020202020204" pitchFamily="34" charset="0"/>
                <a:sym typeface="Arial" panose="020B0604020202020204" pitchFamily="34" charset="0"/>
              </a:rPr>
              <a:t>Journey towards model development: Data cleaning Part II</a:t>
            </a:r>
          </a:p>
        </p:txBody>
      </p:sp>
      <p:sp>
        <p:nvSpPr>
          <p:cNvPr id="14" name="Oval 13">
            <a:extLst>
              <a:ext uri="{FF2B5EF4-FFF2-40B4-BE49-F238E27FC236}">
                <a16:creationId xmlns:a16="http://schemas.microsoft.com/office/drawing/2014/main" id="{48DE690F-AB20-1BCB-4A7B-64CC931188F9}"/>
              </a:ext>
            </a:extLst>
          </p:cNvPr>
          <p:cNvSpPr/>
          <p:nvPr/>
        </p:nvSpPr>
        <p:spPr bwMode="auto">
          <a:xfrm>
            <a:off x="1295400" y="5154613"/>
            <a:ext cx="1143000" cy="1341437"/>
          </a:xfrm>
          <a:prstGeom prst="ellipse">
            <a:avLst/>
          </a:prstGeom>
          <a:no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p:spPr>
        <p:txBody>
          <a:bodyPr lIns="45720" rIns="45720" anchor="ctr">
            <a:spAutoFit/>
          </a:bodyPr>
          <a:lstStyle/>
          <a:p>
            <a:pPr algn="ctr">
              <a:defRPr/>
            </a:pPr>
            <a:r>
              <a:rPr lang="en-US" sz="1400">
                <a:hlinkClick r:id="rId2" action="ppaction://hlinksldjump"/>
              </a:rPr>
              <a:t>Click here to return to home page</a:t>
            </a:r>
            <a:endParaRPr lang="en-US" sz="1400"/>
          </a:p>
        </p:txBody>
      </p:sp>
      <p:sp>
        <p:nvSpPr>
          <p:cNvPr id="2" name="TextBox 1">
            <a:extLst>
              <a:ext uri="{FF2B5EF4-FFF2-40B4-BE49-F238E27FC236}">
                <a16:creationId xmlns:a16="http://schemas.microsoft.com/office/drawing/2014/main" id="{AE75E658-0820-ACF3-8307-ED1D7B625A73}"/>
              </a:ext>
            </a:extLst>
          </p:cNvPr>
          <p:cNvSpPr txBox="1"/>
          <p:nvPr/>
        </p:nvSpPr>
        <p:spPr>
          <a:xfrm>
            <a:off x="1425039" y="1169812"/>
            <a:ext cx="6234545" cy="3970318"/>
          </a:xfrm>
          <a:prstGeom prst="rect">
            <a:avLst/>
          </a:prstGeom>
          <a:noFill/>
        </p:spPr>
        <p:txBody>
          <a:bodyPr wrap="square">
            <a:spAutoFit/>
          </a:bodyPr>
          <a:lstStyle/>
          <a:p>
            <a:pPr marL="285750" indent="-285750">
              <a:buFont typeface="Arial" panose="020B0604020202020204" pitchFamily="34" charset="0"/>
              <a:buChar char="•"/>
            </a:pPr>
            <a:r>
              <a:rPr lang="en-US" b="1"/>
              <a:t>Train-test-split:</a:t>
            </a:r>
            <a:r>
              <a:rPr lang="en-US"/>
              <a:t> For the final data we divided it into 70-30 split, meaning, we derived our model on 70% of the data and measured the model performance on the 30% of the data, the model has not seen before.</a:t>
            </a:r>
          </a:p>
          <a:p>
            <a:pPr marL="285750" indent="-285750">
              <a:buFont typeface="Arial" panose="020B0604020202020204" pitchFamily="34" charset="0"/>
              <a:buChar char="•"/>
            </a:pPr>
            <a:r>
              <a:rPr lang="en-US" b="1"/>
              <a:t>Standardizing:</a:t>
            </a:r>
            <a:r>
              <a:rPr lang="en-US"/>
              <a:t> To get rid of any multicollinearity and influential observation, we standardized all the independent variables.</a:t>
            </a:r>
          </a:p>
          <a:p>
            <a:pPr marL="285750" indent="-285750">
              <a:buFont typeface="Arial" panose="020B0604020202020204" pitchFamily="34" charset="0"/>
              <a:buChar char="•"/>
            </a:pPr>
            <a:r>
              <a:rPr lang="en-US" b="1"/>
              <a:t>Balancing the data: </a:t>
            </a:r>
            <a:r>
              <a:rPr lang="en-US"/>
              <a:t>As the final data does not have equal amount of 0s and 1s, we took the advantage of borderline-SMOTE (Synthetically oversampling the minority) to balanced out the amount of 1s and 0s in the train data and deployed different Classification techniques.</a:t>
            </a:r>
          </a:p>
          <a:p>
            <a:pPr marL="285750" indent="-285750">
              <a:buFont typeface="Arial" panose="020B0604020202020204" pitchFamily="34" charset="0"/>
              <a:buChar char="•"/>
            </a:pPr>
            <a:r>
              <a:rPr lang="en-US"/>
              <a:t>Report for those techniques are presented in the following slides.</a:t>
            </a:r>
          </a:p>
        </p:txBody>
      </p:sp>
    </p:spTree>
  </p:cSld>
  <p:clrMapOvr>
    <a:masterClrMapping/>
  </p:clrMapOvr>
  <p:transition spd="med"/>
</p:sld>
</file>

<file path=ppt/theme/theme1.xml><?xml version="1.0" encoding="utf-8"?>
<a:theme xmlns:a="http://schemas.openxmlformats.org/drawingml/2006/main" name="Primary  Color Palette">
  <a:themeElements>
    <a:clrScheme name="">
      <a:dk1>
        <a:srgbClr val="6F6F73"/>
      </a:dk1>
      <a:lt1>
        <a:srgbClr val="FFFFFF"/>
      </a:lt1>
      <a:dk2>
        <a:srgbClr val="A7A7A7"/>
      </a:dk2>
      <a:lt2>
        <a:srgbClr val="535353"/>
      </a:lt2>
      <a:accent1>
        <a:srgbClr val="F9A11A"/>
      </a:accent1>
      <a:accent2>
        <a:srgbClr val="CB4398"/>
      </a:accent2>
      <a:accent3>
        <a:srgbClr val="FFFFFF"/>
      </a:accent3>
      <a:accent4>
        <a:srgbClr val="5E5E61"/>
      </a:accent4>
      <a:accent5>
        <a:srgbClr val="FBCDAB"/>
      </a:accent5>
      <a:accent6>
        <a:srgbClr val="B83C89"/>
      </a:accent6>
      <a:hlink>
        <a:srgbClr val="0000FF"/>
      </a:hlink>
      <a:folHlink>
        <a:srgbClr val="FF00FF"/>
      </a:folHlink>
    </a:clrScheme>
    <a:fontScheme name="Primary  Color Palet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lnDef>
  </a:objectDefaults>
  <a:extraClrSchemeLst/>
</a:theme>
</file>

<file path=ppt/theme/theme2.xml><?xml version="1.0" encoding="utf-8"?>
<a:theme xmlns:a="http://schemas.openxmlformats.org/drawingml/2006/main" name="Primary  Color Palette - Title or Divider Page 3">
  <a:themeElements>
    <a:clrScheme name="">
      <a:dk1>
        <a:srgbClr val="6F6F73"/>
      </a:dk1>
      <a:lt1>
        <a:srgbClr val="FFFFFF"/>
      </a:lt1>
      <a:dk2>
        <a:srgbClr val="A7A7A7"/>
      </a:dk2>
      <a:lt2>
        <a:srgbClr val="535353"/>
      </a:lt2>
      <a:accent1>
        <a:srgbClr val="F9A11A"/>
      </a:accent1>
      <a:accent2>
        <a:srgbClr val="CB4398"/>
      </a:accent2>
      <a:accent3>
        <a:srgbClr val="FFFFFF"/>
      </a:accent3>
      <a:accent4>
        <a:srgbClr val="5E5E61"/>
      </a:accent4>
      <a:accent5>
        <a:srgbClr val="FBCDAB"/>
      </a:accent5>
      <a:accent6>
        <a:srgbClr val="B83C89"/>
      </a:accent6>
      <a:hlink>
        <a:srgbClr val="0000FF"/>
      </a:hlink>
      <a:folHlink>
        <a:srgbClr val="FF00FF"/>
      </a:folHlink>
    </a:clrScheme>
    <a:fontScheme name="Primary  Color Palette - Title or Divider Page 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lnDef>
  </a:objectDefaults>
  <a:extraClrSchemeLst/>
</a:theme>
</file>

<file path=ppt/theme/theme3.xml><?xml version="1.0" encoding="utf-8"?>
<a:theme xmlns:a="http://schemas.openxmlformats.org/drawingml/2006/main" name="Primary  Color Palette - Content Page Minimal Confetti 3">
  <a:themeElements>
    <a:clrScheme name="">
      <a:dk1>
        <a:srgbClr val="6F6F73"/>
      </a:dk1>
      <a:lt1>
        <a:srgbClr val="FFFFFF"/>
      </a:lt1>
      <a:dk2>
        <a:srgbClr val="A7A7A7"/>
      </a:dk2>
      <a:lt2>
        <a:srgbClr val="535353"/>
      </a:lt2>
      <a:accent1>
        <a:srgbClr val="F9A11A"/>
      </a:accent1>
      <a:accent2>
        <a:srgbClr val="CB4398"/>
      </a:accent2>
      <a:accent3>
        <a:srgbClr val="FFFFFF"/>
      </a:accent3>
      <a:accent4>
        <a:srgbClr val="5E5E61"/>
      </a:accent4>
      <a:accent5>
        <a:srgbClr val="FBCDAB"/>
      </a:accent5>
      <a:accent6>
        <a:srgbClr val="B83C89"/>
      </a:accent6>
      <a:hlink>
        <a:srgbClr val="0000FF"/>
      </a:hlink>
      <a:folHlink>
        <a:srgbClr val="FF00FF"/>
      </a:folHlink>
    </a:clrScheme>
    <a:fontScheme name="Primary  Color Palette - Content Page Minimal Confetti 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A7A7A7"/>
      </a:dk2>
      <a:lt2>
        <a:srgbClr val="535353"/>
      </a:lt2>
      <a:accent1>
        <a:srgbClr val="F9A11A"/>
      </a:accent1>
      <a:accent2>
        <a:srgbClr val="CB4398"/>
      </a:accent2>
      <a:accent3>
        <a:srgbClr val="FFFFFF"/>
      </a:accent3>
      <a:accent4>
        <a:srgbClr val="000000"/>
      </a:accent4>
      <a:accent5>
        <a:srgbClr val="FBCDAB"/>
      </a:accent5>
      <a:accent6>
        <a:srgbClr val="B83C89"/>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1697</Words>
  <Application>Microsoft Macintosh PowerPoint</Application>
  <PresentationFormat>On-screen Show (4:3)</PresentationFormat>
  <Paragraphs>226</Paragraphs>
  <Slides>19</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Cambria</vt:lpstr>
      <vt:lpstr>Menlo Regular</vt:lpstr>
      <vt:lpstr>Primary  Color Palette</vt:lpstr>
      <vt:lpstr>Primary  Color Palette - Title or Divider Page 3</vt:lpstr>
      <vt:lpstr>Primary  Color Palette - Content Page Minimal Confetti 3</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SAGNIK</dc:creator>
  <cp:lastModifiedBy>Saptarshi Chakraberty</cp:lastModifiedBy>
  <cp:revision>2</cp:revision>
  <dcterms:modified xsi:type="dcterms:W3CDTF">2023-04-17T15:32:17Z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38202f9-8d41-4950-b014-f183e397b746_Enabled">
    <vt:lpwstr>true</vt:lpwstr>
  </property>
  <property fmtid="{D5CDD505-2E9C-101B-9397-08002B2CF9AE}" pid="3" name="MSIP_Label_638202f9-8d41-4950-b014-f183e397b746_SetDate">
    <vt:lpwstr>2023-04-17T15:32:17Z</vt:lpwstr>
  </property>
  <property fmtid="{D5CDD505-2E9C-101B-9397-08002B2CF9AE}" pid="4" name="MSIP_Label_638202f9-8d41-4950-b014-f183e397b746_Method">
    <vt:lpwstr>Standard</vt:lpwstr>
  </property>
  <property fmtid="{D5CDD505-2E9C-101B-9397-08002B2CF9AE}" pid="5" name="MSIP_Label_638202f9-8d41-4950-b014-f183e397b746_Name">
    <vt:lpwstr>defa4170-0d19-0005-0004-bc88714345d2</vt:lpwstr>
  </property>
  <property fmtid="{D5CDD505-2E9C-101B-9397-08002B2CF9AE}" pid="6" name="MSIP_Label_638202f9-8d41-4950-b014-f183e397b746_SiteId">
    <vt:lpwstr>13b3b0ce-cd75-49a4-bfea-0a03b01ff1ab</vt:lpwstr>
  </property>
  <property fmtid="{D5CDD505-2E9C-101B-9397-08002B2CF9AE}" pid="7" name="MSIP_Label_638202f9-8d41-4950-b014-f183e397b746_ActionId">
    <vt:lpwstr>79cb2f4c-88ad-42f1-a8d8-4d2e964763ff</vt:lpwstr>
  </property>
  <property fmtid="{D5CDD505-2E9C-101B-9397-08002B2CF9AE}" pid="8" name="MSIP_Label_638202f9-8d41-4950-b014-f183e397b746_ContentBits">
    <vt:lpwstr>0</vt:lpwstr>
  </property>
</Properties>
</file>