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4f3b37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4f3b37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4f3b3772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4f3b3772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8c3c36ce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8c3c36c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8b14e8647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8b14e8647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andrea.sabia/viz/DataAnalysisaBriefStory/CostofLivinginEurope#2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public.tableau.com/app/profile/andrea.sabia/viz/DataAnalysisaBriefStory/CostofLivinginEurope.pdf?Country=Switzerland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public.tableau.com/app/profile/andrea.sabia/viz/DataAnalysisaBriefStory/CostofLivinginEurope?Country=Italy" TargetMode="External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Analysis, a brief story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Showcasing a day in my life as an analyst in 10 minutes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Andrea Sabia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24th January 2023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28700" y="587625"/>
            <a:ext cx="770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1418"/>
              <a:t>To impress any stakeholder, it is fundamental to listen to their request, ensure to understand success criteria, and frame the problem before diving head-first into it</a:t>
            </a:r>
            <a:endParaRPr sz="1418"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0" y="1647200"/>
            <a:ext cx="4788000" cy="2221798"/>
            <a:chOff x="0" y="1647200"/>
            <a:chExt cx="4788000" cy="2221798"/>
          </a:xfrm>
        </p:grpSpPr>
        <p:sp>
          <p:nvSpPr>
            <p:cNvPr id="285" name="Google Shape;285;p14"/>
            <p:cNvSpPr/>
            <p:nvPr/>
          </p:nvSpPr>
          <p:spPr>
            <a:xfrm>
              <a:off x="0" y="1647200"/>
              <a:ext cx="47880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6" name="Google Shape;286;p14"/>
            <p:cNvGrpSpPr/>
            <p:nvPr/>
          </p:nvGrpSpPr>
          <p:grpSpPr>
            <a:xfrm>
              <a:off x="170568" y="3018498"/>
              <a:ext cx="4137107" cy="850500"/>
              <a:chOff x="170568" y="3018498"/>
              <a:chExt cx="4137107" cy="850500"/>
            </a:xfrm>
          </p:grpSpPr>
          <p:sp>
            <p:nvSpPr>
              <p:cNvPr id="287" name="Google Shape;287;p14"/>
              <p:cNvSpPr txBox="1"/>
              <p:nvPr/>
            </p:nvSpPr>
            <p:spPr>
              <a:xfrm>
                <a:off x="959675" y="3018498"/>
                <a:ext cx="3348000" cy="8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Often times stakeholders may be unclear or too broad in their request, or the request as is may not be doable due to technological constraints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88" name="Google Shape;28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0568" y="3099793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9" name="Google Shape;289;p14"/>
          <p:cNvGrpSpPr/>
          <p:nvPr/>
        </p:nvGrpSpPr>
        <p:grpSpPr>
          <a:xfrm>
            <a:off x="4307665" y="1646975"/>
            <a:ext cx="4836600" cy="3328375"/>
            <a:chOff x="4307665" y="1646975"/>
            <a:chExt cx="4836600" cy="3328375"/>
          </a:xfrm>
        </p:grpSpPr>
        <p:sp>
          <p:nvSpPr>
            <p:cNvPr id="290" name="Google Shape;290;p14"/>
            <p:cNvSpPr/>
            <p:nvPr/>
          </p:nvSpPr>
          <p:spPr>
            <a:xfrm>
              <a:off x="4307665" y="1646975"/>
              <a:ext cx="48366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Framing the problem / Brainstorming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1" name="Google Shape;291;p14"/>
            <p:cNvGrpSpPr/>
            <p:nvPr/>
          </p:nvGrpSpPr>
          <p:grpSpPr>
            <a:xfrm>
              <a:off x="4787990" y="2518100"/>
              <a:ext cx="4221260" cy="903000"/>
              <a:chOff x="4787990" y="2518100"/>
              <a:chExt cx="4221260" cy="903000"/>
            </a:xfrm>
          </p:grpSpPr>
          <p:sp>
            <p:nvSpPr>
              <p:cNvPr id="292" name="Google Shape;292;p14"/>
              <p:cNvSpPr txBox="1"/>
              <p:nvPr/>
            </p:nvSpPr>
            <p:spPr>
              <a:xfrm>
                <a:off x="5496550" y="2518100"/>
                <a:ext cx="3512700" cy="9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Before diving into the data, i thought long and hard as to what would impress my stakeholders, based on the situation presented and knowledge available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93" name="Google Shape;293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87990" y="2625645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4" name="Google Shape;294;p14"/>
            <p:cNvGrpSpPr/>
            <p:nvPr/>
          </p:nvGrpSpPr>
          <p:grpSpPr>
            <a:xfrm>
              <a:off x="4818125" y="3484350"/>
              <a:ext cx="4191075" cy="1491000"/>
              <a:chOff x="4818125" y="3484350"/>
              <a:chExt cx="4191075" cy="1491000"/>
            </a:xfrm>
          </p:grpSpPr>
          <p:sp>
            <p:nvSpPr>
              <p:cNvPr id="295" name="Google Shape;295;p14"/>
              <p:cNvSpPr txBox="1"/>
              <p:nvPr/>
            </p:nvSpPr>
            <p:spPr>
              <a:xfrm>
                <a:off x="5513300" y="3484350"/>
                <a:ext cx="3495900" cy="149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Showcase my skills in terms of thought process, data manipulation, analysis, data visualization and presentation, by answering the following question: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-GB" sz="1300">
                    <a:solidFill>
                      <a:srgbClr val="134F5C"/>
                    </a:solidFill>
                    <a:latin typeface="Roboto"/>
                    <a:ea typeface="Roboto"/>
                    <a:cs typeface="Roboto"/>
                    <a:sym typeface="Roboto"/>
                  </a:rPr>
                  <a:t>Which is the best european city to live in?</a:t>
                </a:r>
                <a:endParaRPr b="1" sz="130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96" name="Google Shape;296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8125" y="3885895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1128700" y="587625"/>
            <a:ext cx="770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18"/>
              <a:t>Having access to the right data through an automated pipeline is key to ensure accuracy and repeatability of the results for future iterations on the request</a:t>
            </a:r>
            <a:endParaRPr sz="1418"/>
          </a:p>
        </p:txBody>
      </p:sp>
      <p:grpSp>
        <p:nvGrpSpPr>
          <p:cNvPr id="302" name="Google Shape;302;p15"/>
          <p:cNvGrpSpPr/>
          <p:nvPr/>
        </p:nvGrpSpPr>
        <p:grpSpPr>
          <a:xfrm>
            <a:off x="0" y="1647189"/>
            <a:ext cx="3628500" cy="2749689"/>
            <a:chOff x="0" y="1647189"/>
            <a:chExt cx="3628500" cy="2749689"/>
          </a:xfrm>
        </p:grpSpPr>
        <p:sp>
          <p:nvSpPr>
            <p:cNvPr id="303" name="Google Shape;303;p15"/>
            <p:cNvSpPr/>
            <p:nvPr/>
          </p:nvSpPr>
          <p:spPr>
            <a:xfrm>
              <a:off x="0" y="1647189"/>
              <a:ext cx="36285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4" name="Google Shape;304;p15"/>
            <p:cNvGrpSpPr/>
            <p:nvPr/>
          </p:nvGrpSpPr>
          <p:grpSpPr>
            <a:xfrm>
              <a:off x="9" y="2905879"/>
              <a:ext cx="3096081" cy="1491000"/>
              <a:chOff x="9" y="2905879"/>
              <a:chExt cx="3096081" cy="1491000"/>
            </a:xfrm>
          </p:grpSpPr>
          <p:sp>
            <p:nvSpPr>
              <p:cNvPr id="305" name="Google Shape;305;p15"/>
              <p:cNvSpPr txBox="1"/>
              <p:nvPr/>
            </p:nvSpPr>
            <p:spPr>
              <a:xfrm>
                <a:off x="757890" y="2905879"/>
                <a:ext cx="2338200" cy="149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 developed a web scraping algorithm to automatically extract the data for the top 10 cities in the 13 biggest countries in europe from the website “Numbeo.com”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306" name="Google Shape;30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" y="3307423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7" name="Google Shape;307;p15"/>
          <p:cNvGrpSpPr/>
          <p:nvPr/>
        </p:nvGrpSpPr>
        <p:grpSpPr>
          <a:xfrm>
            <a:off x="3011918" y="1646975"/>
            <a:ext cx="3381603" cy="2817250"/>
            <a:chOff x="3011918" y="1646975"/>
            <a:chExt cx="3381603" cy="2817250"/>
          </a:xfrm>
        </p:grpSpPr>
        <p:sp>
          <p:nvSpPr>
            <p:cNvPr id="308" name="Google Shape;308;p15"/>
            <p:cNvSpPr/>
            <p:nvPr/>
          </p:nvSpPr>
          <p:spPr>
            <a:xfrm>
              <a:off x="3011921" y="1646975"/>
              <a:ext cx="33816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Transform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9" name="Google Shape;309;p15"/>
            <p:cNvGrpSpPr/>
            <p:nvPr/>
          </p:nvGrpSpPr>
          <p:grpSpPr>
            <a:xfrm>
              <a:off x="3011918" y="2838525"/>
              <a:ext cx="3059042" cy="1625700"/>
              <a:chOff x="3011918" y="2838525"/>
              <a:chExt cx="3059042" cy="1625700"/>
            </a:xfrm>
          </p:grpSpPr>
          <p:sp>
            <p:nvSpPr>
              <p:cNvPr id="310" name="Google Shape;310;p15"/>
              <p:cNvSpPr txBox="1"/>
              <p:nvPr/>
            </p:nvSpPr>
            <p:spPr>
              <a:xfrm>
                <a:off x="3732760" y="2838525"/>
                <a:ext cx="2338200" cy="16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 extracted data presented irregularities which needed to be addressed before analysis could take place. The two biggest issues were missing data, and various different currencies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311" name="Google Shape;31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11918" y="3307420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12" name="Google Shape;312;p15"/>
          <p:cNvGrpSpPr/>
          <p:nvPr/>
        </p:nvGrpSpPr>
        <p:grpSpPr>
          <a:xfrm>
            <a:off x="5761860" y="1646975"/>
            <a:ext cx="3382343" cy="2609650"/>
            <a:chOff x="5761860" y="1646975"/>
            <a:chExt cx="3382343" cy="2609650"/>
          </a:xfrm>
        </p:grpSpPr>
        <p:sp>
          <p:nvSpPr>
            <p:cNvPr id="313" name="Google Shape;313;p15"/>
            <p:cNvSpPr/>
            <p:nvPr/>
          </p:nvSpPr>
          <p:spPr>
            <a:xfrm>
              <a:off x="5761860" y="1646975"/>
              <a:ext cx="33816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4" name="Google Shape;314;p15"/>
            <p:cNvGrpSpPr/>
            <p:nvPr/>
          </p:nvGrpSpPr>
          <p:grpSpPr>
            <a:xfrm>
              <a:off x="6028975" y="3046125"/>
              <a:ext cx="3115228" cy="1210500"/>
              <a:chOff x="6028975" y="3046125"/>
              <a:chExt cx="3115228" cy="1210500"/>
            </a:xfrm>
          </p:grpSpPr>
          <p:sp>
            <p:nvSpPr>
              <p:cNvPr id="315" name="Google Shape;315;p15"/>
              <p:cNvSpPr txBox="1"/>
              <p:nvPr/>
            </p:nvSpPr>
            <p:spPr>
              <a:xfrm>
                <a:off x="6805703" y="3046125"/>
                <a:ext cx="2338500" cy="12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 data extracted and transformed using Python was loaded directly into a Google Sheet, and automatically picked up by Tableau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316" name="Google Shape;31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028975" y="3307420"/>
                <a:ext cx="695182" cy="687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1128700" y="587625"/>
            <a:ext cx="770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18"/>
              <a:t>At this stage, analyst and stakeholder will come together to see the results and play together to extract the most impactful insights </a:t>
            </a:r>
            <a:endParaRPr sz="1418"/>
          </a:p>
        </p:txBody>
      </p:sp>
      <p:grpSp>
        <p:nvGrpSpPr>
          <p:cNvPr id="322" name="Google Shape;322;p16"/>
          <p:cNvGrpSpPr/>
          <p:nvPr/>
        </p:nvGrpSpPr>
        <p:grpSpPr>
          <a:xfrm>
            <a:off x="0" y="1647189"/>
            <a:ext cx="5189400" cy="3343910"/>
            <a:chOff x="0" y="1647189"/>
            <a:chExt cx="5189400" cy="3343910"/>
          </a:xfrm>
        </p:grpSpPr>
        <p:pic>
          <p:nvPicPr>
            <p:cNvPr id="323" name="Google Shape;323;p16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663" y="2468600"/>
              <a:ext cx="4305065" cy="252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6"/>
            <p:cNvSpPr/>
            <p:nvPr/>
          </p:nvSpPr>
          <p:spPr>
            <a:xfrm>
              <a:off x="0" y="1647189"/>
              <a:ext cx="51894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Visualize / Analyze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4307665" y="1646975"/>
            <a:ext cx="4836600" cy="2856474"/>
            <a:chOff x="4307665" y="1646975"/>
            <a:chExt cx="4836600" cy="2856474"/>
          </a:xfrm>
        </p:grpSpPr>
        <p:sp>
          <p:nvSpPr>
            <p:cNvPr id="326" name="Google Shape;326;p16"/>
            <p:cNvSpPr/>
            <p:nvPr/>
          </p:nvSpPr>
          <p:spPr>
            <a:xfrm>
              <a:off x="4307665" y="1646975"/>
              <a:ext cx="48366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5189400" y="2571748"/>
              <a:ext cx="33480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All the work done cannot be left to dust, we need to share the information efficiently with anyone who may need it, in the best possible format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8" name="Google Shape;328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03401" y="3898326"/>
              <a:ext cx="605123" cy="605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97200" y="3840150"/>
              <a:ext cx="839149" cy="605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