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284" r:id="rId2"/>
    <p:sldId id="286" r:id="rId3"/>
    <p:sldId id="262" r:id="rId4"/>
    <p:sldId id="263" r:id="rId5"/>
    <p:sldId id="287" r:id="rId6"/>
    <p:sldId id="281" r:id="rId7"/>
    <p:sldId id="285" r:id="rId8"/>
    <p:sldId id="314" r:id="rId9"/>
    <p:sldId id="315" r:id="rId10"/>
    <p:sldId id="310" r:id="rId11"/>
    <p:sldId id="294" r:id="rId12"/>
    <p:sldId id="311" r:id="rId13"/>
    <p:sldId id="312" r:id="rId14"/>
    <p:sldId id="313" r:id="rId15"/>
    <p:sldId id="309"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5pPr>
    <a:lvl6pPr marL="0" marR="0" indent="22860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6pPr>
    <a:lvl7pPr marL="0" marR="0" indent="27432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7pPr>
    <a:lvl8pPr marL="0" marR="0" indent="32004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8pPr>
    <a:lvl9pPr marL="0" marR="0" indent="36576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18F9"/>
    <a:srgbClr val="7B797C"/>
    <a:srgbClr val="F8F8F8"/>
    <a:srgbClr val="FFD83A"/>
    <a:srgbClr val="FFD73A"/>
    <a:srgbClr val="E0DCE2"/>
    <a:srgbClr val="CFCDD0"/>
    <a:srgbClr val="9852F9"/>
    <a:srgbClr val="000000"/>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AD5E8"/>
          </a:solidFill>
        </a:fill>
      </a:tcStyle>
    </a:wholeTbl>
    <a:band2H>
      <a:tcTxStyle/>
      <a:tcStyle>
        <a:tcBdr/>
        <a:fill>
          <a:solidFill>
            <a:srgbClr val="E6EBF4"/>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E7E8E7"/>
          </a:solidFill>
        </a:fill>
      </a:tcStyle>
    </a:wholeTbl>
    <a:band2H>
      <a:tcTxStyle/>
      <a:tcStyle>
        <a:tcBdr/>
        <a:fill>
          <a:solidFill>
            <a:srgbClr val="F4F4F4"/>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FD0CF"/>
          </a:solidFill>
        </a:fill>
      </a:tcStyle>
    </a:wholeTbl>
    <a:band2H>
      <a:tcTxStyle/>
      <a:tcStyle>
        <a:tcBdr/>
        <a:fill>
          <a:solidFill>
            <a:srgbClr val="E9E9E9"/>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252D3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EFCFF"/>
          </a:solidFill>
        </a:fill>
      </a:tcStyle>
    </a:band2H>
    <a:firstCol>
      <a:tcTxStyle b="on" i="off">
        <a:font>
          <a:latin typeface="Arial"/>
          <a:ea typeface="Arial"/>
          <a:cs typeface="Arial"/>
        </a:font>
        <a:srgbClr val="FEFC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252D30"/>
      </a:tcTxStyle>
      <a:tcStyle>
        <a:tcBdr>
          <a:left>
            <a:ln w="12700" cap="flat">
              <a:noFill/>
              <a:miter lim="400000"/>
            </a:ln>
          </a:left>
          <a:right>
            <a:ln w="12700" cap="flat">
              <a:noFill/>
              <a:miter lim="400000"/>
            </a:ln>
          </a:right>
          <a:top>
            <a:ln w="50800" cap="flat">
              <a:solidFill>
                <a:srgbClr val="252D30"/>
              </a:solidFill>
              <a:prstDash val="solid"/>
              <a:round/>
            </a:ln>
          </a:top>
          <a:bottom>
            <a:ln w="25400" cap="flat">
              <a:solidFill>
                <a:srgbClr val="252D30"/>
              </a:solidFill>
              <a:prstDash val="solid"/>
              <a:round/>
            </a:ln>
          </a:bottom>
          <a:insideH>
            <a:ln w="12700" cap="flat">
              <a:noFill/>
              <a:miter lim="400000"/>
            </a:ln>
          </a:insideH>
          <a:insideV>
            <a:ln w="12700" cap="flat">
              <a:noFill/>
              <a:miter lim="400000"/>
            </a:ln>
          </a:insideV>
        </a:tcBdr>
        <a:fill>
          <a:solidFill>
            <a:srgbClr val="FEFCFF"/>
          </a:solidFill>
        </a:fill>
      </a:tcStyle>
    </a:lastRow>
    <a:firstRow>
      <a:tcTxStyle b="on" i="off">
        <a:font>
          <a:latin typeface="Arial"/>
          <a:ea typeface="Arial"/>
          <a:cs typeface="Arial"/>
        </a:font>
        <a:srgbClr val="FEFCFF"/>
      </a:tcTxStyle>
      <a:tcStyle>
        <a:tcBdr>
          <a:left>
            <a:ln w="12700" cap="flat">
              <a:noFill/>
              <a:miter lim="400000"/>
            </a:ln>
          </a:left>
          <a:right>
            <a:ln w="12700" cap="flat">
              <a:noFill/>
              <a:miter lim="400000"/>
            </a:ln>
          </a:right>
          <a:top>
            <a:ln w="25400" cap="flat">
              <a:solidFill>
                <a:srgbClr val="252D30"/>
              </a:solidFill>
              <a:prstDash val="solid"/>
              <a:round/>
            </a:ln>
          </a:top>
          <a:bottom>
            <a:ln w="25400" cap="flat">
              <a:solidFill>
                <a:srgbClr val="252D3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BCCCC"/>
          </a:solidFill>
        </a:fill>
      </a:tcStyle>
    </a:wholeTbl>
    <a:band2H>
      <a:tcTxStyle/>
      <a:tcStyle>
        <a:tcBdr/>
        <a:fill>
          <a:solidFill>
            <a:srgbClr val="E7E7E7"/>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firstRow>
  </a:tblStyle>
  <a:tblStyle styleId="{2708684C-4D16-4618-839F-0558EEFCDFE6}" styleName="">
    <a:tblBg/>
    <a:wholeTbl>
      <a:tcTxStyle b="off"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FEFCFF">
              <a:alpha val="20000"/>
            </a:srgbClr>
          </a:solidFill>
        </a:fill>
      </a:tcStyle>
    </a:wholeTbl>
    <a:band2H>
      <a:tcTxStyle/>
      <a:tcStyle>
        <a:tcBdr/>
        <a:fill>
          <a:solidFill>
            <a:srgbClr val="FFFFFF"/>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FEFCFF">
              <a:alpha val="20000"/>
            </a:srgbClr>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508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no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254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322" autoAdjust="0"/>
    <p:restoredTop sz="90956" autoAdjust="0"/>
  </p:normalViewPr>
  <p:slideViewPr>
    <p:cSldViewPr snapToGrid="0" snapToObjects="1" showGuides="1">
      <p:cViewPr varScale="1">
        <p:scale>
          <a:sx n="31" d="100"/>
          <a:sy n="31" d="100"/>
        </p:scale>
        <p:origin x="24"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1" d="100"/>
        <a:sy n="61" d="100"/>
      </p:scale>
      <p:origin x="0" y="0"/>
    </p:cViewPr>
  </p:sorterViewPr>
  <p:notesViewPr>
    <p:cSldViewPr snapToGrid="0" snapToObjects="1">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34AEB4-B207-4376-915C-BB86272729B0}" type="datetimeFigureOut">
              <a:rPr lang="ru-RU" smtClean="0"/>
              <a:t>20.01.2022</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F1ED8A-52CA-48E7-AAA2-849C78BAC516}" type="slidenum">
              <a:rPr lang="ru-RU" smtClean="0"/>
              <a:t>‹#›</a:t>
            </a:fld>
            <a:endParaRPr lang="ru-RU"/>
          </a:p>
        </p:txBody>
      </p:sp>
    </p:spTree>
    <p:extLst>
      <p:ext uri="{BB962C8B-B14F-4D97-AF65-F5344CB8AC3E}">
        <p14:creationId xmlns:p14="http://schemas.microsoft.com/office/powerpoint/2010/main" val="2004382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6" name="Shape 66"/>
          <p:cNvSpPr>
            <a:spLocks noGrp="1" noRot="1" noChangeAspect="1"/>
          </p:cNvSpPr>
          <p:nvPr>
            <p:ph type="sldImg"/>
          </p:nvPr>
        </p:nvSpPr>
        <p:spPr>
          <a:xfrm>
            <a:off x="1143000" y="685800"/>
            <a:ext cx="4572000" cy="3429000"/>
          </a:xfrm>
          <a:prstGeom prst="rect">
            <a:avLst/>
          </a:prstGeom>
        </p:spPr>
        <p:txBody>
          <a:bodyPr/>
          <a:lstStyle/>
          <a:p>
            <a:endParaRPr/>
          </a:p>
        </p:txBody>
      </p:sp>
      <p:sp>
        <p:nvSpPr>
          <p:cNvPr id="67" name="Shape 6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6999"/>
      </a:lnSpc>
      <a:defRPr sz="2200">
        <a:latin typeface="+mn-lt"/>
        <a:ea typeface="+mn-ea"/>
        <a:cs typeface="+mn-cs"/>
        <a:sym typeface="Helvetica Neue"/>
      </a:defRPr>
    </a:lvl1pPr>
    <a:lvl2pPr indent="228600" defTabSz="457200" latinLnBrk="0">
      <a:lnSpc>
        <a:spcPct val="116999"/>
      </a:lnSpc>
      <a:defRPr sz="2200">
        <a:latin typeface="+mn-lt"/>
        <a:ea typeface="+mn-ea"/>
        <a:cs typeface="+mn-cs"/>
        <a:sym typeface="Helvetica Neue"/>
      </a:defRPr>
    </a:lvl2pPr>
    <a:lvl3pPr indent="457200" defTabSz="457200" latinLnBrk="0">
      <a:lnSpc>
        <a:spcPct val="116999"/>
      </a:lnSpc>
      <a:defRPr sz="2200">
        <a:latin typeface="+mn-lt"/>
        <a:ea typeface="+mn-ea"/>
        <a:cs typeface="+mn-cs"/>
        <a:sym typeface="Helvetica Neue"/>
      </a:defRPr>
    </a:lvl3pPr>
    <a:lvl4pPr indent="685800" defTabSz="457200" latinLnBrk="0">
      <a:lnSpc>
        <a:spcPct val="116999"/>
      </a:lnSpc>
      <a:defRPr sz="2200">
        <a:latin typeface="+mn-lt"/>
        <a:ea typeface="+mn-ea"/>
        <a:cs typeface="+mn-cs"/>
        <a:sym typeface="Helvetica Neue"/>
      </a:defRPr>
    </a:lvl4pPr>
    <a:lvl5pPr indent="914400" defTabSz="457200" latinLnBrk="0">
      <a:lnSpc>
        <a:spcPct val="116999"/>
      </a:lnSpc>
      <a:defRPr sz="2200">
        <a:latin typeface="+mn-lt"/>
        <a:ea typeface="+mn-ea"/>
        <a:cs typeface="+mn-cs"/>
        <a:sym typeface="Helvetica Neue"/>
      </a:defRPr>
    </a:lvl5pPr>
    <a:lvl6pPr indent="1143000" defTabSz="457200" latinLnBrk="0">
      <a:lnSpc>
        <a:spcPct val="116999"/>
      </a:lnSpc>
      <a:defRPr sz="2200">
        <a:latin typeface="+mn-lt"/>
        <a:ea typeface="+mn-ea"/>
        <a:cs typeface="+mn-cs"/>
        <a:sym typeface="Helvetica Neue"/>
      </a:defRPr>
    </a:lvl6pPr>
    <a:lvl7pPr indent="1371600" defTabSz="457200" latinLnBrk="0">
      <a:lnSpc>
        <a:spcPct val="116999"/>
      </a:lnSpc>
      <a:defRPr sz="2200">
        <a:latin typeface="+mn-lt"/>
        <a:ea typeface="+mn-ea"/>
        <a:cs typeface="+mn-cs"/>
        <a:sym typeface="Helvetica Neue"/>
      </a:defRPr>
    </a:lvl7pPr>
    <a:lvl8pPr indent="1600200" defTabSz="457200" latinLnBrk="0">
      <a:lnSpc>
        <a:spcPct val="116999"/>
      </a:lnSpc>
      <a:defRPr sz="2200">
        <a:latin typeface="+mn-lt"/>
        <a:ea typeface="+mn-ea"/>
        <a:cs typeface="+mn-cs"/>
        <a:sym typeface="Helvetica Neue"/>
      </a:defRPr>
    </a:lvl8pPr>
    <a:lvl9pPr indent="1828800" defTabSz="457200" latinLnBrk="0">
      <a:lnSpc>
        <a:spcPct val="116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676640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649667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nd Content">
    <p:spTree>
      <p:nvGrpSpPr>
        <p:cNvPr id="1" name=""/>
        <p:cNvGrpSpPr/>
        <p:nvPr/>
      </p:nvGrpSpPr>
      <p:grpSpPr>
        <a:xfrm>
          <a:off x="0" y="0"/>
          <a:ext cx="0" cy="0"/>
          <a:chOff x="0" y="0"/>
          <a:chExt cx="0" cy="0"/>
        </a:xfrm>
      </p:grpSpPr>
      <p:sp>
        <p:nvSpPr>
          <p:cNvPr id="14" name="Текст заголовка"/>
          <p:cNvSpPr txBox="1">
            <a:spLocks noGrp="1"/>
          </p:cNvSpPr>
          <p:nvPr>
            <p:ph type="title"/>
          </p:nvPr>
        </p:nvSpPr>
        <p:spPr>
          <a:xfrm>
            <a:off x="2120900" y="2278063"/>
            <a:ext cx="19504148" cy="2178051"/>
          </a:xfrm>
          <a:prstGeom prst="rect">
            <a:avLst/>
          </a:prstGeom>
        </p:spPr>
        <p:txBody>
          <a:bodyPr>
            <a:normAutofit/>
          </a:bodyPr>
          <a:lstStyle>
            <a:lvl1pPr>
              <a:defRPr>
                <a:solidFill>
                  <a:srgbClr val="262D30"/>
                </a:solidFill>
              </a:defRPr>
            </a:lvl1pPr>
          </a:lstStyle>
          <a:p>
            <a:r>
              <a:t>Текст заголовка</a:t>
            </a:r>
          </a:p>
        </p:txBody>
      </p:sp>
      <p:sp>
        <p:nvSpPr>
          <p:cNvPr id="15" name="Уровень текста 1…"/>
          <p:cNvSpPr txBox="1">
            <a:spLocks noGrp="1"/>
          </p:cNvSpPr>
          <p:nvPr>
            <p:ph type="body" idx="1"/>
          </p:nvPr>
        </p:nvSpPr>
        <p:spPr>
          <a:xfrm>
            <a:off x="2271713" y="4670425"/>
            <a:ext cx="20477163" cy="7019925"/>
          </a:xfrm>
          <a:prstGeom prst="rect">
            <a:avLst/>
          </a:prstGeom>
        </p:spPr>
        <p:txBody>
          <a:bodyPr>
            <a:normAutofit/>
          </a:bodyPr>
          <a:lstStyle>
            <a:lvl1pPr algn="just"/>
            <a:lvl2pPr algn="just"/>
            <a:lvl3pPr algn="just"/>
            <a:lvl4pPr algn="just"/>
            <a:lvl5pPr algn="just"/>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6"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Объект 2"/>
          <p:cNvSpPr>
            <a:spLocks noGrp="1"/>
          </p:cNvSpPr>
          <p:nvPr>
            <p:ph sz="quarter" idx="10"/>
          </p:nvPr>
        </p:nvSpPr>
        <p:spPr>
          <a:xfrm>
            <a:off x="2705100" y="2000250"/>
            <a:ext cx="5029200" cy="436245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Объект 4"/>
          <p:cNvSpPr>
            <a:spLocks noGrp="1"/>
          </p:cNvSpPr>
          <p:nvPr>
            <p:ph sz="quarter" idx="11"/>
          </p:nvPr>
        </p:nvSpPr>
        <p:spPr>
          <a:xfrm>
            <a:off x="8972550" y="1676400"/>
            <a:ext cx="7639050" cy="52197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3" name="Номер слайда 2"/>
          <p:cNvSpPr>
            <a:spLocks noGrp="1"/>
          </p:cNvSpPr>
          <p:nvPr>
            <p:ph type="sldNum" sz="quarter" idx="10"/>
          </p:nvPr>
        </p:nvSpPr>
        <p:spPr/>
        <p:txBody>
          <a:bodyPr/>
          <a:lstStyle/>
          <a:p>
            <a:fld id="{86CB4B4D-7CA3-9044-876B-883B54F8677D}" type="slidenum">
              <a:rPr lang="ru-RU" smtClean="0"/>
              <a:t>‹#›</a:t>
            </a:fld>
            <a:endParaRPr lang="ru-RU"/>
          </a:p>
        </p:txBody>
      </p:sp>
      <p:sp>
        <p:nvSpPr>
          <p:cNvPr id="5" name="Объект 4"/>
          <p:cNvSpPr>
            <a:spLocks noGrp="1"/>
          </p:cNvSpPr>
          <p:nvPr>
            <p:ph sz="quarter" idx="11"/>
          </p:nvPr>
        </p:nvSpPr>
        <p:spPr>
          <a:xfrm>
            <a:off x="5423940" y="3089275"/>
            <a:ext cx="12674600" cy="829310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340706324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lide with photo">
    <p:spTree>
      <p:nvGrpSpPr>
        <p:cNvPr id="1" name=""/>
        <p:cNvGrpSpPr/>
        <p:nvPr/>
      </p:nvGrpSpPr>
      <p:grpSpPr>
        <a:xfrm>
          <a:off x="0" y="0"/>
          <a:ext cx="0" cy="0"/>
          <a:chOff x="0" y="0"/>
          <a:chExt cx="0" cy="0"/>
        </a:xfrm>
      </p:grpSpPr>
      <p:sp>
        <p:nvSpPr>
          <p:cNvPr id="30" name="Picture Placeholder 3"/>
          <p:cNvSpPr>
            <a:spLocks noGrp="1"/>
          </p:cNvSpPr>
          <p:nvPr>
            <p:ph type="pic" sz="quarter" idx="13"/>
          </p:nvPr>
        </p:nvSpPr>
        <p:spPr>
          <a:xfrm>
            <a:off x="5314458" y="3906439"/>
            <a:ext cx="2447926" cy="2447926"/>
          </a:xfrm>
          <a:prstGeom prst="rect">
            <a:avLst/>
          </a:prstGeom>
        </p:spPr>
        <p:txBody>
          <a:bodyPr lIns="91439" tIns="45719" rIns="91439" bIns="45719"/>
          <a:lstStyle/>
          <a:p>
            <a:endParaRPr dirty="0"/>
          </a:p>
        </p:txBody>
      </p:sp>
      <p:sp>
        <p:nvSpPr>
          <p:cNvPr id="31" name="Picture Placeholder 3"/>
          <p:cNvSpPr>
            <a:spLocks noGrp="1"/>
          </p:cNvSpPr>
          <p:nvPr>
            <p:ph type="pic" sz="quarter" idx="14"/>
          </p:nvPr>
        </p:nvSpPr>
        <p:spPr>
          <a:xfrm>
            <a:off x="8265993" y="3906439"/>
            <a:ext cx="2447926" cy="2447926"/>
          </a:xfrm>
          <a:prstGeom prst="rect">
            <a:avLst/>
          </a:prstGeom>
        </p:spPr>
        <p:txBody>
          <a:bodyPr lIns="91439" tIns="45719" rIns="91439" bIns="45719"/>
          <a:lstStyle/>
          <a:p>
            <a:endParaRPr/>
          </a:p>
        </p:txBody>
      </p:sp>
      <p:sp>
        <p:nvSpPr>
          <p:cNvPr id="32" name="Picture Placeholder 3"/>
          <p:cNvSpPr>
            <a:spLocks noGrp="1"/>
          </p:cNvSpPr>
          <p:nvPr>
            <p:ph type="pic" sz="quarter" idx="15"/>
          </p:nvPr>
        </p:nvSpPr>
        <p:spPr>
          <a:xfrm>
            <a:off x="11183887" y="3906439"/>
            <a:ext cx="2447926" cy="2447926"/>
          </a:xfrm>
          <a:prstGeom prst="rect">
            <a:avLst/>
          </a:prstGeom>
        </p:spPr>
        <p:txBody>
          <a:bodyPr lIns="91439" tIns="45719" rIns="91439" bIns="45719"/>
          <a:lstStyle/>
          <a:p>
            <a:endParaRPr/>
          </a:p>
        </p:txBody>
      </p:sp>
      <p:sp>
        <p:nvSpPr>
          <p:cNvPr id="33" name="Picture Placeholder 3"/>
          <p:cNvSpPr>
            <a:spLocks noGrp="1"/>
          </p:cNvSpPr>
          <p:nvPr>
            <p:ph type="pic" sz="quarter" idx="16"/>
          </p:nvPr>
        </p:nvSpPr>
        <p:spPr>
          <a:xfrm>
            <a:off x="14135422" y="3906439"/>
            <a:ext cx="2447926" cy="2447926"/>
          </a:xfrm>
          <a:prstGeom prst="rect">
            <a:avLst/>
          </a:prstGeom>
        </p:spPr>
        <p:txBody>
          <a:bodyPr lIns="91439" tIns="45719" rIns="91439" bIns="45719"/>
          <a:lstStyle/>
          <a:p>
            <a:endParaRPr/>
          </a:p>
        </p:txBody>
      </p:sp>
      <p:sp>
        <p:nvSpPr>
          <p:cNvPr id="34" name="Picture Placeholder 3"/>
          <p:cNvSpPr>
            <a:spLocks noGrp="1"/>
          </p:cNvSpPr>
          <p:nvPr>
            <p:ph type="pic" sz="quarter" idx="17"/>
          </p:nvPr>
        </p:nvSpPr>
        <p:spPr>
          <a:xfrm>
            <a:off x="17086958" y="3906439"/>
            <a:ext cx="2447926" cy="2447926"/>
          </a:xfrm>
          <a:prstGeom prst="rect">
            <a:avLst/>
          </a:prstGeom>
        </p:spPr>
        <p:txBody>
          <a:bodyPr lIns="91439" tIns="45719" rIns="91439" bIns="45719"/>
          <a:lstStyle/>
          <a:p>
            <a:endParaRPr/>
          </a:p>
        </p:txBody>
      </p:sp>
      <p:sp>
        <p:nvSpPr>
          <p:cNvPr id="35" name="Picture Placeholder 3"/>
          <p:cNvSpPr>
            <a:spLocks noGrp="1"/>
          </p:cNvSpPr>
          <p:nvPr>
            <p:ph type="pic" sz="quarter" idx="18"/>
          </p:nvPr>
        </p:nvSpPr>
        <p:spPr>
          <a:xfrm>
            <a:off x="5314458" y="6858000"/>
            <a:ext cx="2447926" cy="2447925"/>
          </a:xfrm>
          <a:prstGeom prst="rect">
            <a:avLst/>
          </a:prstGeom>
        </p:spPr>
        <p:txBody>
          <a:bodyPr lIns="91439" tIns="45719" rIns="91439" bIns="45719"/>
          <a:lstStyle/>
          <a:p>
            <a:endParaRPr/>
          </a:p>
        </p:txBody>
      </p:sp>
      <p:sp>
        <p:nvSpPr>
          <p:cNvPr id="36" name="Picture Placeholder 3"/>
          <p:cNvSpPr>
            <a:spLocks noGrp="1"/>
          </p:cNvSpPr>
          <p:nvPr>
            <p:ph type="pic" sz="quarter" idx="19"/>
          </p:nvPr>
        </p:nvSpPr>
        <p:spPr>
          <a:xfrm>
            <a:off x="8265993" y="6858000"/>
            <a:ext cx="2447926" cy="2447925"/>
          </a:xfrm>
          <a:prstGeom prst="rect">
            <a:avLst/>
          </a:prstGeom>
        </p:spPr>
        <p:txBody>
          <a:bodyPr lIns="91439" tIns="45719" rIns="91439" bIns="45719"/>
          <a:lstStyle/>
          <a:p>
            <a:endParaRPr/>
          </a:p>
        </p:txBody>
      </p:sp>
      <p:sp>
        <p:nvSpPr>
          <p:cNvPr id="37" name="Picture Placeholder 3"/>
          <p:cNvSpPr>
            <a:spLocks noGrp="1"/>
          </p:cNvSpPr>
          <p:nvPr>
            <p:ph type="pic" sz="quarter" idx="20"/>
          </p:nvPr>
        </p:nvSpPr>
        <p:spPr>
          <a:xfrm>
            <a:off x="11183887" y="6858000"/>
            <a:ext cx="2447926" cy="2447925"/>
          </a:xfrm>
          <a:prstGeom prst="rect">
            <a:avLst/>
          </a:prstGeom>
        </p:spPr>
        <p:txBody>
          <a:bodyPr lIns="91439" tIns="45719" rIns="91439" bIns="45719"/>
          <a:lstStyle/>
          <a:p>
            <a:endParaRPr/>
          </a:p>
        </p:txBody>
      </p:sp>
      <p:sp>
        <p:nvSpPr>
          <p:cNvPr id="38" name="Picture Placeholder 3"/>
          <p:cNvSpPr>
            <a:spLocks noGrp="1"/>
          </p:cNvSpPr>
          <p:nvPr>
            <p:ph type="pic" sz="quarter" idx="21"/>
          </p:nvPr>
        </p:nvSpPr>
        <p:spPr>
          <a:xfrm>
            <a:off x="14135422" y="6858000"/>
            <a:ext cx="2447926" cy="2447925"/>
          </a:xfrm>
          <a:prstGeom prst="rect">
            <a:avLst/>
          </a:prstGeom>
        </p:spPr>
        <p:txBody>
          <a:bodyPr lIns="91439" tIns="45719" rIns="91439" bIns="45719"/>
          <a:lstStyle/>
          <a:p>
            <a:endParaRPr/>
          </a:p>
        </p:txBody>
      </p:sp>
      <p:sp>
        <p:nvSpPr>
          <p:cNvPr id="39" name="Picture Placeholder 3"/>
          <p:cNvSpPr>
            <a:spLocks noGrp="1"/>
          </p:cNvSpPr>
          <p:nvPr>
            <p:ph type="pic" sz="quarter" idx="22"/>
          </p:nvPr>
        </p:nvSpPr>
        <p:spPr>
          <a:xfrm>
            <a:off x="17086958" y="6858000"/>
            <a:ext cx="2447926" cy="2447925"/>
          </a:xfrm>
          <a:prstGeom prst="rect">
            <a:avLst/>
          </a:prstGeom>
        </p:spPr>
        <p:txBody>
          <a:bodyPr lIns="91439" tIns="45719" rIns="91439" bIns="45719"/>
          <a:lstStyle/>
          <a:p>
            <a:endParaRPr/>
          </a:p>
        </p:txBody>
      </p:sp>
      <p:sp>
        <p:nvSpPr>
          <p:cNvPr id="4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with photo">
    <p:spTree>
      <p:nvGrpSpPr>
        <p:cNvPr id="1" name=""/>
        <p:cNvGrpSpPr/>
        <p:nvPr/>
      </p:nvGrpSpPr>
      <p:grpSpPr>
        <a:xfrm>
          <a:off x="0" y="0"/>
          <a:ext cx="0" cy="0"/>
          <a:chOff x="0" y="0"/>
          <a:chExt cx="0" cy="0"/>
        </a:xfrm>
      </p:grpSpPr>
      <p:sp>
        <p:nvSpPr>
          <p:cNvPr id="50" name="Picture Placeholder 3"/>
          <p:cNvSpPr>
            <a:spLocks noGrp="1"/>
          </p:cNvSpPr>
          <p:nvPr>
            <p:ph type="pic" sz="quarter" idx="13"/>
          </p:nvPr>
        </p:nvSpPr>
        <p:spPr>
          <a:xfrm>
            <a:off x="5314458" y="3906439"/>
            <a:ext cx="2447926" cy="2447926"/>
          </a:xfrm>
          <a:prstGeom prst="rect">
            <a:avLst/>
          </a:prstGeom>
        </p:spPr>
        <p:txBody>
          <a:bodyPr lIns="91439" tIns="45719" rIns="91439" bIns="45719"/>
          <a:lstStyle/>
          <a:p>
            <a:endParaRPr/>
          </a:p>
        </p:txBody>
      </p:sp>
      <p:sp>
        <p:nvSpPr>
          <p:cNvPr id="51" name="Picture Placeholder 3"/>
          <p:cNvSpPr>
            <a:spLocks noGrp="1"/>
          </p:cNvSpPr>
          <p:nvPr>
            <p:ph type="pic" sz="quarter" idx="14"/>
          </p:nvPr>
        </p:nvSpPr>
        <p:spPr>
          <a:xfrm>
            <a:off x="8265993" y="3906439"/>
            <a:ext cx="2447926" cy="2447926"/>
          </a:xfrm>
          <a:prstGeom prst="rect">
            <a:avLst/>
          </a:prstGeom>
        </p:spPr>
        <p:txBody>
          <a:bodyPr lIns="91439" tIns="45719" rIns="91439" bIns="45719"/>
          <a:lstStyle/>
          <a:p>
            <a:endParaRPr/>
          </a:p>
        </p:txBody>
      </p:sp>
      <p:sp>
        <p:nvSpPr>
          <p:cNvPr id="52" name="Picture Placeholder 3"/>
          <p:cNvSpPr>
            <a:spLocks noGrp="1"/>
          </p:cNvSpPr>
          <p:nvPr>
            <p:ph type="pic" sz="quarter" idx="15"/>
          </p:nvPr>
        </p:nvSpPr>
        <p:spPr>
          <a:xfrm>
            <a:off x="11183887" y="3906439"/>
            <a:ext cx="2447926" cy="2447926"/>
          </a:xfrm>
          <a:prstGeom prst="rect">
            <a:avLst/>
          </a:prstGeom>
        </p:spPr>
        <p:txBody>
          <a:bodyPr lIns="91439" tIns="45719" rIns="91439" bIns="45719"/>
          <a:lstStyle/>
          <a:p>
            <a:endParaRPr/>
          </a:p>
        </p:txBody>
      </p:sp>
      <p:sp>
        <p:nvSpPr>
          <p:cNvPr id="53" name="Picture Placeholder 3"/>
          <p:cNvSpPr>
            <a:spLocks noGrp="1"/>
          </p:cNvSpPr>
          <p:nvPr>
            <p:ph type="pic" sz="quarter" idx="16"/>
          </p:nvPr>
        </p:nvSpPr>
        <p:spPr>
          <a:xfrm>
            <a:off x="14135422" y="3906439"/>
            <a:ext cx="2447926" cy="2447926"/>
          </a:xfrm>
          <a:prstGeom prst="rect">
            <a:avLst/>
          </a:prstGeom>
        </p:spPr>
        <p:txBody>
          <a:bodyPr lIns="91439" tIns="45719" rIns="91439" bIns="45719"/>
          <a:lstStyle/>
          <a:p>
            <a:endParaRPr/>
          </a:p>
        </p:txBody>
      </p:sp>
      <p:sp>
        <p:nvSpPr>
          <p:cNvPr id="54" name="Picture Placeholder 3"/>
          <p:cNvSpPr>
            <a:spLocks noGrp="1"/>
          </p:cNvSpPr>
          <p:nvPr>
            <p:ph type="pic" sz="quarter" idx="17"/>
          </p:nvPr>
        </p:nvSpPr>
        <p:spPr>
          <a:xfrm>
            <a:off x="17086958" y="3906439"/>
            <a:ext cx="2447926" cy="2447926"/>
          </a:xfrm>
          <a:prstGeom prst="rect">
            <a:avLst/>
          </a:prstGeom>
        </p:spPr>
        <p:txBody>
          <a:bodyPr lIns="91439" tIns="45719" rIns="91439" bIns="45719"/>
          <a:lstStyle/>
          <a:p>
            <a:endParaRPr/>
          </a:p>
        </p:txBody>
      </p:sp>
      <p:sp>
        <p:nvSpPr>
          <p:cNvPr id="55" name="Picture Placeholder 3"/>
          <p:cNvSpPr>
            <a:spLocks noGrp="1"/>
          </p:cNvSpPr>
          <p:nvPr>
            <p:ph type="pic" sz="quarter" idx="18"/>
          </p:nvPr>
        </p:nvSpPr>
        <p:spPr>
          <a:xfrm>
            <a:off x="5314458" y="6858000"/>
            <a:ext cx="2447926" cy="2447925"/>
          </a:xfrm>
          <a:prstGeom prst="rect">
            <a:avLst/>
          </a:prstGeom>
        </p:spPr>
        <p:txBody>
          <a:bodyPr lIns="91439" tIns="45719" rIns="91439" bIns="45719"/>
          <a:lstStyle/>
          <a:p>
            <a:endParaRPr/>
          </a:p>
        </p:txBody>
      </p:sp>
      <p:sp>
        <p:nvSpPr>
          <p:cNvPr id="56" name="Picture Placeholder 3"/>
          <p:cNvSpPr>
            <a:spLocks noGrp="1"/>
          </p:cNvSpPr>
          <p:nvPr>
            <p:ph type="pic" sz="quarter" idx="19"/>
          </p:nvPr>
        </p:nvSpPr>
        <p:spPr>
          <a:xfrm>
            <a:off x="8265993" y="6858000"/>
            <a:ext cx="2447926" cy="2447925"/>
          </a:xfrm>
          <a:prstGeom prst="rect">
            <a:avLst/>
          </a:prstGeom>
        </p:spPr>
        <p:txBody>
          <a:bodyPr lIns="91439" tIns="45719" rIns="91439" bIns="45719"/>
          <a:lstStyle/>
          <a:p>
            <a:endParaRPr/>
          </a:p>
        </p:txBody>
      </p:sp>
      <p:sp>
        <p:nvSpPr>
          <p:cNvPr id="57" name="Picture Placeholder 3"/>
          <p:cNvSpPr>
            <a:spLocks noGrp="1"/>
          </p:cNvSpPr>
          <p:nvPr>
            <p:ph type="pic" sz="quarter" idx="20"/>
          </p:nvPr>
        </p:nvSpPr>
        <p:spPr>
          <a:xfrm>
            <a:off x="11183887" y="6858000"/>
            <a:ext cx="2447926" cy="2447925"/>
          </a:xfrm>
          <a:prstGeom prst="rect">
            <a:avLst/>
          </a:prstGeom>
        </p:spPr>
        <p:txBody>
          <a:bodyPr lIns="91439" tIns="45719" rIns="91439" bIns="45719"/>
          <a:lstStyle/>
          <a:p>
            <a:endParaRPr/>
          </a:p>
        </p:txBody>
      </p:sp>
      <p:sp>
        <p:nvSpPr>
          <p:cNvPr id="58" name="Picture Placeholder 3"/>
          <p:cNvSpPr>
            <a:spLocks noGrp="1"/>
          </p:cNvSpPr>
          <p:nvPr>
            <p:ph type="pic" sz="quarter" idx="21"/>
          </p:nvPr>
        </p:nvSpPr>
        <p:spPr>
          <a:xfrm>
            <a:off x="14135422" y="6858000"/>
            <a:ext cx="2447926" cy="2447925"/>
          </a:xfrm>
          <a:prstGeom prst="rect">
            <a:avLst/>
          </a:prstGeom>
        </p:spPr>
        <p:txBody>
          <a:bodyPr lIns="91439" tIns="45719" rIns="91439" bIns="45719"/>
          <a:lstStyle/>
          <a:p>
            <a:endParaRPr/>
          </a:p>
        </p:txBody>
      </p:sp>
      <p:sp>
        <p:nvSpPr>
          <p:cNvPr id="59" name="Picture Placeholder 3"/>
          <p:cNvSpPr>
            <a:spLocks noGrp="1"/>
          </p:cNvSpPr>
          <p:nvPr>
            <p:ph type="pic" sz="quarter" idx="22"/>
          </p:nvPr>
        </p:nvSpPr>
        <p:spPr>
          <a:xfrm>
            <a:off x="17086958" y="6858000"/>
            <a:ext cx="2447926" cy="2447925"/>
          </a:xfrm>
          <a:prstGeom prst="rect">
            <a:avLst/>
          </a:prstGeom>
        </p:spPr>
        <p:txBody>
          <a:bodyPr lIns="91439" tIns="45719" rIns="91439" bIns="45719"/>
          <a:lstStyle/>
          <a:p>
            <a:endParaRPr/>
          </a:p>
        </p:txBody>
      </p:sp>
      <p:sp>
        <p:nvSpPr>
          <p:cNvPr id="6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1219200" y="549275"/>
            <a:ext cx="21945600" cy="26511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lstStyle/>
          <a:p>
            <a:r>
              <a:t>Текст заголовка</a:t>
            </a:r>
          </a:p>
        </p:txBody>
      </p:sp>
      <p:sp>
        <p:nvSpPr>
          <p:cNvPr id="3" name="Уровень текста 1…"/>
          <p:cNvSpPr txBox="1">
            <a:spLocks noGrp="1"/>
          </p:cNvSpPr>
          <p:nvPr>
            <p:ph type="body" idx="1"/>
          </p:nvPr>
        </p:nvSpPr>
        <p:spPr>
          <a:xfrm>
            <a:off x="1219200" y="3200400"/>
            <a:ext cx="21945600" cy="10515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22803668" y="12496800"/>
            <a:ext cx="379364" cy="419100"/>
          </a:xfrm>
          <a:prstGeom prst="rect">
            <a:avLst/>
          </a:prstGeom>
          <a:ln w="12700">
            <a:miter lim="400000"/>
          </a:ln>
        </p:spPr>
        <p:txBody>
          <a:bodyPr wrap="none" lIns="38100" tIns="38100" rIns="38100" bIns="38100">
            <a:spAutoFit/>
          </a:bodyPr>
          <a:lstStyle>
            <a:lvl1pPr algn="ctr">
              <a:defRPr>
                <a:solidFill>
                  <a:schemeClr val="accent5"/>
                </a:solidFill>
                <a:latin typeface="Open Sans"/>
                <a:ea typeface="Open Sans"/>
                <a:cs typeface="Open Sans"/>
                <a:sym typeface="Open Sans"/>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1" r:id="rId4"/>
    <p:sldLayoutId id="2147483652" r:id="rId5"/>
  </p:sldLayoutIdLst>
  <p:transition spd="med"/>
  <p:txStyles>
    <p:title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p:titleStyle>
    <p:body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p:bodyStyle>
    <p:otherStyle>
      <a:lvl1pPr marL="0" marR="0" indent="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1pPr>
      <a:lvl2pPr marL="0" marR="0" indent="2286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2pPr>
      <a:lvl3pPr marL="0" marR="0" indent="4572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3pPr>
      <a:lvl4pPr marL="0" marR="0" indent="6858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4pPr>
      <a:lvl5pPr marL="0" marR="0" indent="9144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5pPr>
      <a:lvl6pPr marL="0" marR="0" indent="22860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6pPr>
      <a:lvl7pPr marL="0" marR="0" indent="27432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7pPr>
      <a:lvl8pPr marL="0" marR="0" indent="32004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8pPr>
      <a:lvl9pPr marL="0" marR="0" indent="36576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C4A5931-B3F5-0448-9D38-A32E1171A3EA}"/>
              </a:ext>
            </a:extLst>
          </p:cNvPr>
          <p:cNvSpPr/>
          <p:nvPr/>
        </p:nvSpPr>
        <p:spPr>
          <a:xfrm>
            <a:off x="0" y="581"/>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10021422">
            <a:off x="23252031" y="3762231"/>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2">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Полилиния 37">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2" name="Группа 1">
            <a:extLst>
              <a:ext uri="{FF2B5EF4-FFF2-40B4-BE49-F238E27FC236}">
                <a16:creationId xmlns:a16="http://schemas.microsoft.com/office/drawing/2014/main" id="{7AF047F4-2662-6C44-B7BE-F6E7C4881A7F}"/>
              </a:ext>
            </a:extLst>
          </p:cNvPr>
          <p:cNvGrpSpPr/>
          <p:nvPr/>
        </p:nvGrpSpPr>
        <p:grpSpPr>
          <a:xfrm>
            <a:off x="2012882" y="6165535"/>
            <a:ext cx="13028549" cy="4114099"/>
            <a:chOff x="2195123" y="2474412"/>
            <a:chExt cx="10289438" cy="4114099"/>
          </a:xfrm>
        </p:grpSpPr>
        <p:sp>
          <p:nvSpPr>
            <p:cNvPr id="4" name="Прямоугольник 3">
              <a:extLst>
                <a:ext uri="{FF2B5EF4-FFF2-40B4-BE49-F238E27FC236}">
                  <a16:creationId xmlns:a16="http://schemas.microsoft.com/office/drawing/2014/main" id="{FB2C722B-66F8-3B4D-BE89-BF9A18CD745A}"/>
                </a:ext>
              </a:extLst>
            </p:cNvPr>
            <p:cNvSpPr/>
            <p:nvPr/>
          </p:nvSpPr>
          <p:spPr>
            <a:xfrm>
              <a:off x="2195123" y="3541523"/>
              <a:ext cx="10289438" cy="3046988"/>
            </a:xfrm>
            <a:prstGeom prst="rect">
              <a:avLst/>
            </a:prstGeom>
          </p:spPr>
          <p:txBody>
            <a:bodyPr wrap="square">
              <a:spAutoFit/>
            </a:bodyPr>
            <a:lstStyle/>
            <a:p>
              <a:r>
                <a:rPr lang="ru-RU" sz="9600" b="1" dirty="0">
                  <a:solidFill>
                    <a:schemeClr val="bg1"/>
                  </a:solidFill>
                  <a:latin typeface="Montserrat" pitchFamily="2" charset="0"/>
                </a:rPr>
                <a:t>Таблицы. Табличная верстка</a:t>
              </a:r>
              <a:endParaRPr lang="en-US" sz="9600" b="1" dirty="0">
                <a:solidFill>
                  <a:schemeClr val="bg1"/>
                </a:solidFill>
                <a:latin typeface="Montserrat" pitchFamily="2" charset="0"/>
              </a:endParaRPr>
            </a:p>
          </p:txBody>
        </p:sp>
        <p:sp>
          <p:nvSpPr>
            <p:cNvPr id="20" name="Investor Pitch Deck Template">
              <a:extLst>
                <a:ext uri="{FF2B5EF4-FFF2-40B4-BE49-F238E27FC236}">
                  <a16:creationId xmlns:a16="http://schemas.microsoft.com/office/drawing/2014/main" id="{F405130E-FAD1-8243-9D1D-8276C8D631E3}"/>
                </a:ext>
              </a:extLst>
            </p:cNvPr>
            <p:cNvSpPr txBox="1"/>
            <p:nvPr/>
          </p:nvSpPr>
          <p:spPr>
            <a:xfrm>
              <a:off x="2346826" y="2474412"/>
              <a:ext cx="9553028"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sz="3600" dirty="0">
                  <a:solidFill>
                    <a:schemeClr val="accent5"/>
                  </a:solidFill>
                  <a:latin typeface="Montserrat" pitchFamily="2" charset="0"/>
                </a:rPr>
                <a:t>УРОК №8-9</a:t>
              </a:r>
              <a:endParaRPr lang="en-US" sz="3600" dirty="0">
                <a:solidFill>
                  <a:schemeClr val="accent5"/>
                </a:solidFill>
                <a:latin typeface="Montserrat" pitchFamily="2" charset="0"/>
              </a:endParaRPr>
            </a:p>
          </p:txBody>
        </p:sp>
      </p:gr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8" name="Полилиния 27">
            <a:extLst>
              <a:ext uri="{FF2B5EF4-FFF2-40B4-BE49-F238E27FC236}">
                <a16:creationId xmlns:a16="http://schemas.microsoft.com/office/drawing/2014/main" id="{6B3D4611-2F49-2445-B274-7CBCB4D744D9}"/>
              </a:ext>
            </a:extLst>
          </p:cNvPr>
          <p:cNvSpPr/>
          <p:nvPr/>
        </p:nvSpPr>
        <p:spPr>
          <a:xfrm rot="8100000">
            <a:off x="14252849" y="1497809"/>
            <a:ext cx="10388868" cy="1038886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noFill/>
          <a:ln w="38100"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accent3">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42" name="Рисунок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0712" y="4023364"/>
            <a:ext cx="1504289" cy="1891060"/>
          </a:xfrm>
          <a:prstGeom prst="rect">
            <a:avLst/>
          </a:prstGeom>
        </p:spPr>
      </p:pic>
      <p:sp>
        <p:nvSpPr>
          <p:cNvPr id="40" name="Полилиния 39">
            <a:extLst>
              <a:ext uri="{FF2B5EF4-FFF2-40B4-BE49-F238E27FC236}">
                <a16:creationId xmlns:a16="http://schemas.microsoft.com/office/drawing/2014/main" id="{35F49C68-5DDA-564E-9187-CF5F0242E532}"/>
              </a:ext>
            </a:extLst>
          </p:cNvPr>
          <p:cNvSpPr/>
          <p:nvPr/>
        </p:nvSpPr>
        <p:spPr>
          <a:xfrm rot="8100000">
            <a:off x="13770964" y="1525119"/>
            <a:ext cx="10334243" cy="1033424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rPr>
              <a:t> </a:t>
            </a:r>
            <a:endParaRPr kumimoji="0" lang="ru-RU"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pic>
        <p:nvPicPr>
          <p:cNvPr id="1026" name="Picture 2" descr="Логотип, Html, Html5, Значок"/>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36846" y="4531905"/>
            <a:ext cx="4228407" cy="4228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70588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C4A5931-B3F5-0448-9D38-A32E1171A3EA}"/>
              </a:ext>
            </a:extLst>
          </p:cNvPr>
          <p:cNvSpPr/>
          <p:nvPr/>
        </p:nvSpPr>
        <p:spPr>
          <a:xfrm>
            <a:off x="0" y="581"/>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22359129" y="3531461"/>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2">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Полилиния 37">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8" name="Полилиния 27">
            <a:extLst>
              <a:ext uri="{FF2B5EF4-FFF2-40B4-BE49-F238E27FC236}">
                <a16:creationId xmlns:a16="http://schemas.microsoft.com/office/drawing/2014/main" id="{6B3D4611-2F49-2445-B274-7CBCB4D744D9}"/>
              </a:ext>
            </a:extLst>
          </p:cNvPr>
          <p:cNvSpPr/>
          <p:nvPr/>
        </p:nvSpPr>
        <p:spPr>
          <a:xfrm rot="8100000">
            <a:off x="7192986" y="1564964"/>
            <a:ext cx="10388868" cy="1038886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noFill/>
          <a:ln w="38100"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accent3">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0" name="Полилиния 39">
            <a:extLst>
              <a:ext uri="{FF2B5EF4-FFF2-40B4-BE49-F238E27FC236}">
                <a16:creationId xmlns:a16="http://schemas.microsoft.com/office/drawing/2014/main" id="{35F49C68-5DDA-564E-9187-CF5F0242E532}"/>
              </a:ext>
            </a:extLst>
          </p:cNvPr>
          <p:cNvSpPr/>
          <p:nvPr/>
        </p:nvSpPr>
        <p:spPr>
          <a:xfrm rot="8100000">
            <a:off x="6867066" y="1744651"/>
            <a:ext cx="10334243" cy="1033424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rPr>
              <a:t> </a:t>
            </a:r>
            <a:endParaRPr kumimoji="0" lang="ru-RU"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4" name="Прямоугольник 3">
            <a:extLst>
              <a:ext uri="{FF2B5EF4-FFF2-40B4-BE49-F238E27FC236}">
                <a16:creationId xmlns:a16="http://schemas.microsoft.com/office/drawing/2014/main" id="{FB2C722B-66F8-3B4D-BE89-BF9A18CD745A}"/>
              </a:ext>
            </a:extLst>
          </p:cNvPr>
          <p:cNvSpPr/>
          <p:nvPr/>
        </p:nvSpPr>
        <p:spPr>
          <a:xfrm>
            <a:off x="1032368" y="5880919"/>
            <a:ext cx="17141109" cy="1631216"/>
          </a:xfrm>
          <a:prstGeom prst="rect">
            <a:avLst/>
          </a:prstGeom>
        </p:spPr>
        <p:txBody>
          <a:bodyPr wrap="square">
            <a:spAutoFit/>
          </a:bodyPr>
          <a:lstStyle/>
          <a:p>
            <a:r>
              <a:rPr lang="ru-RU" sz="10000" b="1" dirty="0">
                <a:solidFill>
                  <a:schemeClr val="bg1"/>
                </a:solidFill>
                <a:latin typeface="Montserrat" pitchFamily="2" charset="0"/>
              </a:rPr>
              <a:t>Табличная верстка</a:t>
            </a:r>
            <a:endParaRPr lang="en-US" sz="10000" b="1" dirty="0">
              <a:solidFill>
                <a:schemeClr val="bg1"/>
              </a:solidFill>
              <a:latin typeface="Montserrat" pitchFamily="2" charset="0"/>
            </a:endParaRPr>
          </a:p>
        </p:txBody>
      </p:sp>
    </p:spTree>
    <p:extLst>
      <p:ext uri="{BB962C8B-B14F-4D97-AF65-F5344CB8AC3E}">
        <p14:creationId xmlns:p14="http://schemas.microsoft.com/office/powerpoint/2010/main" val="313741090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7" name="Google Shape;120;p23"/>
          <p:cNvSpPr txBox="1">
            <a:spLocks/>
          </p:cNvSpPr>
          <p:nvPr/>
        </p:nvSpPr>
        <p:spPr>
          <a:xfrm>
            <a:off x="2637098" y="1694251"/>
            <a:ext cx="19721167" cy="20535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lvl="0" defTabSz="914400" hangingPunct="1">
              <a:buClr>
                <a:srgbClr val="000000"/>
              </a:buClr>
              <a:defRPr/>
            </a:pPr>
            <a:r>
              <a:rPr lang="ru-RU" sz="7200" dirty="0">
                <a:solidFill>
                  <a:srgbClr val="7318F9"/>
                </a:solidFill>
              </a:rPr>
              <a:t>Структура страницы похожа на таблицу</a:t>
            </a:r>
            <a:endParaRPr kumimoji="0" lang="en-US" sz="7200" b="1" i="0" u="none" strike="noStrike" kern="0" cap="none" spc="0" normalizeH="0" baseline="0" noProof="0" dirty="0">
              <a:ln>
                <a:noFill/>
              </a:ln>
              <a:solidFill>
                <a:srgbClr val="7318F9"/>
              </a:solidFill>
              <a:effectLst/>
              <a:uLnTx/>
              <a:uFillTx/>
              <a:latin typeface="Raleway"/>
              <a:sym typeface="Raleway"/>
            </a:endParaRPr>
          </a:p>
        </p:txBody>
      </p:sp>
      <p:pic>
        <p:nvPicPr>
          <p:cNvPr id="7" name="Google Shape;168;p31" descr="ÐÐ°ÑÑÐ¸Ð½ÐºÐ¸ Ð¿Ð¾ Ð·Ð°Ð¿ÑÐ¾ÑÑ header footer content"/>
          <p:cNvPicPr preferRelativeResize="0"/>
          <p:nvPr/>
        </p:nvPicPr>
        <p:blipFill rotWithShape="1">
          <a:blip r:embed="rId3">
            <a:alphaModFix/>
          </a:blip>
          <a:srcRect/>
          <a:stretch/>
        </p:blipFill>
        <p:spPr>
          <a:xfrm>
            <a:off x="5060052" y="4103108"/>
            <a:ext cx="13585756" cy="8500806"/>
          </a:xfrm>
          <a:prstGeom prst="rect">
            <a:avLst/>
          </a:prstGeom>
          <a:noFill/>
          <a:ln>
            <a:noFill/>
          </a:ln>
        </p:spPr>
      </p:pic>
      <p:cxnSp>
        <p:nvCxnSpPr>
          <p:cNvPr id="8" name="Прямая соединительная линия 7">
            <a:extLst>
              <a:ext uri="{FF2B5EF4-FFF2-40B4-BE49-F238E27FC236}">
                <a16:creationId xmlns:a16="http://schemas.microsoft.com/office/drawing/2014/main" id="{BDA2932A-739B-4C92-90AD-2BAF7BC3F10D}"/>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30741491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7" name="Google Shape;120;p23"/>
          <p:cNvSpPr txBox="1">
            <a:spLocks/>
          </p:cNvSpPr>
          <p:nvPr/>
        </p:nvSpPr>
        <p:spPr>
          <a:xfrm>
            <a:off x="2637098" y="1903136"/>
            <a:ext cx="10680978" cy="14285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lvl="0" defTabSz="914400" hangingPunct="1">
              <a:buClr>
                <a:srgbClr val="000000"/>
              </a:buClr>
              <a:defRPr/>
            </a:pPr>
            <a:r>
              <a:rPr lang="ru-RU" sz="7200" dirty="0">
                <a:solidFill>
                  <a:srgbClr val="7318F9"/>
                </a:solidFill>
              </a:rPr>
              <a:t>ПОЧЕМУ ТАБЛИЦЫ?</a:t>
            </a:r>
            <a:endParaRPr kumimoji="0" lang="en-US" sz="7200" b="1" i="0" u="none" strike="noStrike" kern="0" cap="none" spc="0" normalizeH="0" baseline="0" noProof="0" dirty="0">
              <a:ln>
                <a:noFill/>
              </a:ln>
              <a:solidFill>
                <a:srgbClr val="7318F9"/>
              </a:solidFill>
              <a:effectLst/>
              <a:uLnTx/>
              <a:uFillTx/>
              <a:latin typeface="Raleway"/>
              <a:sym typeface="Raleway"/>
            </a:endParaRPr>
          </a:p>
        </p:txBody>
      </p:sp>
      <p:sp>
        <p:nvSpPr>
          <p:cNvPr id="18" name="Google Shape;121;p23"/>
          <p:cNvSpPr txBox="1">
            <a:spLocks/>
          </p:cNvSpPr>
          <p:nvPr/>
        </p:nvSpPr>
        <p:spPr>
          <a:xfrm>
            <a:off x="2637098" y="4069237"/>
            <a:ext cx="17845103" cy="75263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571500" lvl="0" indent="-571500" defTabSz="914400" hangingPunct="1">
              <a:spcAft>
                <a:spcPts val="1600"/>
              </a:spcAft>
              <a:buClr>
                <a:srgbClr val="7F7F7F"/>
              </a:buClr>
              <a:buFont typeface="Arial" panose="020B0604020202020204" pitchFamily="34" charset="0"/>
              <a:buChar char="•"/>
              <a:defRPr/>
            </a:pPr>
            <a:r>
              <a:rPr lang="ru-RU" sz="4800" dirty="0">
                <a:solidFill>
                  <a:schemeClr val="bg2"/>
                </a:solidFill>
              </a:rPr>
              <a:t>Колонки</a:t>
            </a:r>
          </a:p>
          <a:p>
            <a:pPr marL="571500" lvl="0" indent="-571500" defTabSz="914400" hangingPunct="1">
              <a:spcAft>
                <a:spcPts val="1600"/>
              </a:spcAft>
              <a:buClr>
                <a:srgbClr val="7F7F7F"/>
              </a:buClr>
              <a:buFont typeface="Arial" panose="020B0604020202020204" pitchFamily="34" charset="0"/>
              <a:buChar char="•"/>
              <a:defRPr/>
            </a:pPr>
            <a:r>
              <a:rPr lang="ru-RU" sz="4800" dirty="0">
                <a:solidFill>
                  <a:schemeClr val="bg2"/>
                </a:solidFill>
              </a:rPr>
              <a:t>Можно задавать ширину и высоту в %</a:t>
            </a:r>
          </a:p>
          <a:p>
            <a:pPr marL="571500" lvl="0" indent="-571500" defTabSz="914400" hangingPunct="1">
              <a:spcAft>
                <a:spcPts val="1600"/>
              </a:spcAft>
              <a:buClr>
                <a:srgbClr val="7F7F7F"/>
              </a:buClr>
              <a:buFont typeface="Arial" panose="020B0604020202020204" pitchFamily="34" charset="0"/>
              <a:buChar char="•"/>
              <a:defRPr/>
            </a:pPr>
            <a:r>
              <a:rPr lang="ru-RU" sz="4800" dirty="0">
                <a:solidFill>
                  <a:schemeClr val="bg2"/>
                </a:solidFill>
              </a:rPr>
              <a:t>Склейка изображений из разных частей (разные части находятся в разных ячейках)</a:t>
            </a:r>
          </a:p>
          <a:p>
            <a:pPr marL="571500" lvl="0" indent="-571500" defTabSz="914400" hangingPunct="1">
              <a:spcAft>
                <a:spcPts val="1600"/>
              </a:spcAft>
              <a:buClr>
                <a:srgbClr val="7F7F7F"/>
              </a:buClr>
              <a:buFont typeface="Arial" panose="020B0604020202020204" pitchFamily="34" charset="0"/>
              <a:buChar char="•"/>
              <a:defRPr/>
            </a:pPr>
            <a:r>
              <a:rPr lang="ru-RU" sz="4800" dirty="0">
                <a:solidFill>
                  <a:schemeClr val="bg2"/>
                </a:solidFill>
              </a:rPr>
              <a:t>Выравнивание</a:t>
            </a:r>
          </a:p>
        </p:txBody>
      </p:sp>
      <p:cxnSp>
        <p:nvCxnSpPr>
          <p:cNvPr id="7" name="Прямая соединительная линия 6">
            <a:extLst>
              <a:ext uri="{FF2B5EF4-FFF2-40B4-BE49-F238E27FC236}">
                <a16:creationId xmlns:a16="http://schemas.microsoft.com/office/drawing/2014/main" id="{6C131C1B-9ADA-4BCC-9BA2-BAAAD2611A43}"/>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911128286"/>
      </p:ext>
    </p:extLst>
  </p:cSld>
  <p:clrMapOvr>
    <a:overrideClrMapping bg1="lt1" tx1="dk1" bg2="lt2" tx2="dk2" accent1="accent1" accent2="accent2" accent3="accent3" accent4="accent4" accent5="accent5" accent6="accent6" hlink="hlink" folHlink="folHlink"/>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7" name="Google Shape;120;p23"/>
          <p:cNvSpPr txBox="1">
            <a:spLocks/>
          </p:cNvSpPr>
          <p:nvPr/>
        </p:nvSpPr>
        <p:spPr>
          <a:xfrm>
            <a:off x="2637098" y="1677811"/>
            <a:ext cx="17420231" cy="20752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lvl="0" defTabSz="914400" hangingPunct="1">
              <a:buClr>
                <a:srgbClr val="000000"/>
              </a:buClr>
              <a:defRPr/>
            </a:pPr>
            <a:r>
              <a:rPr lang="ru-RU" sz="7200" dirty="0">
                <a:solidFill>
                  <a:srgbClr val="7318F9"/>
                </a:solidFill>
              </a:rPr>
              <a:t>ИСПОЛЬЗУЕТСЯ ЛИ СЕЙЧАС?</a:t>
            </a:r>
            <a:endParaRPr kumimoji="0" lang="en-US" sz="7200" b="1" i="0" u="none" strike="noStrike" kern="0" cap="none" spc="0" normalizeH="0" baseline="0" noProof="0" dirty="0">
              <a:ln>
                <a:noFill/>
              </a:ln>
              <a:solidFill>
                <a:srgbClr val="7318F9"/>
              </a:solidFill>
              <a:effectLst/>
              <a:uLnTx/>
              <a:uFillTx/>
              <a:latin typeface="Raleway"/>
              <a:sym typeface="Raleway"/>
            </a:endParaRPr>
          </a:p>
        </p:txBody>
      </p:sp>
      <p:sp>
        <p:nvSpPr>
          <p:cNvPr id="18" name="Google Shape;121;p23"/>
          <p:cNvSpPr txBox="1">
            <a:spLocks/>
          </p:cNvSpPr>
          <p:nvPr/>
        </p:nvSpPr>
        <p:spPr>
          <a:xfrm>
            <a:off x="2637098" y="4115667"/>
            <a:ext cx="14610378" cy="36567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lvl="0" indent="0" defTabSz="914400" hangingPunct="1">
              <a:spcAft>
                <a:spcPts val="1600"/>
              </a:spcAft>
              <a:buClr>
                <a:srgbClr val="7F7F7F"/>
              </a:buClr>
              <a:buNone/>
              <a:defRPr/>
            </a:pPr>
            <a:r>
              <a:rPr lang="ru-RU" sz="4800" dirty="0">
                <a:solidFill>
                  <a:schemeClr val="bg2"/>
                </a:solidFill>
              </a:rPr>
              <a:t>ДА!</a:t>
            </a:r>
          </a:p>
          <a:p>
            <a:pPr marL="0" lvl="0" indent="0" defTabSz="914400" hangingPunct="1">
              <a:spcAft>
                <a:spcPts val="1600"/>
              </a:spcAft>
              <a:buClr>
                <a:srgbClr val="7F7F7F"/>
              </a:buClr>
              <a:buNone/>
              <a:defRPr/>
            </a:pPr>
            <a:r>
              <a:rPr lang="ru-RU" sz="4800" dirty="0">
                <a:solidFill>
                  <a:schemeClr val="bg2"/>
                </a:solidFill>
              </a:rPr>
              <a:t>В письмах используется табличная верстка.</a:t>
            </a:r>
          </a:p>
          <a:p>
            <a:pPr marL="0" lvl="0" indent="0" defTabSz="914400" hangingPunct="1">
              <a:spcAft>
                <a:spcPts val="1600"/>
              </a:spcAft>
              <a:buClr>
                <a:srgbClr val="7F7F7F"/>
              </a:buClr>
              <a:buNone/>
              <a:defRPr/>
            </a:pPr>
            <a:r>
              <a:rPr lang="ru-RU" sz="4800" dirty="0">
                <a:solidFill>
                  <a:schemeClr val="bg2"/>
                </a:solidFill>
              </a:rPr>
              <a:t>Как вы думаете, почему?</a:t>
            </a:r>
          </a:p>
        </p:txBody>
      </p:sp>
      <p:cxnSp>
        <p:nvCxnSpPr>
          <p:cNvPr id="7" name="Прямая соединительная линия 6">
            <a:extLst>
              <a:ext uri="{FF2B5EF4-FFF2-40B4-BE49-F238E27FC236}">
                <a16:creationId xmlns:a16="http://schemas.microsoft.com/office/drawing/2014/main" id="{899B6CEF-EC74-4D08-B11E-25EB5E53C979}"/>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65340267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7" name="Google Shape;120;p23"/>
          <p:cNvSpPr txBox="1">
            <a:spLocks/>
          </p:cNvSpPr>
          <p:nvPr/>
        </p:nvSpPr>
        <p:spPr>
          <a:xfrm>
            <a:off x="2637098" y="1903136"/>
            <a:ext cx="10680978" cy="14285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lvl="0" defTabSz="914400" hangingPunct="1">
              <a:buClr>
                <a:srgbClr val="000000"/>
              </a:buClr>
              <a:defRPr/>
            </a:pPr>
            <a:r>
              <a:rPr lang="ru-RU" sz="7200" dirty="0">
                <a:solidFill>
                  <a:srgbClr val="7318F9"/>
                </a:solidFill>
              </a:rPr>
              <a:t>МИНУСЫ</a:t>
            </a:r>
            <a:endParaRPr kumimoji="0" lang="en-US" sz="7200" b="1" i="0" u="none" strike="noStrike" kern="0" cap="none" spc="0" normalizeH="0" baseline="0" noProof="0" dirty="0">
              <a:ln>
                <a:noFill/>
              </a:ln>
              <a:solidFill>
                <a:srgbClr val="7318F9"/>
              </a:solidFill>
              <a:effectLst/>
              <a:uLnTx/>
              <a:uFillTx/>
              <a:latin typeface="Raleway"/>
              <a:sym typeface="Raleway"/>
            </a:endParaRPr>
          </a:p>
        </p:txBody>
      </p:sp>
      <p:sp>
        <p:nvSpPr>
          <p:cNvPr id="18" name="Google Shape;121;p23"/>
          <p:cNvSpPr txBox="1">
            <a:spLocks/>
          </p:cNvSpPr>
          <p:nvPr/>
        </p:nvSpPr>
        <p:spPr>
          <a:xfrm>
            <a:off x="2637098" y="4115667"/>
            <a:ext cx="17037250" cy="47897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571500" lvl="0" indent="-571500" defTabSz="914400" hangingPunct="1">
              <a:spcAft>
                <a:spcPts val="1600"/>
              </a:spcAft>
              <a:buClr>
                <a:srgbClr val="7F7F7F"/>
              </a:buClr>
              <a:buFont typeface="Arial" panose="020B0604020202020204" pitchFamily="34" charset="0"/>
              <a:buChar char="•"/>
              <a:defRPr/>
            </a:pPr>
            <a:r>
              <a:rPr lang="ru-RU" sz="4800" dirty="0">
                <a:solidFill>
                  <a:schemeClr val="bg2"/>
                </a:solidFill>
              </a:rPr>
              <a:t>Долгая загрузка</a:t>
            </a:r>
          </a:p>
          <a:p>
            <a:pPr marL="571500" lvl="0" indent="-571500" defTabSz="914400" hangingPunct="1">
              <a:spcAft>
                <a:spcPts val="1600"/>
              </a:spcAft>
              <a:buClr>
                <a:srgbClr val="7F7F7F"/>
              </a:buClr>
              <a:buFont typeface="Arial" panose="020B0604020202020204" pitchFamily="34" charset="0"/>
              <a:buChar char="•"/>
              <a:defRPr/>
            </a:pPr>
            <a:r>
              <a:rPr lang="ru-RU" sz="4800" dirty="0">
                <a:solidFill>
                  <a:schemeClr val="bg2"/>
                </a:solidFill>
              </a:rPr>
              <a:t>Громоздкий код</a:t>
            </a:r>
          </a:p>
          <a:p>
            <a:pPr marL="571500" lvl="0" indent="-571500" defTabSz="914400" hangingPunct="1">
              <a:spcAft>
                <a:spcPts val="1600"/>
              </a:spcAft>
              <a:buClr>
                <a:srgbClr val="7F7F7F"/>
              </a:buClr>
              <a:buFont typeface="Arial" panose="020B0604020202020204" pitchFamily="34" charset="0"/>
              <a:buChar char="•"/>
              <a:defRPr/>
            </a:pPr>
            <a:r>
              <a:rPr lang="ru-RU" sz="4800" dirty="0">
                <a:solidFill>
                  <a:schemeClr val="bg2"/>
                </a:solidFill>
              </a:rPr>
              <a:t>Плохая индексация поисковиками</a:t>
            </a:r>
          </a:p>
          <a:p>
            <a:pPr marL="571500" lvl="0" indent="-571500" defTabSz="914400" hangingPunct="1">
              <a:spcAft>
                <a:spcPts val="1600"/>
              </a:spcAft>
              <a:buClr>
                <a:srgbClr val="7F7F7F"/>
              </a:buClr>
              <a:buFont typeface="Arial" panose="020B0604020202020204" pitchFamily="34" charset="0"/>
              <a:buChar char="•"/>
              <a:defRPr/>
            </a:pPr>
            <a:r>
              <a:rPr lang="ru-RU" sz="4800" dirty="0">
                <a:solidFill>
                  <a:schemeClr val="bg2"/>
                </a:solidFill>
              </a:rPr>
              <a:t>Нет разделения содержимого и оформления</a:t>
            </a:r>
          </a:p>
          <a:p>
            <a:pPr marL="571500" lvl="0" indent="-571500" defTabSz="914400" hangingPunct="1">
              <a:spcAft>
                <a:spcPts val="1600"/>
              </a:spcAft>
              <a:buClr>
                <a:srgbClr val="7F7F7F"/>
              </a:buClr>
              <a:buFont typeface="Arial" panose="020B0604020202020204" pitchFamily="34" charset="0"/>
              <a:buChar char="•"/>
              <a:defRPr/>
            </a:pPr>
            <a:r>
              <a:rPr lang="ru-RU" sz="4800" dirty="0">
                <a:solidFill>
                  <a:schemeClr val="bg2"/>
                </a:solidFill>
              </a:rPr>
              <a:t>Несоответствие стандартам</a:t>
            </a:r>
          </a:p>
          <a:p>
            <a:pPr marL="0" lvl="0" indent="0" defTabSz="914400" hangingPunct="1">
              <a:spcAft>
                <a:spcPts val="1600"/>
              </a:spcAft>
              <a:buClr>
                <a:srgbClr val="7F7F7F"/>
              </a:buClr>
              <a:buNone/>
              <a:defRPr/>
            </a:pPr>
            <a:endParaRPr lang="ru-RU" sz="4800" dirty="0">
              <a:solidFill>
                <a:schemeClr val="bg2"/>
              </a:solidFill>
            </a:endParaRPr>
          </a:p>
        </p:txBody>
      </p:sp>
      <p:cxnSp>
        <p:nvCxnSpPr>
          <p:cNvPr id="7" name="Прямая соединительная линия 6">
            <a:extLst>
              <a:ext uri="{FF2B5EF4-FFF2-40B4-BE49-F238E27FC236}">
                <a16:creationId xmlns:a16="http://schemas.microsoft.com/office/drawing/2014/main" id="{1F8CD569-5193-4926-A24C-0CBAFF57E0D6}"/>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52696072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C4A5931-B3F5-0448-9D38-A32E1171A3EA}"/>
              </a:ext>
            </a:extLst>
          </p:cNvPr>
          <p:cNvSpPr/>
          <p:nvPr/>
        </p:nvSpPr>
        <p:spPr>
          <a:xfrm>
            <a:off x="0" y="0"/>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17896666" y="4537735"/>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2">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Полилиния 37">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2" name="Группа 1">
            <a:extLst>
              <a:ext uri="{FF2B5EF4-FFF2-40B4-BE49-F238E27FC236}">
                <a16:creationId xmlns:a16="http://schemas.microsoft.com/office/drawing/2014/main" id="{E739291D-1ED6-9241-A24E-0749C979FDBC}"/>
              </a:ext>
            </a:extLst>
          </p:cNvPr>
          <p:cNvGrpSpPr/>
          <p:nvPr/>
        </p:nvGrpSpPr>
        <p:grpSpPr>
          <a:xfrm>
            <a:off x="2222017" y="3634295"/>
            <a:ext cx="17511441" cy="3707997"/>
            <a:chOff x="2222017" y="3634295"/>
            <a:chExt cx="17511441" cy="3707997"/>
          </a:xfrm>
        </p:grpSpPr>
        <p:sp>
          <p:nvSpPr>
            <p:cNvPr id="4" name="Прямоугольник 3">
              <a:extLst>
                <a:ext uri="{FF2B5EF4-FFF2-40B4-BE49-F238E27FC236}">
                  <a16:creationId xmlns:a16="http://schemas.microsoft.com/office/drawing/2014/main" id="{FB2C722B-66F8-3B4D-BE89-BF9A18CD745A}"/>
                </a:ext>
              </a:extLst>
            </p:cNvPr>
            <p:cNvSpPr/>
            <p:nvPr/>
          </p:nvSpPr>
          <p:spPr>
            <a:xfrm>
              <a:off x="2222017" y="3634295"/>
              <a:ext cx="17511441" cy="3170099"/>
            </a:xfrm>
            <a:prstGeom prst="rect">
              <a:avLst/>
            </a:prstGeom>
          </p:spPr>
          <p:txBody>
            <a:bodyPr wrap="square">
              <a:spAutoFit/>
            </a:bodyPr>
            <a:lstStyle/>
            <a:p>
              <a:r>
                <a:rPr lang="ru-RU" sz="20000" b="1" dirty="0">
                  <a:solidFill>
                    <a:schemeClr val="bg1"/>
                  </a:solidFill>
                  <a:latin typeface="Montserrat" pitchFamily="2" charset="0"/>
                </a:rPr>
                <a:t>Конец</a:t>
              </a:r>
              <a:endParaRPr lang="en-US" sz="20000" b="1" dirty="0">
                <a:solidFill>
                  <a:schemeClr val="bg1"/>
                </a:solidFill>
                <a:latin typeface="Montserrat" pitchFamily="2" charset="0"/>
              </a:endParaRPr>
            </a:p>
          </p:txBody>
        </p:sp>
        <p:sp>
          <p:nvSpPr>
            <p:cNvPr id="20" name="Investor Pitch Deck Template">
              <a:extLst>
                <a:ext uri="{FF2B5EF4-FFF2-40B4-BE49-F238E27FC236}">
                  <a16:creationId xmlns:a16="http://schemas.microsoft.com/office/drawing/2014/main" id="{F405130E-FAD1-8243-9D1D-8276C8D631E3}"/>
                </a:ext>
              </a:extLst>
            </p:cNvPr>
            <p:cNvSpPr txBox="1"/>
            <p:nvPr/>
          </p:nvSpPr>
          <p:spPr>
            <a:xfrm>
              <a:off x="2339501" y="6942182"/>
              <a:ext cx="9553028"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sz="2000" dirty="0">
                  <a:solidFill>
                    <a:schemeClr val="accent5"/>
                  </a:solidFill>
                  <a:latin typeface="Montserrat" pitchFamily="2" charset="0"/>
                </a:rPr>
                <a:t>ПОСЛЕСЛОВИЕ</a:t>
              </a:r>
              <a:endParaRPr lang="en-US" sz="2000" dirty="0">
                <a:solidFill>
                  <a:schemeClr val="accent5"/>
                </a:solidFill>
                <a:latin typeface="Montserrat" pitchFamily="2" charset="0"/>
              </a:endParaRPr>
            </a:p>
          </p:txBody>
        </p:sp>
      </p:grpSp>
      <p:sp>
        <p:nvSpPr>
          <p:cNvPr id="2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94CE2AF3-EAA4-594B-A185-D2FD878ED6A3}"/>
              </a:ext>
            </a:extLst>
          </p:cNvPr>
          <p:cNvSpPr txBox="1"/>
          <p:nvPr/>
        </p:nvSpPr>
        <p:spPr>
          <a:xfrm>
            <a:off x="2372839" y="8128764"/>
            <a:ext cx="16973206" cy="15235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noAutofit/>
          </a:bodyPr>
          <a:lstStyle/>
          <a:p>
            <a:pPr defTabSz="457200">
              <a:lnSpc>
                <a:spcPts val="4500"/>
              </a:lnSpc>
              <a:defRPr sz="2200">
                <a:solidFill>
                  <a:srgbClr val="7B7B7C"/>
                </a:solidFill>
                <a:latin typeface="Aller"/>
                <a:ea typeface="Aller"/>
                <a:cs typeface="Aller"/>
                <a:sym typeface="Aller"/>
              </a:defRPr>
            </a:pPr>
            <a:r>
              <a:rPr lang="ru-RU" sz="4800" dirty="0">
                <a:solidFill>
                  <a:schemeClr val="bg1"/>
                </a:solidFill>
                <a:latin typeface="Montserrat Medium" panose="00000600000000000000" pitchFamily="2" charset="-52"/>
              </a:rPr>
              <a:t>Давайте подведем итоги урока! </a:t>
            </a:r>
          </a:p>
          <a:p>
            <a:pPr defTabSz="457200">
              <a:lnSpc>
                <a:spcPts val="4500"/>
              </a:lnSpc>
              <a:defRPr sz="2200">
                <a:solidFill>
                  <a:srgbClr val="7B7B7C"/>
                </a:solidFill>
                <a:latin typeface="Aller"/>
                <a:ea typeface="Aller"/>
                <a:cs typeface="Aller"/>
                <a:sym typeface="Aller"/>
              </a:defRPr>
            </a:pPr>
            <a:r>
              <a:rPr lang="ru-RU" sz="4800" dirty="0">
                <a:solidFill>
                  <a:schemeClr val="bg1"/>
                </a:solidFill>
                <a:latin typeface="Montserrat Medium" panose="00000600000000000000" pitchFamily="2" charset="-52"/>
              </a:rPr>
              <a:t>Чему мы научились? Что мы использовали? </a:t>
            </a:r>
          </a:p>
          <a:p>
            <a:pPr defTabSz="457200">
              <a:lnSpc>
                <a:spcPts val="4500"/>
              </a:lnSpc>
              <a:defRPr sz="2200">
                <a:solidFill>
                  <a:srgbClr val="7B7B7C"/>
                </a:solidFill>
                <a:latin typeface="Aller"/>
                <a:ea typeface="Aller"/>
                <a:cs typeface="Aller"/>
                <a:sym typeface="Aller"/>
              </a:defRPr>
            </a:pPr>
            <a:r>
              <a:rPr lang="ru-RU" sz="4800" dirty="0">
                <a:solidFill>
                  <a:schemeClr val="bg1"/>
                </a:solidFill>
                <a:latin typeface="Montserrat Medium" panose="00000600000000000000" pitchFamily="2" charset="-52"/>
              </a:rPr>
              <a:t>К чему мы пришли?</a:t>
            </a:r>
            <a:endParaRPr sz="4800" dirty="0">
              <a:solidFill>
                <a:schemeClr val="bg1"/>
              </a:solidFill>
              <a:latin typeface="Montserrat Medium" panose="00000600000000000000" pitchFamily="2" charset="-52"/>
            </a:endParaRPr>
          </a:p>
        </p:txBody>
      </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accent3">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0" name="Полилиния 39">
            <a:extLst>
              <a:ext uri="{FF2B5EF4-FFF2-40B4-BE49-F238E27FC236}">
                <a16:creationId xmlns:a16="http://schemas.microsoft.com/office/drawing/2014/main" id="{09C9E6F8-8BD7-E44A-8EB5-E4CFF8F7EB28}"/>
              </a:ext>
            </a:extLst>
          </p:cNvPr>
          <p:cNvSpPr/>
          <p:nvPr/>
        </p:nvSpPr>
        <p:spPr>
          <a:xfrm rot="8100000">
            <a:off x="22797489" y="1845580"/>
            <a:ext cx="3240626" cy="3240626"/>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1" name="Полилиния 40">
            <a:extLst>
              <a:ext uri="{FF2B5EF4-FFF2-40B4-BE49-F238E27FC236}">
                <a16:creationId xmlns:a16="http://schemas.microsoft.com/office/drawing/2014/main" id="{8A013A22-0BEC-BD47-AE49-11434E0D4114}"/>
              </a:ext>
            </a:extLst>
          </p:cNvPr>
          <p:cNvSpPr/>
          <p:nvPr/>
        </p:nvSpPr>
        <p:spPr>
          <a:xfrm rot="8100000">
            <a:off x="19562383" y="3006292"/>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2" name="Овал 41">
            <a:extLst>
              <a:ext uri="{FF2B5EF4-FFF2-40B4-BE49-F238E27FC236}">
                <a16:creationId xmlns:a16="http://schemas.microsoft.com/office/drawing/2014/main" id="{49BBA8CF-7023-7840-AE03-A9FB9C21569F}"/>
              </a:ext>
            </a:extLst>
          </p:cNvPr>
          <p:cNvSpPr/>
          <p:nvPr/>
        </p:nvSpPr>
        <p:spPr>
          <a:xfrm>
            <a:off x="23323472" y="12613341"/>
            <a:ext cx="180000" cy="180000"/>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extLst>
      <p:ext uri="{BB962C8B-B14F-4D97-AF65-F5344CB8AC3E}">
        <p14:creationId xmlns:p14="http://schemas.microsoft.com/office/powerpoint/2010/main" val="95180610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 y="0"/>
            <a:ext cx="24384000" cy="13716000"/>
          </a:xfrm>
          <a:prstGeom prst="rect">
            <a:avLst/>
          </a:prstGeom>
        </p:spPr>
      </p:pic>
      <p:sp>
        <p:nvSpPr>
          <p:cNvPr id="11" name="Google Shape;71;p15"/>
          <p:cNvSpPr txBox="1">
            <a:spLocks/>
          </p:cNvSpPr>
          <p:nvPr/>
        </p:nvSpPr>
        <p:spPr>
          <a:xfrm>
            <a:off x="2637098" y="2080173"/>
            <a:ext cx="15202620" cy="1469359"/>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lvl="0" defTabSz="914400" hangingPunct="1">
              <a:lnSpc>
                <a:spcPct val="90000"/>
              </a:lnSpc>
              <a:buClr>
                <a:srgbClr val="611BB8"/>
              </a:buClr>
              <a:buSzPts val="2400"/>
              <a:defRPr/>
            </a:pPr>
            <a:r>
              <a:rPr lang="ru-RU" sz="7200" dirty="0">
                <a:solidFill>
                  <a:srgbClr val="7318F9"/>
                </a:solidFill>
              </a:rPr>
              <a:t>ТЕГИ ТАБЛИЦЫ</a:t>
            </a:r>
            <a:endParaRPr kumimoji="0" lang="ru-RU" sz="7200" b="1" i="0" u="none" strike="noStrike" kern="0" cap="none" spc="0" normalizeH="0" baseline="0" noProof="0" dirty="0">
              <a:ln>
                <a:noFill/>
              </a:ln>
              <a:solidFill>
                <a:srgbClr val="7318F9"/>
              </a:solidFill>
              <a:effectLst/>
              <a:uLnTx/>
              <a:uFillTx/>
              <a:latin typeface="Raleway"/>
              <a:sym typeface="Raleway"/>
            </a:endParaRPr>
          </a:p>
        </p:txBody>
      </p:sp>
      <p:sp>
        <p:nvSpPr>
          <p:cNvPr id="13" name="Google Shape;72;p15"/>
          <p:cNvSpPr txBox="1">
            <a:spLocks/>
          </p:cNvSpPr>
          <p:nvPr/>
        </p:nvSpPr>
        <p:spPr>
          <a:xfrm>
            <a:off x="2637098" y="3875318"/>
            <a:ext cx="12046032" cy="4678747"/>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177800" lvl="0" indent="-171450" defTabSz="914400" hangingPunct="1">
              <a:lnSpc>
                <a:spcPct val="120000"/>
              </a:lnSpc>
              <a:buClr>
                <a:srgbClr val="7F7F7F"/>
              </a:buClr>
              <a:buSzPts val="1500"/>
              <a:defRPr/>
            </a:pPr>
            <a:r>
              <a:rPr lang="en-US" sz="4800" dirty="0">
                <a:solidFill>
                  <a:schemeClr val="bg2"/>
                </a:solidFill>
              </a:rPr>
              <a:t>&lt;table&gt;&lt;/table&gt;</a:t>
            </a:r>
          </a:p>
          <a:p>
            <a:pPr marL="177800" lvl="0" indent="-171450" defTabSz="914400" hangingPunct="1">
              <a:lnSpc>
                <a:spcPct val="120000"/>
              </a:lnSpc>
              <a:buClr>
                <a:srgbClr val="7F7F7F"/>
              </a:buClr>
              <a:buSzPts val="1500"/>
              <a:defRPr/>
            </a:pPr>
            <a:r>
              <a:rPr lang="en-US" sz="4800" dirty="0">
                <a:solidFill>
                  <a:schemeClr val="bg2"/>
                </a:solidFill>
              </a:rPr>
              <a:t>&lt;</a:t>
            </a:r>
            <a:r>
              <a:rPr lang="en-US" sz="4800" dirty="0" err="1">
                <a:solidFill>
                  <a:schemeClr val="bg2"/>
                </a:solidFill>
              </a:rPr>
              <a:t>tr</a:t>
            </a:r>
            <a:r>
              <a:rPr lang="en-US" sz="4800" dirty="0">
                <a:solidFill>
                  <a:schemeClr val="bg2"/>
                </a:solidFill>
              </a:rPr>
              <a:t>&gt;&lt;/</a:t>
            </a:r>
            <a:r>
              <a:rPr lang="en-US" sz="4800" dirty="0" err="1">
                <a:solidFill>
                  <a:schemeClr val="bg2"/>
                </a:solidFill>
              </a:rPr>
              <a:t>tr</a:t>
            </a:r>
            <a:r>
              <a:rPr lang="en-US" sz="4800" dirty="0">
                <a:solidFill>
                  <a:schemeClr val="bg2"/>
                </a:solidFill>
              </a:rPr>
              <a:t>&gt; - </a:t>
            </a:r>
            <a:r>
              <a:rPr lang="ru-RU" sz="4800" dirty="0">
                <a:solidFill>
                  <a:schemeClr val="bg2"/>
                </a:solidFill>
              </a:rPr>
              <a:t>строка таблицы</a:t>
            </a:r>
          </a:p>
          <a:p>
            <a:pPr marL="177800" lvl="0" indent="-171450" defTabSz="914400" hangingPunct="1">
              <a:lnSpc>
                <a:spcPct val="120000"/>
              </a:lnSpc>
              <a:buClr>
                <a:srgbClr val="7F7F7F"/>
              </a:buClr>
              <a:buSzPts val="1500"/>
              <a:defRPr/>
            </a:pPr>
            <a:r>
              <a:rPr lang="ru-RU" sz="4800" dirty="0">
                <a:solidFill>
                  <a:schemeClr val="bg2"/>
                </a:solidFill>
              </a:rPr>
              <a:t>&lt;</a:t>
            </a:r>
            <a:r>
              <a:rPr lang="en-US" sz="4800" dirty="0" err="1">
                <a:solidFill>
                  <a:schemeClr val="bg2"/>
                </a:solidFill>
              </a:rPr>
              <a:t>th</a:t>
            </a:r>
            <a:r>
              <a:rPr lang="en-US" sz="4800" dirty="0">
                <a:solidFill>
                  <a:schemeClr val="bg2"/>
                </a:solidFill>
              </a:rPr>
              <a:t>&gt;&lt;/</a:t>
            </a:r>
            <a:r>
              <a:rPr lang="en-US" sz="4800" dirty="0" err="1">
                <a:solidFill>
                  <a:schemeClr val="bg2"/>
                </a:solidFill>
              </a:rPr>
              <a:t>th</a:t>
            </a:r>
            <a:r>
              <a:rPr lang="en-US" sz="4800" dirty="0">
                <a:solidFill>
                  <a:schemeClr val="bg2"/>
                </a:solidFill>
              </a:rPr>
              <a:t>&gt; - </a:t>
            </a:r>
            <a:r>
              <a:rPr lang="ru-RU" sz="4800" dirty="0">
                <a:solidFill>
                  <a:schemeClr val="bg2"/>
                </a:solidFill>
              </a:rPr>
              <a:t>заголовок</a:t>
            </a:r>
          </a:p>
          <a:p>
            <a:pPr marL="177800" lvl="0" indent="-171450" defTabSz="914400" hangingPunct="1">
              <a:lnSpc>
                <a:spcPct val="120000"/>
              </a:lnSpc>
              <a:buClr>
                <a:srgbClr val="7F7F7F"/>
              </a:buClr>
              <a:buSzPts val="1500"/>
              <a:defRPr/>
            </a:pPr>
            <a:r>
              <a:rPr lang="ru-RU" sz="4800" dirty="0">
                <a:solidFill>
                  <a:schemeClr val="bg2"/>
                </a:solidFill>
              </a:rPr>
              <a:t>&lt;</a:t>
            </a:r>
            <a:r>
              <a:rPr lang="en-US" sz="4800" dirty="0">
                <a:solidFill>
                  <a:schemeClr val="bg2"/>
                </a:solidFill>
              </a:rPr>
              <a:t>td&gt;&lt;/td&gt; - </a:t>
            </a:r>
            <a:r>
              <a:rPr lang="ru-RU" sz="4800" dirty="0">
                <a:solidFill>
                  <a:schemeClr val="bg2"/>
                </a:solidFill>
              </a:rPr>
              <a:t>ячейка таблицы</a:t>
            </a:r>
          </a:p>
        </p:txBody>
      </p:sp>
      <p:cxnSp>
        <p:nvCxnSpPr>
          <p:cNvPr id="7" name="Прямая соединительная линия 6">
            <a:extLst>
              <a:ext uri="{FF2B5EF4-FFF2-40B4-BE49-F238E27FC236}">
                <a16:creationId xmlns:a16="http://schemas.microsoft.com/office/drawing/2014/main" id="{26305276-9308-4197-AB7F-48BA0C4B3A3B}"/>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5063670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699030" y="6858000"/>
            <a:ext cx="20422415" cy="6482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endParaRPr sz="3200" dirty="0">
              <a:solidFill>
                <a:schemeClr val="bg2">
                  <a:lumMod val="75000"/>
                </a:schemeClr>
              </a:solidFill>
              <a:latin typeface="Montserrat Medium" panose="00000600000000000000" pitchFamily="2" charset="-52"/>
            </a:endParaRPr>
          </a:p>
        </p:txBody>
      </p:sp>
      <p:sp>
        <p:nvSpPr>
          <p:cNvPr id="12" name="Google Shape;77;p16"/>
          <p:cNvSpPr txBox="1">
            <a:spLocks/>
          </p:cNvSpPr>
          <p:nvPr/>
        </p:nvSpPr>
        <p:spPr>
          <a:xfrm>
            <a:off x="2637098" y="1912686"/>
            <a:ext cx="16787580" cy="1532156"/>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lvl="0" defTabSz="914400" hangingPunct="1">
              <a:buClr>
                <a:srgbClr val="611BB8"/>
              </a:buClr>
              <a:buSzPts val="2400"/>
              <a:defRPr/>
            </a:pPr>
            <a:r>
              <a:rPr lang="ru-RU" sz="7200" dirty="0">
                <a:solidFill>
                  <a:srgbClr val="7318F9"/>
                </a:solidFill>
              </a:rPr>
              <a:t>ГРАНИЦА</a:t>
            </a:r>
            <a:endParaRPr kumimoji="0" lang="en-US" sz="7200" b="1" i="0" u="none" strike="noStrike" kern="0" cap="none" spc="0" normalizeH="0" baseline="0" noProof="0" dirty="0">
              <a:ln>
                <a:noFill/>
              </a:ln>
              <a:solidFill>
                <a:srgbClr val="7318F9"/>
              </a:solidFill>
              <a:effectLst/>
              <a:uLnTx/>
              <a:uFillTx/>
              <a:latin typeface="Raleway"/>
              <a:sym typeface="Raleway"/>
            </a:endParaRPr>
          </a:p>
        </p:txBody>
      </p:sp>
      <p:sp>
        <p:nvSpPr>
          <p:cNvPr id="13" name="Google Shape;78;p16"/>
          <p:cNvSpPr txBox="1">
            <a:spLocks/>
          </p:cNvSpPr>
          <p:nvPr/>
        </p:nvSpPr>
        <p:spPr>
          <a:xfrm>
            <a:off x="2637098" y="3697866"/>
            <a:ext cx="20047872" cy="9152405"/>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177800" lvl="0" indent="0" defTabSz="914400" hangingPunct="1">
              <a:lnSpc>
                <a:spcPct val="100000"/>
              </a:lnSpc>
              <a:buClr>
                <a:srgbClr val="7F7F7F"/>
              </a:buClr>
              <a:buNone/>
              <a:defRPr/>
            </a:pPr>
            <a:r>
              <a:rPr lang="en-US" sz="4800" dirty="0">
                <a:solidFill>
                  <a:schemeClr val="bg2"/>
                </a:solidFill>
                <a:latin typeface="Roboto Mono"/>
                <a:ea typeface="Roboto Mono"/>
                <a:cs typeface="Roboto Mono"/>
                <a:sym typeface="Roboto Mono"/>
              </a:rPr>
              <a:t>&lt;table border=‘’&gt;</a:t>
            </a:r>
          </a:p>
          <a:p>
            <a:pPr marL="177800" lvl="0" indent="0" defTabSz="914400" hangingPunct="1">
              <a:lnSpc>
                <a:spcPct val="100000"/>
              </a:lnSpc>
              <a:buClr>
                <a:srgbClr val="7F7F7F"/>
              </a:buClr>
              <a:buNone/>
              <a:defRPr/>
            </a:pPr>
            <a:r>
              <a:rPr lang="ru-RU" sz="4800" dirty="0">
                <a:solidFill>
                  <a:schemeClr val="bg2"/>
                </a:solidFill>
                <a:latin typeface="Roboto Mono"/>
                <a:ea typeface="Roboto Mono"/>
                <a:cs typeface="Roboto Mono"/>
                <a:sym typeface="Roboto Mono"/>
              </a:rPr>
              <a:t>Устанавливает толщину рамки в пикселах.</a:t>
            </a:r>
          </a:p>
          <a:p>
            <a:pPr marL="177800" lvl="0" indent="0" defTabSz="914400" hangingPunct="1">
              <a:lnSpc>
                <a:spcPct val="100000"/>
              </a:lnSpc>
              <a:buClr>
                <a:srgbClr val="7F7F7F"/>
              </a:buClr>
              <a:buNone/>
              <a:defRPr/>
            </a:pPr>
            <a:r>
              <a:rPr lang="en-US" sz="4800" dirty="0" err="1">
                <a:solidFill>
                  <a:schemeClr val="bg2"/>
                </a:solidFill>
                <a:latin typeface="Roboto Mono"/>
                <a:ea typeface="Roboto Mono"/>
                <a:cs typeface="Roboto Mono"/>
                <a:sym typeface="Roboto Mono"/>
              </a:rPr>
              <a:t>css</a:t>
            </a:r>
            <a:endParaRPr lang="en-US" sz="4800" dirty="0">
              <a:solidFill>
                <a:schemeClr val="bg2"/>
              </a:solidFill>
              <a:latin typeface="Roboto Mono"/>
              <a:ea typeface="Roboto Mono"/>
              <a:cs typeface="Roboto Mono"/>
              <a:sym typeface="Roboto Mono"/>
            </a:endParaRPr>
          </a:p>
          <a:p>
            <a:pPr marL="177800" lvl="0" indent="0" defTabSz="914400" hangingPunct="1">
              <a:lnSpc>
                <a:spcPct val="100000"/>
              </a:lnSpc>
              <a:buClr>
                <a:srgbClr val="7F7F7F"/>
              </a:buClr>
              <a:buNone/>
              <a:defRPr/>
            </a:pPr>
            <a:r>
              <a:rPr lang="en-US" sz="4800" dirty="0">
                <a:solidFill>
                  <a:schemeClr val="bg2"/>
                </a:solidFill>
                <a:latin typeface="Roboto Mono"/>
                <a:ea typeface="Roboto Mono"/>
                <a:cs typeface="Roboto Mono"/>
                <a:sym typeface="Roboto Mono"/>
              </a:rPr>
              <a:t>td, </a:t>
            </a:r>
            <a:r>
              <a:rPr lang="en-US" sz="4800" dirty="0" err="1">
                <a:solidFill>
                  <a:schemeClr val="bg2"/>
                </a:solidFill>
                <a:latin typeface="Roboto Mono"/>
                <a:ea typeface="Roboto Mono"/>
                <a:cs typeface="Roboto Mono"/>
                <a:sym typeface="Roboto Mono"/>
              </a:rPr>
              <a:t>th</a:t>
            </a:r>
            <a:r>
              <a:rPr lang="en-US" sz="4800" dirty="0">
                <a:solidFill>
                  <a:schemeClr val="bg2"/>
                </a:solidFill>
                <a:latin typeface="Roboto Mono"/>
                <a:ea typeface="Roboto Mono"/>
                <a:cs typeface="Roboto Mono"/>
                <a:sym typeface="Roboto Mono"/>
              </a:rPr>
              <a:t> {</a:t>
            </a:r>
          </a:p>
          <a:p>
            <a:pPr marL="177800" lvl="0" indent="0" defTabSz="914400" hangingPunct="1">
              <a:lnSpc>
                <a:spcPct val="100000"/>
              </a:lnSpc>
              <a:buClr>
                <a:srgbClr val="7F7F7F"/>
              </a:buClr>
              <a:buNone/>
              <a:defRPr/>
            </a:pPr>
            <a:r>
              <a:rPr lang="en-US" sz="4800" dirty="0">
                <a:solidFill>
                  <a:schemeClr val="bg2"/>
                </a:solidFill>
                <a:latin typeface="Roboto Mono"/>
                <a:ea typeface="Roboto Mono"/>
                <a:cs typeface="Roboto Mono"/>
                <a:sym typeface="Roboto Mono"/>
              </a:rPr>
              <a:t>border:</a:t>
            </a:r>
          </a:p>
          <a:p>
            <a:pPr marL="177800" lvl="0" indent="0" defTabSz="914400" hangingPunct="1">
              <a:lnSpc>
                <a:spcPct val="100000"/>
              </a:lnSpc>
              <a:buClr>
                <a:srgbClr val="7F7F7F"/>
              </a:buClr>
              <a:buNone/>
              <a:defRPr/>
            </a:pPr>
            <a:r>
              <a:rPr lang="en-US" sz="4800" dirty="0">
                <a:solidFill>
                  <a:schemeClr val="bg2"/>
                </a:solidFill>
                <a:latin typeface="Roboto Mono"/>
                <a:ea typeface="Roboto Mono"/>
                <a:cs typeface="Roboto Mono"/>
                <a:sym typeface="Roboto Mono"/>
              </a:rPr>
              <a:t>}</a:t>
            </a:r>
          </a:p>
          <a:p>
            <a:pPr marL="177800" lvl="0" indent="0" defTabSz="914400" hangingPunct="1">
              <a:lnSpc>
                <a:spcPct val="100000"/>
              </a:lnSpc>
              <a:buClr>
                <a:srgbClr val="7F7F7F"/>
              </a:buClr>
              <a:buNone/>
              <a:defRPr/>
            </a:pPr>
            <a:r>
              <a:rPr lang="ru-RU" sz="4800" dirty="0">
                <a:solidFill>
                  <a:schemeClr val="bg2"/>
                </a:solidFill>
                <a:latin typeface="Roboto Mono"/>
                <a:ea typeface="Roboto Mono"/>
                <a:cs typeface="Roboto Mono"/>
                <a:sym typeface="Roboto Mono"/>
              </a:rPr>
              <a:t>Не забывайте, что вы можете указать отдельные границы: </a:t>
            </a:r>
            <a:r>
              <a:rPr lang="en-US" sz="4800" dirty="0">
                <a:solidFill>
                  <a:schemeClr val="bg2"/>
                </a:solidFill>
                <a:latin typeface="Roboto Mono"/>
                <a:ea typeface="Roboto Mono"/>
                <a:cs typeface="Roboto Mono"/>
                <a:sym typeface="Roboto Mono"/>
              </a:rPr>
              <a:t>border-top, border-bottom, border-left, border-right</a:t>
            </a:r>
          </a:p>
          <a:p>
            <a:pPr marL="177800" lvl="0" indent="0" defTabSz="914400" hangingPunct="1">
              <a:lnSpc>
                <a:spcPct val="100000"/>
              </a:lnSpc>
              <a:buClr>
                <a:srgbClr val="7F7F7F"/>
              </a:buClr>
              <a:buNone/>
              <a:defRPr/>
            </a:pPr>
            <a:endParaRPr lang="en-US" sz="4800" dirty="0">
              <a:solidFill>
                <a:schemeClr val="bg2"/>
              </a:solidFill>
              <a:latin typeface="Roboto Mono"/>
              <a:ea typeface="Roboto Mono"/>
              <a:cs typeface="Roboto Mono"/>
              <a:sym typeface="Roboto Mono"/>
            </a:endParaRPr>
          </a:p>
        </p:txBody>
      </p:sp>
      <p:cxnSp>
        <p:nvCxnSpPr>
          <p:cNvPr id="8" name="Прямая соединительная линия 7">
            <a:extLst>
              <a:ext uri="{FF2B5EF4-FFF2-40B4-BE49-F238E27FC236}">
                <a16:creationId xmlns:a16="http://schemas.microsoft.com/office/drawing/2014/main" id="{6F40BE81-BF01-4541-80F0-26A1DF896BD0}"/>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3780230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0" name="Google Shape;83;p17"/>
          <p:cNvSpPr txBox="1">
            <a:spLocks/>
          </p:cNvSpPr>
          <p:nvPr/>
        </p:nvSpPr>
        <p:spPr>
          <a:xfrm>
            <a:off x="2637098" y="1819962"/>
            <a:ext cx="17397180" cy="173005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lvl="0" defTabSz="914400" hangingPunct="1">
              <a:lnSpc>
                <a:spcPct val="90000"/>
              </a:lnSpc>
              <a:buClr>
                <a:srgbClr val="611BB8"/>
              </a:buClr>
              <a:buSzPts val="2400"/>
              <a:defRPr/>
            </a:pPr>
            <a:r>
              <a:rPr lang="en-US" sz="7200" dirty="0">
                <a:solidFill>
                  <a:srgbClr val="7318F9"/>
                </a:solidFill>
              </a:rPr>
              <a:t>CELLSPACING, CELLPADDING</a:t>
            </a:r>
            <a:endParaRPr kumimoji="0" lang="en-US" sz="7200" b="1" i="0" u="none" strike="noStrike" kern="0" cap="none" spc="0" normalizeH="0" baseline="0" noProof="0" dirty="0">
              <a:ln>
                <a:noFill/>
              </a:ln>
              <a:solidFill>
                <a:srgbClr val="7318F9"/>
              </a:solidFill>
              <a:effectLst/>
              <a:uLnTx/>
              <a:uFillTx/>
              <a:latin typeface="Raleway"/>
              <a:sym typeface="Raleway"/>
            </a:endParaRPr>
          </a:p>
        </p:txBody>
      </p:sp>
      <p:sp>
        <p:nvSpPr>
          <p:cNvPr id="11" name="Google Shape;84;p17"/>
          <p:cNvSpPr txBox="1">
            <a:spLocks/>
          </p:cNvSpPr>
          <p:nvPr/>
        </p:nvSpPr>
        <p:spPr>
          <a:xfrm>
            <a:off x="2637097" y="3768354"/>
            <a:ext cx="19868941" cy="9481139"/>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685800" lvl="0" indent="-685800" defTabSz="914400" hangingPunct="1">
              <a:lnSpc>
                <a:spcPct val="120000"/>
              </a:lnSpc>
              <a:buClr>
                <a:srgbClr val="7F7F7F"/>
              </a:buClr>
              <a:buFont typeface="Arial" panose="020B0604020202020204" pitchFamily="34" charset="0"/>
              <a:buChar char="•"/>
              <a:defRPr/>
            </a:pPr>
            <a:r>
              <a:rPr lang="en-US" sz="4800" dirty="0" err="1">
                <a:solidFill>
                  <a:schemeClr val="bg2"/>
                </a:solidFill>
                <a:latin typeface="Roboto Mono"/>
                <a:ea typeface="Roboto Mono"/>
                <a:cs typeface="Roboto Mono"/>
                <a:sym typeface="Roboto Mono"/>
              </a:rPr>
              <a:t>cellspacing</a:t>
            </a:r>
            <a:r>
              <a:rPr lang="en-US" sz="4800" dirty="0">
                <a:solidFill>
                  <a:schemeClr val="bg2"/>
                </a:solidFill>
                <a:latin typeface="Roboto Mono"/>
                <a:ea typeface="Roboto Mono"/>
                <a:cs typeface="Roboto Mono"/>
                <a:sym typeface="Roboto Mono"/>
              </a:rPr>
              <a:t> </a:t>
            </a:r>
          </a:p>
          <a:p>
            <a:pPr marL="0" lvl="0" indent="0" defTabSz="914400" hangingPunct="1">
              <a:lnSpc>
                <a:spcPct val="120000"/>
              </a:lnSpc>
              <a:buClr>
                <a:srgbClr val="7F7F7F"/>
              </a:buClr>
              <a:buNone/>
              <a:defRPr/>
            </a:pPr>
            <a:r>
              <a:rPr lang="ru-RU" sz="4800" dirty="0">
                <a:solidFill>
                  <a:schemeClr val="bg2"/>
                </a:solidFill>
                <a:latin typeface="Roboto Mono"/>
                <a:ea typeface="Roboto Mono"/>
                <a:cs typeface="Roboto Mono"/>
                <a:sym typeface="Roboto Mono"/>
              </a:rPr>
              <a:t>Задает расстояние между внешними границами ячеек.</a:t>
            </a:r>
          </a:p>
          <a:p>
            <a:pPr marL="685800" lvl="0" indent="-685800" defTabSz="914400" hangingPunct="1">
              <a:lnSpc>
                <a:spcPct val="120000"/>
              </a:lnSpc>
              <a:buClr>
                <a:srgbClr val="7F7F7F"/>
              </a:buClr>
              <a:buFont typeface="Arial" panose="020B0604020202020204" pitchFamily="34" charset="0"/>
              <a:buChar char="•"/>
              <a:defRPr/>
            </a:pPr>
            <a:r>
              <a:rPr lang="ru-RU" sz="4800" dirty="0">
                <a:solidFill>
                  <a:schemeClr val="bg2"/>
                </a:solidFill>
                <a:latin typeface="Roboto Mono"/>
                <a:ea typeface="Roboto Mono"/>
                <a:cs typeface="Roboto Mono"/>
                <a:sym typeface="Roboto Mono"/>
              </a:rPr>
              <a:t>&lt;</a:t>
            </a:r>
            <a:r>
              <a:rPr lang="en-US" sz="4800" dirty="0">
                <a:solidFill>
                  <a:schemeClr val="bg2"/>
                </a:solidFill>
                <a:latin typeface="Roboto Mono"/>
                <a:ea typeface="Roboto Mono"/>
                <a:cs typeface="Roboto Mono"/>
                <a:sym typeface="Roboto Mono"/>
              </a:rPr>
              <a:t>table </a:t>
            </a:r>
            <a:r>
              <a:rPr lang="en-US" sz="4800" dirty="0" err="1">
                <a:solidFill>
                  <a:schemeClr val="bg2"/>
                </a:solidFill>
                <a:latin typeface="Roboto Mono"/>
                <a:ea typeface="Roboto Mono"/>
                <a:cs typeface="Roboto Mono"/>
                <a:sym typeface="Roboto Mono"/>
              </a:rPr>
              <a:t>cellspacing</a:t>
            </a:r>
            <a:r>
              <a:rPr lang="en-US" sz="4800" dirty="0">
                <a:solidFill>
                  <a:schemeClr val="bg2"/>
                </a:solidFill>
                <a:latin typeface="Roboto Mono"/>
                <a:ea typeface="Roboto Mono"/>
                <a:cs typeface="Roboto Mono"/>
                <a:sym typeface="Roboto Mono"/>
              </a:rPr>
              <a:t>=“”&gt;</a:t>
            </a:r>
          </a:p>
          <a:p>
            <a:pPr marL="685800" lvl="0" indent="-685800" defTabSz="914400" hangingPunct="1">
              <a:lnSpc>
                <a:spcPct val="120000"/>
              </a:lnSpc>
              <a:buClr>
                <a:srgbClr val="7F7F7F"/>
              </a:buClr>
              <a:buFont typeface="Arial" panose="020B0604020202020204" pitchFamily="34" charset="0"/>
              <a:buChar char="•"/>
              <a:defRPr/>
            </a:pPr>
            <a:r>
              <a:rPr lang="en-US" sz="4800" dirty="0" err="1">
                <a:solidFill>
                  <a:schemeClr val="bg2"/>
                </a:solidFill>
                <a:latin typeface="Roboto Mono"/>
                <a:ea typeface="Roboto Mono"/>
                <a:cs typeface="Roboto Mono"/>
                <a:sym typeface="Roboto Mono"/>
              </a:rPr>
              <a:t>css</a:t>
            </a:r>
            <a:r>
              <a:rPr lang="en-US" sz="4800" dirty="0">
                <a:solidFill>
                  <a:schemeClr val="bg2"/>
                </a:solidFill>
                <a:latin typeface="Roboto Mono"/>
                <a:ea typeface="Roboto Mono"/>
                <a:cs typeface="Roboto Mono"/>
                <a:sym typeface="Roboto Mono"/>
              </a:rPr>
              <a:t>: border-spacing: 7px 11px;</a:t>
            </a:r>
          </a:p>
          <a:p>
            <a:pPr marL="685800" lvl="0" indent="-685800" defTabSz="914400" hangingPunct="1">
              <a:lnSpc>
                <a:spcPct val="120000"/>
              </a:lnSpc>
              <a:buClr>
                <a:srgbClr val="7F7F7F"/>
              </a:buClr>
              <a:buFont typeface="Arial" panose="020B0604020202020204" pitchFamily="34" charset="0"/>
              <a:buChar char="•"/>
              <a:defRPr/>
            </a:pPr>
            <a:r>
              <a:rPr lang="en-US" sz="4800" dirty="0" err="1">
                <a:solidFill>
                  <a:schemeClr val="bg2"/>
                </a:solidFill>
                <a:latin typeface="Roboto Mono"/>
                <a:ea typeface="Roboto Mono"/>
                <a:cs typeface="Roboto Mono"/>
                <a:sym typeface="Roboto Mono"/>
              </a:rPr>
              <a:t>cellpadding</a:t>
            </a:r>
            <a:endParaRPr lang="en-US" sz="4800" dirty="0">
              <a:solidFill>
                <a:schemeClr val="bg2"/>
              </a:solidFill>
              <a:latin typeface="Roboto Mono"/>
              <a:ea typeface="Roboto Mono"/>
              <a:cs typeface="Roboto Mono"/>
              <a:sym typeface="Roboto Mono"/>
            </a:endParaRPr>
          </a:p>
          <a:p>
            <a:pPr marL="0" lvl="0" indent="0" defTabSz="914400" hangingPunct="1">
              <a:lnSpc>
                <a:spcPct val="120000"/>
              </a:lnSpc>
              <a:buClr>
                <a:srgbClr val="7F7F7F"/>
              </a:buClr>
              <a:buNone/>
              <a:defRPr/>
            </a:pPr>
            <a:r>
              <a:rPr lang="ru-RU" sz="4800" dirty="0">
                <a:solidFill>
                  <a:schemeClr val="bg2"/>
                </a:solidFill>
                <a:latin typeface="Roboto Mono"/>
                <a:ea typeface="Roboto Mono"/>
                <a:cs typeface="Roboto Mono"/>
                <a:sym typeface="Roboto Mono"/>
              </a:rPr>
              <a:t>Определяет расстояние между границей ячейки и ее содержимым.</a:t>
            </a:r>
          </a:p>
          <a:p>
            <a:pPr marL="685800" lvl="0" indent="-685800" defTabSz="914400" hangingPunct="1">
              <a:lnSpc>
                <a:spcPct val="120000"/>
              </a:lnSpc>
              <a:buClr>
                <a:srgbClr val="7F7F7F"/>
              </a:buClr>
              <a:buFont typeface="Arial" panose="020B0604020202020204" pitchFamily="34" charset="0"/>
              <a:buChar char="•"/>
              <a:defRPr/>
            </a:pPr>
            <a:r>
              <a:rPr lang="ru-RU" sz="4800" dirty="0">
                <a:solidFill>
                  <a:schemeClr val="bg2"/>
                </a:solidFill>
                <a:latin typeface="Roboto Mono"/>
                <a:ea typeface="Roboto Mono"/>
                <a:cs typeface="Roboto Mono"/>
                <a:sym typeface="Roboto Mono"/>
              </a:rPr>
              <a:t>&lt;</a:t>
            </a:r>
            <a:r>
              <a:rPr lang="en-US" sz="4800" dirty="0">
                <a:solidFill>
                  <a:schemeClr val="bg2"/>
                </a:solidFill>
                <a:latin typeface="Roboto Mono"/>
                <a:ea typeface="Roboto Mono"/>
                <a:cs typeface="Roboto Mono"/>
                <a:sym typeface="Roboto Mono"/>
              </a:rPr>
              <a:t>table </a:t>
            </a:r>
            <a:r>
              <a:rPr lang="en-US" sz="4800" dirty="0" err="1">
                <a:solidFill>
                  <a:schemeClr val="bg2"/>
                </a:solidFill>
                <a:latin typeface="Roboto Mono"/>
                <a:ea typeface="Roboto Mono"/>
                <a:cs typeface="Roboto Mono"/>
                <a:sym typeface="Roboto Mono"/>
              </a:rPr>
              <a:t>cellpadding</a:t>
            </a:r>
            <a:r>
              <a:rPr lang="en-US" sz="4800" dirty="0">
                <a:solidFill>
                  <a:schemeClr val="bg2"/>
                </a:solidFill>
                <a:latin typeface="Roboto Mono"/>
                <a:ea typeface="Roboto Mono"/>
                <a:cs typeface="Roboto Mono"/>
                <a:sym typeface="Roboto Mono"/>
              </a:rPr>
              <a:t>="</a:t>
            </a:r>
            <a:r>
              <a:rPr lang="ru-RU" sz="4800" dirty="0">
                <a:solidFill>
                  <a:schemeClr val="bg2"/>
                </a:solidFill>
                <a:latin typeface="Roboto Mono"/>
                <a:ea typeface="Roboto Mono"/>
                <a:cs typeface="Roboto Mono"/>
                <a:sym typeface="Roboto Mono"/>
              </a:rPr>
              <a:t>значение"&gt;...&lt;/</a:t>
            </a:r>
            <a:r>
              <a:rPr lang="en-US" sz="4800" dirty="0">
                <a:solidFill>
                  <a:schemeClr val="bg2"/>
                </a:solidFill>
                <a:latin typeface="Roboto Mono"/>
                <a:ea typeface="Roboto Mono"/>
                <a:cs typeface="Roboto Mono"/>
                <a:sym typeface="Roboto Mono"/>
              </a:rPr>
              <a:t>table&gt;</a:t>
            </a:r>
          </a:p>
          <a:p>
            <a:pPr marL="685800" lvl="0" indent="-685800" defTabSz="914400" hangingPunct="1">
              <a:lnSpc>
                <a:spcPct val="120000"/>
              </a:lnSpc>
              <a:buClr>
                <a:srgbClr val="7F7F7F"/>
              </a:buClr>
              <a:buFont typeface="Arial" panose="020B0604020202020204" pitchFamily="34" charset="0"/>
              <a:buChar char="•"/>
              <a:defRPr/>
            </a:pPr>
            <a:r>
              <a:rPr lang="en-US" sz="4800" dirty="0" err="1">
                <a:solidFill>
                  <a:schemeClr val="bg2"/>
                </a:solidFill>
                <a:latin typeface="Roboto Mono"/>
                <a:ea typeface="Roboto Mono"/>
                <a:cs typeface="Roboto Mono"/>
                <a:sym typeface="Roboto Mono"/>
              </a:rPr>
              <a:t>css</a:t>
            </a:r>
            <a:r>
              <a:rPr lang="en-US" sz="4800" dirty="0">
                <a:solidFill>
                  <a:schemeClr val="bg2"/>
                </a:solidFill>
                <a:latin typeface="Roboto Mono"/>
                <a:ea typeface="Roboto Mono"/>
                <a:cs typeface="Roboto Mono"/>
                <a:sym typeface="Roboto Mono"/>
              </a:rPr>
              <a:t>: padding</a:t>
            </a:r>
          </a:p>
          <a:p>
            <a:pPr marL="0" lvl="0" indent="0" defTabSz="914400" hangingPunct="1">
              <a:lnSpc>
                <a:spcPct val="120000"/>
              </a:lnSpc>
              <a:buClr>
                <a:srgbClr val="7F7F7F"/>
              </a:buClr>
              <a:buNone/>
              <a:defRPr/>
            </a:pPr>
            <a:endParaRPr lang="en-US" sz="4800" dirty="0">
              <a:solidFill>
                <a:schemeClr val="bg2"/>
              </a:solidFill>
              <a:latin typeface="Roboto Mono"/>
              <a:ea typeface="Roboto Mono"/>
              <a:cs typeface="Roboto Mono"/>
              <a:sym typeface="Roboto Mono"/>
            </a:endParaRPr>
          </a:p>
        </p:txBody>
      </p:sp>
      <p:cxnSp>
        <p:nvCxnSpPr>
          <p:cNvPr id="8" name="Прямая соединительная линия 7">
            <a:extLst>
              <a:ext uri="{FF2B5EF4-FFF2-40B4-BE49-F238E27FC236}">
                <a16:creationId xmlns:a16="http://schemas.microsoft.com/office/drawing/2014/main" id="{F961D43A-D13B-4CD0-8A82-2273B66BF6B3}"/>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9427676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724"/>
            <a:ext cx="24384000" cy="13774724"/>
          </a:xfrm>
          <a:prstGeom prst="rect">
            <a:avLst/>
          </a:prstGeom>
        </p:spPr>
      </p:pic>
      <p:sp>
        <p:nvSpPr>
          <p:cNvPr id="12" name="Google Shape;89;p18"/>
          <p:cNvSpPr txBox="1">
            <a:spLocks/>
          </p:cNvSpPr>
          <p:nvPr/>
        </p:nvSpPr>
        <p:spPr>
          <a:xfrm>
            <a:off x="2637098" y="1986443"/>
            <a:ext cx="21808495" cy="1595594"/>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lvl="0" defTabSz="914400" hangingPunct="1">
              <a:lnSpc>
                <a:spcPct val="90000"/>
              </a:lnSpc>
              <a:buClr>
                <a:srgbClr val="611BB8"/>
              </a:buClr>
              <a:buSzPts val="2400"/>
              <a:defRPr/>
            </a:pPr>
            <a:r>
              <a:rPr lang="en-US" sz="7200" dirty="0">
                <a:solidFill>
                  <a:srgbClr val="7318F9"/>
                </a:solidFill>
              </a:rPr>
              <a:t>ALIGN VALIGN</a:t>
            </a:r>
            <a:endParaRPr kumimoji="0" lang="en-US" sz="7200" b="1" i="0" u="none" strike="noStrike" kern="0" cap="none" spc="0" normalizeH="0" baseline="0" noProof="0" dirty="0">
              <a:ln>
                <a:noFill/>
              </a:ln>
              <a:solidFill>
                <a:srgbClr val="7318F9"/>
              </a:solidFill>
              <a:effectLst/>
              <a:uLnTx/>
              <a:uFillTx/>
              <a:latin typeface="Raleway"/>
              <a:sym typeface="Raleway"/>
            </a:endParaRPr>
          </a:p>
        </p:txBody>
      </p:sp>
      <p:sp>
        <p:nvSpPr>
          <p:cNvPr id="15" name="Google Shape;90;p18"/>
          <p:cNvSpPr txBox="1">
            <a:spLocks/>
          </p:cNvSpPr>
          <p:nvPr/>
        </p:nvSpPr>
        <p:spPr>
          <a:xfrm>
            <a:off x="2637098" y="4045164"/>
            <a:ext cx="19878339" cy="8744284"/>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177800" lvl="0" indent="0" defTabSz="914400" hangingPunct="1">
              <a:lnSpc>
                <a:spcPct val="100000"/>
              </a:lnSpc>
              <a:buClr>
                <a:srgbClr val="7F7F7F"/>
              </a:buClr>
              <a:buNone/>
              <a:defRPr/>
            </a:pPr>
            <a:r>
              <a:rPr lang="en-US" sz="4800" dirty="0">
                <a:solidFill>
                  <a:schemeClr val="bg2"/>
                </a:solidFill>
              </a:rPr>
              <a:t>&lt;td align="left | center | right | justify "&gt;...&lt;/td&gt;</a:t>
            </a:r>
          </a:p>
          <a:p>
            <a:pPr marL="177800" lvl="0" indent="0" defTabSz="914400" hangingPunct="1">
              <a:lnSpc>
                <a:spcPct val="100000"/>
              </a:lnSpc>
              <a:buClr>
                <a:srgbClr val="7F7F7F"/>
              </a:buClr>
              <a:buNone/>
              <a:defRPr/>
            </a:pPr>
            <a:r>
              <a:rPr lang="en-US" sz="4800" dirty="0">
                <a:solidFill>
                  <a:schemeClr val="bg2"/>
                </a:solidFill>
              </a:rPr>
              <a:t>&lt;td </a:t>
            </a:r>
            <a:r>
              <a:rPr lang="en-US" sz="4800" dirty="0" err="1">
                <a:solidFill>
                  <a:schemeClr val="bg2"/>
                </a:solidFill>
              </a:rPr>
              <a:t>valign</a:t>
            </a:r>
            <a:r>
              <a:rPr lang="en-US" sz="4800" dirty="0">
                <a:solidFill>
                  <a:schemeClr val="bg2"/>
                </a:solidFill>
              </a:rPr>
              <a:t>="top | middle | bottom | baseline"&gt;...&lt;/td&gt;</a:t>
            </a:r>
          </a:p>
          <a:p>
            <a:pPr marL="177800" lvl="0" indent="0" defTabSz="914400" hangingPunct="1">
              <a:lnSpc>
                <a:spcPct val="100000"/>
              </a:lnSpc>
              <a:buClr>
                <a:srgbClr val="7F7F7F"/>
              </a:buClr>
              <a:buNone/>
              <a:defRPr/>
            </a:pPr>
            <a:r>
              <a:rPr lang="en-US" sz="4800" dirty="0" err="1">
                <a:solidFill>
                  <a:schemeClr val="bg2"/>
                </a:solidFill>
              </a:rPr>
              <a:t>css</a:t>
            </a:r>
            <a:endParaRPr lang="en-US" sz="4800" dirty="0">
              <a:solidFill>
                <a:schemeClr val="bg2"/>
              </a:solidFill>
            </a:endParaRPr>
          </a:p>
          <a:p>
            <a:pPr marL="177800" lvl="0" indent="0" defTabSz="914400" hangingPunct="1">
              <a:lnSpc>
                <a:spcPct val="100000"/>
              </a:lnSpc>
              <a:buClr>
                <a:srgbClr val="7F7F7F"/>
              </a:buClr>
              <a:buNone/>
              <a:defRPr/>
            </a:pPr>
            <a:r>
              <a:rPr lang="en-US" sz="4800" dirty="0">
                <a:solidFill>
                  <a:schemeClr val="bg2"/>
                </a:solidFill>
              </a:rPr>
              <a:t>vertical-align: baseline|bottom|middle|sub|super|text-bottom|text-top|top|inherit | </a:t>
            </a:r>
            <a:r>
              <a:rPr lang="ru-RU" sz="4800" dirty="0">
                <a:solidFill>
                  <a:schemeClr val="bg2"/>
                </a:solidFill>
              </a:rPr>
              <a:t>значение | проценты</a:t>
            </a:r>
          </a:p>
          <a:p>
            <a:pPr marL="177800" lvl="0" indent="0" defTabSz="914400" hangingPunct="1">
              <a:lnSpc>
                <a:spcPct val="100000"/>
              </a:lnSpc>
              <a:buClr>
                <a:srgbClr val="7F7F7F"/>
              </a:buClr>
              <a:buNone/>
              <a:defRPr/>
            </a:pPr>
            <a:r>
              <a:rPr lang="en-US" sz="4800" dirty="0">
                <a:solidFill>
                  <a:schemeClr val="bg2"/>
                </a:solidFill>
              </a:rPr>
              <a:t>text-align: center | justify | left | right | start | end</a:t>
            </a:r>
          </a:p>
        </p:txBody>
      </p:sp>
      <p:cxnSp>
        <p:nvCxnSpPr>
          <p:cNvPr id="9" name="Прямая соединительная линия 8">
            <a:extLst>
              <a:ext uri="{FF2B5EF4-FFF2-40B4-BE49-F238E27FC236}">
                <a16:creationId xmlns:a16="http://schemas.microsoft.com/office/drawing/2014/main" id="{53A29AED-3E8E-41F1-BC5B-6A280A8D4597}"/>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49816861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7" name="Google Shape;96;p19"/>
          <p:cNvSpPr txBox="1">
            <a:spLocks/>
          </p:cNvSpPr>
          <p:nvPr/>
        </p:nvSpPr>
        <p:spPr>
          <a:xfrm>
            <a:off x="2637098" y="2119187"/>
            <a:ext cx="15074074" cy="978904"/>
          </a:xfrm>
          <a:prstGeom prst="rect">
            <a:avLst/>
          </a:prstGeom>
          <a:noFill/>
          <a:ln>
            <a:noFill/>
          </a:ln>
        </p:spPr>
        <p:txBody>
          <a:bodyPr spcFirstLastPara="1" wrap="square" lIns="68575" tIns="34275" rIns="68575" bIns="3427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lnSpc>
                <a:spcPct val="90000"/>
              </a:lnSpc>
              <a:buClr>
                <a:schemeClr val="dk1"/>
              </a:buClr>
              <a:buSzPts val="2400"/>
            </a:pPr>
            <a:r>
              <a:rPr lang="en-US" sz="7200" dirty="0">
                <a:solidFill>
                  <a:srgbClr val="7318F9"/>
                </a:solidFill>
              </a:rPr>
              <a:t>WIDTH HEIGHT</a:t>
            </a:r>
            <a:endParaRPr lang="en-US" dirty="0">
              <a:solidFill>
                <a:srgbClr val="7318F9"/>
              </a:solidFill>
            </a:endParaRPr>
          </a:p>
        </p:txBody>
      </p:sp>
      <p:sp>
        <p:nvSpPr>
          <p:cNvPr id="8" name="Google Shape;97;p19"/>
          <p:cNvSpPr txBox="1">
            <a:spLocks/>
          </p:cNvSpPr>
          <p:nvPr/>
        </p:nvSpPr>
        <p:spPr>
          <a:xfrm>
            <a:off x="2637098" y="4054700"/>
            <a:ext cx="18925044" cy="7213068"/>
          </a:xfrm>
          <a:prstGeom prst="rect">
            <a:avLst/>
          </a:prstGeom>
          <a:noFill/>
          <a:ln>
            <a:noFill/>
          </a:ln>
        </p:spPr>
        <p:txBody>
          <a:bodyPr spcFirstLastPara="1" wrap="square" lIns="68575" tIns="34275" rIns="68575" bIns="3427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marL="177800" indent="-171450" hangingPunct="1">
              <a:lnSpc>
                <a:spcPct val="120000"/>
              </a:lnSpc>
              <a:buSzPts val="1500"/>
              <a:buFontTx/>
              <a:buChar char="●"/>
            </a:pPr>
            <a:r>
              <a:rPr lang="ru-RU" sz="4800" dirty="0">
                <a:solidFill>
                  <a:schemeClr val="bg2"/>
                </a:solidFill>
              </a:rPr>
              <a:t>Любое целое значение в пикселах или процентах от доступного пространства.</a:t>
            </a:r>
          </a:p>
          <a:p>
            <a:pPr marL="177800" indent="-171450" hangingPunct="1">
              <a:lnSpc>
                <a:spcPct val="120000"/>
              </a:lnSpc>
              <a:buSzPts val="1500"/>
              <a:buFontTx/>
              <a:buChar char="●"/>
            </a:pPr>
            <a:r>
              <a:rPr lang="ru-RU" sz="4800" dirty="0" err="1">
                <a:solidFill>
                  <a:schemeClr val="bg2"/>
                </a:solidFill>
              </a:rPr>
              <a:t>css</a:t>
            </a:r>
            <a:endParaRPr lang="ru-RU" sz="4800" dirty="0">
              <a:solidFill>
                <a:schemeClr val="bg2"/>
              </a:solidFill>
            </a:endParaRPr>
          </a:p>
          <a:p>
            <a:pPr marL="177800" indent="-171450" hangingPunct="1">
              <a:lnSpc>
                <a:spcPct val="120000"/>
              </a:lnSpc>
              <a:buSzPts val="1500"/>
              <a:buFontTx/>
              <a:buChar char="●"/>
            </a:pPr>
            <a:r>
              <a:rPr lang="ru-RU" sz="4800" dirty="0" err="1">
                <a:solidFill>
                  <a:schemeClr val="bg2"/>
                </a:solidFill>
              </a:rPr>
              <a:t>table</a:t>
            </a:r>
            <a:r>
              <a:rPr lang="ru-RU" sz="4800" dirty="0">
                <a:solidFill>
                  <a:schemeClr val="bg2"/>
                </a:solidFill>
              </a:rPr>
              <a:t> {</a:t>
            </a:r>
          </a:p>
          <a:p>
            <a:pPr marL="177800" indent="-171450" hangingPunct="1">
              <a:lnSpc>
                <a:spcPct val="120000"/>
              </a:lnSpc>
              <a:buSzPts val="1500"/>
              <a:buFontTx/>
              <a:buChar char="●"/>
            </a:pPr>
            <a:r>
              <a:rPr lang="ru-RU" sz="4800" dirty="0" err="1">
                <a:solidFill>
                  <a:schemeClr val="bg2"/>
                </a:solidFill>
              </a:rPr>
              <a:t>width</a:t>
            </a:r>
            <a:r>
              <a:rPr lang="ru-RU" sz="4800" dirty="0">
                <a:solidFill>
                  <a:schemeClr val="bg2"/>
                </a:solidFill>
              </a:rPr>
              <a:t>: 400px;</a:t>
            </a:r>
          </a:p>
          <a:p>
            <a:pPr marL="177800" indent="-171450" hangingPunct="1">
              <a:lnSpc>
                <a:spcPct val="120000"/>
              </a:lnSpc>
              <a:buSzPts val="1500"/>
              <a:buFontTx/>
              <a:buChar char="●"/>
            </a:pPr>
            <a:r>
              <a:rPr lang="ru-RU" sz="4800" dirty="0" err="1">
                <a:solidFill>
                  <a:schemeClr val="bg2"/>
                </a:solidFill>
              </a:rPr>
              <a:t>height</a:t>
            </a:r>
            <a:r>
              <a:rPr lang="ru-RU" sz="4800" dirty="0">
                <a:solidFill>
                  <a:schemeClr val="bg2"/>
                </a:solidFill>
              </a:rPr>
              <a:t>: 400px;</a:t>
            </a:r>
          </a:p>
          <a:p>
            <a:pPr marL="177800" indent="-171450" hangingPunct="1">
              <a:lnSpc>
                <a:spcPct val="120000"/>
              </a:lnSpc>
              <a:buSzPts val="1500"/>
              <a:buFontTx/>
              <a:buChar char="●"/>
            </a:pPr>
            <a:r>
              <a:rPr lang="ru-RU" sz="4800" dirty="0">
                <a:solidFill>
                  <a:schemeClr val="bg2"/>
                </a:solidFill>
              </a:rPr>
              <a:t>}</a:t>
            </a:r>
          </a:p>
        </p:txBody>
      </p:sp>
      <p:cxnSp>
        <p:nvCxnSpPr>
          <p:cNvPr id="11" name="Прямая соединительная линия 10">
            <a:extLst>
              <a:ext uri="{FF2B5EF4-FFF2-40B4-BE49-F238E27FC236}">
                <a16:creationId xmlns:a16="http://schemas.microsoft.com/office/drawing/2014/main" id="{7A621D6B-3A28-4B9B-8C4B-A8A09133E8D0}"/>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30046369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1" name="Google Shape;102;p20"/>
          <p:cNvSpPr txBox="1">
            <a:spLocks/>
          </p:cNvSpPr>
          <p:nvPr/>
        </p:nvSpPr>
        <p:spPr>
          <a:xfrm>
            <a:off x="2637098" y="2105287"/>
            <a:ext cx="12003020" cy="1478764"/>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lvl="0" defTabSz="914400" hangingPunct="1">
              <a:lnSpc>
                <a:spcPct val="90000"/>
              </a:lnSpc>
              <a:buClr>
                <a:srgbClr val="611BB8"/>
              </a:buClr>
              <a:buSzPts val="2400"/>
              <a:defRPr/>
            </a:pPr>
            <a:r>
              <a:rPr lang="en-US" sz="7200" dirty="0">
                <a:solidFill>
                  <a:srgbClr val="7318F9"/>
                </a:solidFill>
              </a:rPr>
              <a:t>BORDER-COLLAPSE</a:t>
            </a:r>
            <a:br>
              <a:rPr lang="en-US" sz="7200" dirty="0">
                <a:solidFill>
                  <a:srgbClr val="7318F9"/>
                </a:solidFill>
              </a:rPr>
            </a:br>
            <a:endParaRPr kumimoji="0" lang="en-US" sz="7200" b="1" i="0" u="none" strike="noStrike" kern="0" cap="none" spc="0" normalizeH="0" baseline="0" noProof="0" dirty="0">
              <a:ln>
                <a:noFill/>
              </a:ln>
              <a:solidFill>
                <a:srgbClr val="7318F9"/>
              </a:solidFill>
              <a:effectLst/>
              <a:uLnTx/>
              <a:uFillTx/>
              <a:latin typeface="Raleway"/>
              <a:sym typeface="Raleway"/>
            </a:endParaRPr>
          </a:p>
        </p:txBody>
      </p:sp>
      <p:sp>
        <p:nvSpPr>
          <p:cNvPr id="12" name="Google Shape;103;p20"/>
          <p:cNvSpPr txBox="1">
            <a:spLocks/>
          </p:cNvSpPr>
          <p:nvPr/>
        </p:nvSpPr>
        <p:spPr>
          <a:xfrm>
            <a:off x="2637097" y="3965571"/>
            <a:ext cx="19809947" cy="6970677"/>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6350" lvl="0" indent="0" defTabSz="914400" hangingPunct="1">
              <a:lnSpc>
                <a:spcPct val="120000"/>
              </a:lnSpc>
              <a:buClr>
                <a:srgbClr val="7F7F7F"/>
              </a:buClr>
              <a:buSzPts val="1500"/>
              <a:buNone/>
              <a:defRPr/>
            </a:pPr>
            <a:r>
              <a:rPr lang="ru-RU" sz="4800" dirty="0">
                <a:solidFill>
                  <a:schemeClr val="bg2"/>
                </a:solidFill>
              </a:rPr>
              <a:t>Значения:	</a:t>
            </a:r>
          </a:p>
          <a:p>
            <a:pPr marL="177800" lvl="0" indent="-171450" defTabSz="914400" hangingPunct="1">
              <a:lnSpc>
                <a:spcPct val="120000"/>
              </a:lnSpc>
              <a:buClr>
                <a:srgbClr val="7F7F7F"/>
              </a:buClr>
              <a:buSzPts val="1500"/>
              <a:defRPr/>
            </a:pPr>
            <a:r>
              <a:rPr lang="ru-RU" sz="4800" dirty="0" err="1">
                <a:solidFill>
                  <a:schemeClr val="bg2"/>
                </a:solidFill>
              </a:rPr>
              <a:t>separate</a:t>
            </a:r>
            <a:r>
              <a:rPr lang="ru-RU" sz="4800" dirty="0">
                <a:solidFill>
                  <a:schemeClr val="bg2"/>
                </a:solidFill>
              </a:rPr>
              <a:t>	Рамки ячеек располагаются раздельно.</a:t>
            </a:r>
          </a:p>
          <a:p>
            <a:pPr marL="177800" lvl="0" indent="-171450" defTabSz="914400" hangingPunct="1">
              <a:lnSpc>
                <a:spcPct val="120000"/>
              </a:lnSpc>
              <a:buClr>
                <a:srgbClr val="7F7F7F"/>
              </a:buClr>
              <a:buSzPts val="1500"/>
              <a:defRPr/>
            </a:pPr>
            <a:r>
              <a:rPr lang="ru-RU" sz="4800" dirty="0" err="1">
                <a:solidFill>
                  <a:schemeClr val="bg2"/>
                </a:solidFill>
              </a:rPr>
              <a:t>collapse</a:t>
            </a:r>
            <a:r>
              <a:rPr lang="ru-RU" sz="4800" dirty="0">
                <a:solidFill>
                  <a:schemeClr val="bg2"/>
                </a:solidFill>
              </a:rPr>
              <a:t>	Рамки ячеек сливаются в одну, а промежутки между рамками убираются.</a:t>
            </a:r>
          </a:p>
          <a:p>
            <a:pPr marL="177800" lvl="0" indent="-171450" defTabSz="914400" hangingPunct="1">
              <a:lnSpc>
                <a:spcPct val="120000"/>
              </a:lnSpc>
              <a:buClr>
                <a:srgbClr val="7F7F7F"/>
              </a:buClr>
              <a:buSzPts val="1500"/>
              <a:defRPr/>
            </a:pPr>
            <a:r>
              <a:rPr lang="ru-RU" sz="4800" dirty="0" err="1">
                <a:solidFill>
                  <a:schemeClr val="bg2"/>
                </a:solidFill>
              </a:rPr>
              <a:t>inherit</a:t>
            </a:r>
            <a:r>
              <a:rPr lang="ru-RU" sz="4800" dirty="0">
                <a:solidFill>
                  <a:schemeClr val="bg2"/>
                </a:solidFill>
              </a:rPr>
              <a:t>	Наследует значение свойства от родительского элемента.</a:t>
            </a:r>
          </a:p>
          <a:p>
            <a:pPr marL="177800" lvl="0" indent="-171450" defTabSz="914400" hangingPunct="1">
              <a:lnSpc>
                <a:spcPct val="120000"/>
              </a:lnSpc>
              <a:buClr>
                <a:srgbClr val="7F7F7F"/>
              </a:buClr>
              <a:buSzPts val="1500"/>
              <a:defRPr/>
            </a:pPr>
            <a:endParaRPr lang="ru-RU" sz="4800" dirty="0">
              <a:solidFill>
                <a:schemeClr val="bg2"/>
              </a:solidFill>
            </a:endParaRPr>
          </a:p>
          <a:p>
            <a:pPr marL="6350" lvl="0" indent="0" defTabSz="914400" hangingPunct="1">
              <a:lnSpc>
                <a:spcPct val="120000"/>
              </a:lnSpc>
              <a:buClr>
                <a:srgbClr val="7F7F7F"/>
              </a:buClr>
              <a:buSzPts val="1500"/>
              <a:buNone/>
              <a:defRPr/>
            </a:pPr>
            <a:r>
              <a:rPr lang="ru-RU" sz="4800" dirty="0">
                <a:solidFill>
                  <a:schemeClr val="bg2"/>
                </a:solidFill>
              </a:rPr>
              <a:t>Синтаксис</a:t>
            </a:r>
          </a:p>
          <a:p>
            <a:pPr marL="177800" lvl="0" indent="-171450" defTabSz="914400" hangingPunct="1">
              <a:lnSpc>
                <a:spcPct val="120000"/>
              </a:lnSpc>
              <a:buClr>
                <a:srgbClr val="7F7F7F"/>
              </a:buClr>
              <a:buSzPts val="1500"/>
              <a:defRPr/>
            </a:pPr>
            <a:r>
              <a:rPr lang="ru-RU" sz="4800" dirty="0" err="1">
                <a:solidFill>
                  <a:schemeClr val="bg2"/>
                </a:solidFill>
              </a:rPr>
              <a:t>table</a:t>
            </a:r>
            <a:r>
              <a:rPr lang="ru-RU" sz="4800" dirty="0">
                <a:solidFill>
                  <a:schemeClr val="bg2"/>
                </a:solidFill>
              </a:rPr>
              <a:t> {</a:t>
            </a:r>
            <a:r>
              <a:rPr lang="ru-RU" sz="4800" dirty="0" err="1">
                <a:solidFill>
                  <a:schemeClr val="bg2"/>
                </a:solidFill>
              </a:rPr>
              <a:t>border-collapse</a:t>
            </a:r>
            <a:r>
              <a:rPr lang="ru-RU" sz="4800" dirty="0">
                <a:solidFill>
                  <a:schemeClr val="bg2"/>
                </a:solidFill>
              </a:rPr>
              <a:t>: </a:t>
            </a:r>
            <a:r>
              <a:rPr lang="ru-RU" sz="4800" dirty="0" err="1">
                <a:solidFill>
                  <a:schemeClr val="bg2"/>
                </a:solidFill>
              </a:rPr>
              <a:t>collapse</a:t>
            </a:r>
            <a:r>
              <a:rPr lang="ru-RU" sz="4800" dirty="0">
                <a:solidFill>
                  <a:schemeClr val="bg2"/>
                </a:solidFill>
              </a:rPr>
              <a:t>;}</a:t>
            </a:r>
          </a:p>
        </p:txBody>
      </p:sp>
      <p:cxnSp>
        <p:nvCxnSpPr>
          <p:cNvPr id="9" name="Прямая соединительная линия 8">
            <a:extLst>
              <a:ext uri="{FF2B5EF4-FFF2-40B4-BE49-F238E27FC236}">
                <a16:creationId xmlns:a16="http://schemas.microsoft.com/office/drawing/2014/main" id="{85BBAD59-F1BA-4C13-B48F-C151A72AA7E2}"/>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04180887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1" name="Google Shape;102;p20"/>
          <p:cNvSpPr txBox="1">
            <a:spLocks/>
          </p:cNvSpPr>
          <p:nvPr/>
        </p:nvSpPr>
        <p:spPr>
          <a:xfrm>
            <a:off x="2637098" y="2105287"/>
            <a:ext cx="12003020" cy="1478764"/>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lvl="0" defTabSz="914400" hangingPunct="1">
              <a:lnSpc>
                <a:spcPct val="90000"/>
              </a:lnSpc>
              <a:buClr>
                <a:srgbClr val="611BB8"/>
              </a:buClr>
              <a:buSzPts val="2400"/>
              <a:defRPr/>
            </a:pPr>
            <a:r>
              <a:rPr lang="en-US" sz="7200" dirty="0">
                <a:solidFill>
                  <a:srgbClr val="7318F9"/>
                </a:solidFill>
              </a:rPr>
              <a:t>COLSPAN, ROWSPAN</a:t>
            </a:r>
            <a:endParaRPr kumimoji="0" lang="en-US" sz="7200" b="1" i="0" u="none" strike="noStrike" kern="0" cap="none" spc="0" normalizeH="0" baseline="0" noProof="0" dirty="0">
              <a:ln>
                <a:noFill/>
              </a:ln>
              <a:solidFill>
                <a:srgbClr val="7318F9"/>
              </a:solidFill>
              <a:effectLst/>
              <a:uLnTx/>
              <a:uFillTx/>
              <a:latin typeface="Raleway"/>
              <a:sym typeface="Raleway"/>
            </a:endParaRPr>
          </a:p>
        </p:txBody>
      </p:sp>
      <p:sp>
        <p:nvSpPr>
          <p:cNvPr id="12" name="Google Shape;103;p20"/>
          <p:cNvSpPr txBox="1">
            <a:spLocks/>
          </p:cNvSpPr>
          <p:nvPr/>
        </p:nvSpPr>
        <p:spPr>
          <a:xfrm>
            <a:off x="2637097" y="4244046"/>
            <a:ext cx="20104915" cy="6970677"/>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177800" lvl="0" indent="-171450" defTabSz="914400" hangingPunct="1">
              <a:lnSpc>
                <a:spcPct val="150000"/>
              </a:lnSpc>
              <a:buClr>
                <a:srgbClr val="7F7F7F"/>
              </a:buClr>
              <a:buSzPts val="1500"/>
              <a:defRPr/>
            </a:pPr>
            <a:r>
              <a:rPr lang="ru-RU" sz="4800" dirty="0">
                <a:solidFill>
                  <a:schemeClr val="bg2"/>
                </a:solidFill>
              </a:rPr>
              <a:t>Устанавливает число ячеек, которые должны быть объединены.</a:t>
            </a:r>
          </a:p>
          <a:p>
            <a:pPr marL="177800" lvl="0" indent="-171450" defTabSz="914400" hangingPunct="1">
              <a:lnSpc>
                <a:spcPct val="150000"/>
              </a:lnSpc>
              <a:buClr>
                <a:srgbClr val="7F7F7F"/>
              </a:buClr>
              <a:buSzPts val="1500"/>
              <a:defRPr/>
            </a:pPr>
            <a:r>
              <a:rPr lang="ru-RU" sz="4800" dirty="0">
                <a:solidFill>
                  <a:schemeClr val="bg2"/>
                </a:solidFill>
              </a:rPr>
              <a:t>&lt;</a:t>
            </a:r>
            <a:r>
              <a:rPr lang="ru-RU" sz="4800" dirty="0" err="1">
                <a:solidFill>
                  <a:schemeClr val="bg2"/>
                </a:solidFill>
              </a:rPr>
              <a:t>td</a:t>
            </a:r>
            <a:r>
              <a:rPr lang="ru-RU" sz="4800" dirty="0">
                <a:solidFill>
                  <a:schemeClr val="bg2"/>
                </a:solidFill>
              </a:rPr>
              <a:t> </a:t>
            </a:r>
            <a:r>
              <a:rPr lang="ru-RU" sz="4800" dirty="0" err="1">
                <a:solidFill>
                  <a:schemeClr val="bg2"/>
                </a:solidFill>
              </a:rPr>
              <a:t>colspan</a:t>
            </a:r>
            <a:r>
              <a:rPr lang="ru-RU" sz="4800" dirty="0">
                <a:solidFill>
                  <a:schemeClr val="bg2"/>
                </a:solidFill>
              </a:rPr>
              <a:t>="число"&gt;объединение ячеек по горизонтали&lt;/</a:t>
            </a:r>
            <a:r>
              <a:rPr lang="ru-RU" sz="4800" dirty="0" err="1">
                <a:solidFill>
                  <a:schemeClr val="bg2"/>
                </a:solidFill>
              </a:rPr>
              <a:t>td</a:t>
            </a:r>
            <a:r>
              <a:rPr lang="ru-RU" sz="4800" dirty="0">
                <a:solidFill>
                  <a:schemeClr val="bg2"/>
                </a:solidFill>
              </a:rPr>
              <a:t>&gt;</a:t>
            </a:r>
          </a:p>
          <a:p>
            <a:pPr marL="177800" lvl="0" indent="-171450" defTabSz="914400" hangingPunct="1">
              <a:lnSpc>
                <a:spcPct val="150000"/>
              </a:lnSpc>
              <a:buClr>
                <a:srgbClr val="7F7F7F"/>
              </a:buClr>
              <a:buSzPts val="1500"/>
              <a:defRPr/>
            </a:pPr>
            <a:r>
              <a:rPr lang="ru-RU" sz="4800" dirty="0">
                <a:solidFill>
                  <a:schemeClr val="bg2"/>
                </a:solidFill>
              </a:rPr>
              <a:t>&lt;</a:t>
            </a:r>
            <a:r>
              <a:rPr lang="ru-RU" sz="4800" dirty="0" err="1">
                <a:solidFill>
                  <a:schemeClr val="bg2"/>
                </a:solidFill>
              </a:rPr>
              <a:t>td</a:t>
            </a:r>
            <a:r>
              <a:rPr lang="ru-RU" sz="4800" dirty="0">
                <a:solidFill>
                  <a:schemeClr val="bg2"/>
                </a:solidFill>
              </a:rPr>
              <a:t> </a:t>
            </a:r>
            <a:r>
              <a:rPr lang="ru-RU" sz="4800" dirty="0" err="1">
                <a:solidFill>
                  <a:schemeClr val="bg2"/>
                </a:solidFill>
              </a:rPr>
              <a:t>rowspan</a:t>
            </a:r>
            <a:r>
              <a:rPr lang="ru-RU" sz="4800" dirty="0">
                <a:solidFill>
                  <a:schemeClr val="bg2"/>
                </a:solidFill>
              </a:rPr>
              <a:t>="число"&gt;объединение ячеек по вертикали&lt;/</a:t>
            </a:r>
            <a:r>
              <a:rPr lang="ru-RU" sz="4800" dirty="0" err="1">
                <a:solidFill>
                  <a:schemeClr val="bg2"/>
                </a:solidFill>
              </a:rPr>
              <a:t>td</a:t>
            </a:r>
            <a:r>
              <a:rPr lang="ru-RU" sz="4800" dirty="0">
                <a:solidFill>
                  <a:schemeClr val="bg2"/>
                </a:solidFill>
              </a:rPr>
              <a:t>&gt;</a:t>
            </a:r>
          </a:p>
        </p:txBody>
      </p:sp>
      <p:cxnSp>
        <p:nvCxnSpPr>
          <p:cNvPr id="9" name="Прямая соединительная линия 8">
            <a:extLst>
              <a:ext uri="{FF2B5EF4-FFF2-40B4-BE49-F238E27FC236}">
                <a16:creationId xmlns:a16="http://schemas.microsoft.com/office/drawing/2014/main" id="{4717D012-2918-49CA-B0B8-B1824BC6EE66}"/>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53909945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1" name="Google Shape;102;p20"/>
          <p:cNvSpPr txBox="1">
            <a:spLocks/>
          </p:cNvSpPr>
          <p:nvPr/>
        </p:nvSpPr>
        <p:spPr>
          <a:xfrm>
            <a:off x="2637098" y="1952411"/>
            <a:ext cx="12003020" cy="1478764"/>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lvl="0" defTabSz="914400" hangingPunct="1">
              <a:lnSpc>
                <a:spcPct val="90000"/>
              </a:lnSpc>
              <a:buClr>
                <a:srgbClr val="611BB8"/>
              </a:buClr>
              <a:buSzPts val="2400"/>
              <a:defRPr/>
            </a:pPr>
            <a:r>
              <a:rPr lang="en-US" sz="7200" dirty="0">
                <a:solidFill>
                  <a:srgbClr val="7318F9"/>
                </a:solidFill>
              </a:rPr>
              <a:t>THEAD TBODY TFOOT</a:t>
            </a:r>
            <a:endParaRPr kumimoji="0" lang="en-US" sz="7200" b="1" i="0" u="none" strike="noStrike" kern="0" cap="none" spc="0" normalizeH="0" baseline="0" noProof="0" dirty="0">
              <a:ln>
                <a:noFill/>
              </a:ln>
              <a:solidFill>
                <a:srgbClr val="7318F9"/>
              </a:solidFill>
              <a:effectLst/>
              <a:uLnTx/>
              <a:uFillTx/>
              <a:latin typeface="Raleway"/>
              <a:sym typeface="Raleway"/>
            </a:endParaRPr>
          </a:p>
        </p:txBody>
      </p:sp>
      <p:pic>
        <p:nvPicPr>
          <p:cNvPr id="9" name="Google Shape;112;p22"/>
          <p:cNvPicPr preferRelativeResize="0"/>
          <p:nvPr/>
        </p:nvPicPr>
        <p:blipFill rotWithShape="1">
          <a:blip r:embed="rId3">
            <a:alphaModFix/>
          </a:blip>
          <a:srcRect/>
          <a:stretch/>
        </p:blipFill>
        <p:spPr>
          <a:xfrm>
            <a:off x="4125930" y="3834582"/>
            <a:ext cx="16875773" cy="8698422"/>
          </a:xfrm>
          <a:prstGeom prst="rect">
            <a:avLst/>
          </a:prstGeom>
          <a:noFill/>
          <a:ln>
            <a:noFill/>
          </a:ln>
        </p:spPr>
      </p:pic>
      <p:cxnSp>
        <p:nvCxnSpPr>
          <p:cNvPr id="10" name="Прямая соединительная линия 9">
            <a:extLst>
              <a:ext uri="{FF2B5EF4-FFF2-40B4-BE49-F238E27FC236}">
                <a16:creationId xmlns:a16="http://schemas.microsoft.com/office/drawing/2014/main" id="{943CE23E-0F32-43F7-9883-F5FEDBB67CC3}"/>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266138034"/>
      </p:ext>
    </p:extLst>
  </p:cSld>
  <p:clrMapOvr>
    <a:masterClrMapping/>
  </p:clrMapOvr>
  <p:transition spd="med"/>
</p:sld>
</file>

<file path=ppt/theme/theme1.xml><?xml version="1.0" encoding="utf-8"?>
<a:theme xmlns:a="http://schemas.openxmlformats.org/drawingml/2006/main" name="White">
  <a:themeElements>
    <a:clrScheme name="Color_Theme_01">
      <a:dk1>
        <a:srgbClr val="000000"/>
      </a:dk1>
      <a:lt1>
        <a:srgbClr val="FFFFFF"/>
      </a:lt1>
      <a:dk2>
        <a:srgbClr val="7B797C"/>
      </a:dk2>
      <a:lt2>
        <a:srgbClr val="535353"/>
      </a:lt2>
      <a:accent1>
        <a:srgbClr val="7318F8"/>
      </a:accent1>
      <a:accent2>
        <a:srgbClr val="7318F8"/>
      </a:accent2>
      <a:accent3>
        <a:srgbClr val="9852F8"/>
      </a:accent3>
      <a:accent4>
        <a:srgbClr val="9852F8"/>
      </a:accent4>
      <a:accent5>
        <a:srgbClr val="FFD73A"/>
      </a:accent5>
      <a:accent6>
        <a:srgbClr val="FFD73A"/>
      </a:accent6>
      <a:hlink>
        <a:srgbClr val="7318F8"/>
      </a:hlink>
      <a:folHlink>
        <a:srgbClr val="9852F8"/>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alpha val="60000"/>
          </a:schemeClr>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77BF"/>
      </a:accent1>
      <a:accent2>
        <a:srgbClr val="D0CDD0"/>
      </a:accent2>
      <a:accent3>
        <a:srgbClr val="BDBEBD"/>
      </a:accent3>
      <a:accent4>
        <a:srgbClr val="ACAAAD"/>
      </a:accent4>
      <a:accent5>
        <a:srgbClr val="9B999C"/>
      </a:accent5>
      <a:accent6>
        <a:srgbClr val="545554"/>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alpha val="60000"/>
          </a:schemeClr>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lor_Theme_01">
    <a:dk1>
      <a:srgbClr val="000000"/>
    </a:dk1>
    <a:lt1>
      <a:srgbClr val="FFFFFF"/>
    </a:lt1>
    <a:dk2>
      <a:srgbClr val="7B797C"/>
    </a:dk2>
    <a:lt2>
      <a:srgbClr val="535353"/>
    </a:lt2>
    <a:accent1>
      <a:srgbClr val="7318F8"/>
    </a:accent1>
    <a:accent2>
      <a:srgbClr val="7318F8"/>
    </a:accent2>
    <a:accent3>
      <a:srgbClr val="9852F8"/>
    </a:accent3>
    <a:accent4>
      <a:srgbClr val="9852F8"/>
    </a:accent4>
    <a:accent5>
      <a:srgbClr val="FFD73A"/>
    </a:accent5>
    <a:accent6>
      <a:srgbClr val="FFD73A"/>
    </a:accent6>
    <a:hlink>
      <a:srgbClr val="7318F8"/>
    </a:hlink>
    <a:folHlink>
      <a:srgbClr val="9852F8"/>
    </a:folHlink>
  </a:clrScheme>
</a:themeOverride>
</file>

<file path=docProps/app.xml><?xml version="1.0" encoding="utf-8"?>
<Properties xmlns="http://schemas.openxmlformats.org/officeDocument/2006/extended-properties" xmlns:vt="http://schemas.openxmlformats.org/officeDocument/2006/docPropsVTypes">
  <Template/>
  <TotalTime>1884</TotalTime>
  <Words>378</Words>
  <Application>Microsoft Office PowerPoint</Application>
  <PresentationFormat>Произвольный</PresentationFormat>
  <Paragraphs>74</Paragraphs>
  <Slides>15</Slides>
  <Notes>2</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1</vt:i4>
      </vt:variant>
      <vt:variant>
        <vt:lpstr>Заголовки слайдов</vt:lpstr>
      </vt:variant>
      <vt:variant>
        <vt:i4>15</vt:i4>
      </vt:variant>
    </vt:vector>
  </HeadingPairs>
  <TitlesOfParts>
    <vt:vector size="26" baseType="lpstr">
      <vt:lpstr>Arial</vt:lpstr>
      <vt:lpstr>Helvetica Light</vt:lpstr>
      <vt:lpstr>Helvetica Neue</vt:lpstr>
      <vt:lpstr>Montserrat</vt:lpstr>
      <vt:lpstr>Montserrat Medium</vt:lpstr>
      <vt:lpstr>Open Sans</vt:lpstr>
      <vt:lpstr>Open Sans Semibold</vt:lpstr>
      <vt:lpstr>Raleway</vt:lpstr>
      <vt:lpstr>Roboto Mono</vt:lpstr>
      <vt:lpstr>Source Sans Pro</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c a r o l i n e</dc:creator>
  <cp:lastModifiedBy>admin</cp:lastModifiedBy>
  <cp:revision>187</cp:revision>
  <dcterms:modified xsi:type="dcterms:W3CDTF">2022-01-20T12:55:36Z</dcterms:modified>
</cp:coreProperties>
</file>