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308" r:id="rId4"/>
    <p:sldId id="260" r:id="rId5"/>
    <p:sldId id="309" r:id="rId6"/>
    <p:sldId id="310" r:id="rId7"/>
    <p:sldId id="261" r:id="rId8"/>
    <p:sldId id="262" r:id="rId9"/>
    <p:sldId id="311" r:id="rId10"/>
    <p:sldId id="312" r:id="rId11"/>
    <p:sldId id="313" r:id="rId12"/>
    <p:sldId id="264" r:id="rId13"/>
    <p:sldId id="265" r:id="rId14"/>
  </p:sldIdLst>
  <p:sldSz cx="9144000" cy="5143500" type="screen16x9"/>
  <p:notesSz cx="6858000" cy="9144000"/>
  <p:embeddedFontLst>
    <p:embeddedFont>
      <p:font typeface="Bebas Neue" panose="020B0604020202020204" charset="0"/>
      <p:regular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Nunito Medium" panose="020B0604020202020204" charset="0"/>
      <p:regular r:id="rId21"/>
      <p:bold r:id="rId22"/>
      <p:italic r:id="rId23"/>
      <p:boldItalic r:id="rId24"/>
    </p:embeddedFont>
    <p:embeddedFont>
      <p:font typeface="Oswald" panose="00000500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8D8BD-3EFF-4EEB-AFDD-B999008BD033}">
  <a:tblStyle styleId="{D9D8D8BD-3EFF-4EEB-AFDD-B999008BD0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15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24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ddb2be1cdd_0_8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ddb2be1cdd_0_8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1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57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8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49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avLst/>
            <a:gdLst/>
            <a:ahLst/>
            <a:cxnLst/>
            <a:rect l="l" t="t" r="r" b="b"/>
            <a:pathLst>
              <a:path w="181166" h="169195" extrusionOk="0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624950" y="572050"/>
            <a:ext cx="4539625" cy="4578925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0000" y="1546325"/>
            <a:ext cx="40254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5249074" y="2948851"/>
            <a:ext cx="3915168" cy="2202046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-7975" y="1025"/>
            <a:ext cx="1516025" cy="1746400"/>
          </a:xfrm>
          <a:custGeom>
            <a:avLst/>
            <a:gdLst/>
            <a:ahLst/>
            <a:cxnLst/>
            <a:rect l="l" t="t" r="r" b="b"/>
            <a:pathLst>
              <a:path w="60641" h="69856" extrusionOk="0">
                <a:moveTo>
                  <a:pt x="0" y="69856"/>
                </a:moveTo>
                <a:lnTo>
                  <a:pt x="60641" y="27088"/>
                </a:lnTo>
                <a:lnTo>
                  <a:pt x="14055" y="0"/>
                </a:lnTo>
                <a:lnTo>
                  <a:pt x="319" y="0"/>
                </a:lnTo>
                <a:lnTo>
                  <a:pt x="319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1246038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00" y="2074963"/>
            <a:ext cx="3811500" cy="19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112375" y="1619225"/>
            <a:ext cx="6052200" cy="3531750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9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0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1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138587" y="4252590"/>
            <a:ext cx="519455" cy="711814"/>
            <a:chOff x="138587" y="4252590"/>
            <a:chExt cx="519455" cy="711814"/>
          </a:xfrm>
        </p:grpSpPr>
        <p:sp>
          <p:nvSpPr>
            <p:cNvPr id="81" name="Google Shape;81;p13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83250" y="3253375"/>
            <a:ext cx="1881221" cy="1897507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 rot="10800000" flipH="1">
            <a:off x="0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4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447278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chemeClr val="lt2"/>
                </a:solidFill>
              </a:rPr>
              <a:t>CRIME AND</a:t>
            </a:r>
            <a:r>
              <a:rPr lang="en" sz="5700" dirty="0"/>
              <a:t> CYBER</a:t>
            </a:r>
            <a:r>
              <a:rPr lang="en" sz="6500" dirty="0"/>
              <a:t> </a:t>
            </a:r>
            <a:r>
              <a:rPr lang="en" sz="5500" dirty="0">
                <a:solidFill>
                  <a:schemeClr val="dk2"/>
                </a:solidFill>
              </a:rPr>
              <a:t>PSYCHOLOGY</a:t>
            </a:r>
            <a:endParaRPr sz="5500" dirty="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771699" y="3784525"/>
            <a:ext cx="6059029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UNDERSTANDING THE INTER-SECTION OF TECHNOLOGY AND HUMAN BEHAVIOR</a:t>
            </a:r>
            <a:endParaRPr b="1" dirty="0"/>
          </a:p>
        </p:txBody>
      </p:sp>
      <p:cxnSp>
        <p:nvCxnSpPr>
          <p:cNvPr id="189" name="Google Shape;189;p28"/>
          <p:cNvCxnSpPr/>
          <p:nvPr/>
        </p:nvCxnSpPr>
        <p:spPr>
          <a:xfrm>
            <a:off x="875605" y="3799500"/>
            <a:ext cx="3647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8"/>
          <p:cNvSpPr/>
          <p:nvPr/>
        </p:nvSpPr>
        <p:spPr>
          <a:xfrm>
            <a:off x="8085254" y="4932620"/>
            <a:ext cx="58710" cy="86695"/>
          </a:xfrm>
          <a:custGeom>
            <a:avLst/>
            <a:gdLst/>
            <a:ahLst/>
            <a:cxnLst/>
            <a:rect l="l" t="t" r="r" b="b"/>
            <a:pathLst>
              <a:path w="472" h="697" extrusionOk="0">
                <a:moveTo>
                  <a:pt x="63" y="1"/>
                </a:moveTo>
                <a:lnTo>
                  <a:pt x="0" y="697"/>
                </a:lnTo>
                <a:lnTo>
                  <a:pt x="0" y="697"/>
                </a:lnTo>
                <a:lnTo>
                  <a:pt x="471" y="430"/>
                </a:lnTo>
                <a:lnTo>
                  <a:pt x="63" y="1"/>
                </a:lnTo>
                <a:close/>
              </a:path>
            </a:pathLst>
          </a:custGeom>
          <a:solidFill>
            <a:srgbClr val="108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8"/>
          <p:cNvGrpSpPr/>
          <p:nvPr/>
        </p:nvGrpSpPr>
        <p:grpSpPr>
          <a:xfrm>
            <a:off x="5425952" y="484073"/>
            <a:ext cx="2918649" cy="4538349"/>
            <a:chOff x="5425952" y="484073"/>
            <a:chExt cx="2918649" cy="4538349"/>
          </a:xfrm>
        </p:grpSpPr>
        <p:sp>
          <p:nvSpPr>
            <p:cNvPr id="192" name="Google Shape;192;p28"/>
            <p:cNvSpPr/>
            <p:nvPr/>
          </p:nvSpPr>
          <p:spPr>
            <a:xfrm>
              <a:off x="5425952" y="484073"/>
              <a:ext cx="1201808" cy="1125537"/>
            </a:xfrm>
            <a:custGeom>
              <a:avLst/>
              <a:gdLst/>
              <a:ahLst/>
              <a:cxnLst/>
              <a:rect l="l" t="t" r="r" b="b"/>
              <a:pathLst>
                <a:path w="9662" h="9049" extrusionOk="0">
                  <a:moveTo>
                    <a:pt x="7030" y="0"/>
                  </a:moveTo>
                  <a:cubicBezTo>
                    <a:pt x="6894" y="0"/>
                    <a:pt x="6744" y="43"/>
                    <a:pt x="6586" y="134"/>
                  </a:cubicBezTo>
                  <a:cubicBezTo>
                    <a:pt x="6183" y="367"/>
                    <a:pt x="5831" y="857"/>
                    <a:pt x="5634" y="1397"/>
                  </a:cubicBezTo>
                  <a:cubicBezTo>
                    <a:pt x="5429" y="930"/>
                    <a:pt x="5069" y="669"/>
                    <a:pt x="4623" y="669"/>
                  </a:cubicBezTo>
                  <a:cubicBezTo>
                    <a:pt x="4383" y="669"/>
                    <a:pt x="4118" y="745"/>
                    <a:pt x="3839" y="906"/>
                  </a:cubicBezTo>
                  <a:cubicBezTo>
                    <a:pt x="2788" y="1512"/>
                    <a:pt x="1931" y="3098"/>
                    <a:pt x="1864" y="4515"/>
                  </a:cubicBezTo>
                  <a:cubicBezTo>
                    <a:pt x="1759" y="4545"/>
                    <a:pt x="1651" y="4591"/>
                    <a:pt x="1540" y="4655"/>
                  </a:cubicBezTo>
                  <a:cubicBezTo>
                    <a:pt x="689" y="5146"/>
                    <a:pt x="0" y="6464"/>
                    <a:pt x="0" y="7597"/>
                  </a:cubicBezTo>
                  <a:cubicBezTo>
                    <a:pt x="0" y="8210"/>
                    <a:pt x="203" y="8645"/>
                    <a:pt x="523" y="8836"/>
                  </a:cubicBezTo>
                  <a:cubicBezTo>
                    <a:pt x="643" y="8908"/>
                    <a:pt x="780" y="8946"/>
                    <a:pt x="929" y="8946"/>
                  </a:cubicBezTo>
                  <a:cubicBezTo>
                    <a:pt x="1116" y="8946"/>
                    <a:pt x="1323" y="8886"/>
                    <a:pt x="1540" y="8761"/>
                  </a:cubicBezTo>
                  <a:cubicBezTo>
                    <a:pt x="1840" y="8588"/>
                    <a:pt x="2118" y="8311"/>
                    <a:pt x="2355" y="7978"/>
                  </a:cubicBezTo>
                  <a:cubicBezTo>
                    <a:pt x="2407" y="8652"/>
                    <a:pt x="2745" y="9048"/>
                    <a:pt x="3212" y="9048"/>
                  </a:cubicBezTo>
                  <a:cubicBezTo>
                    <a:pt x="3387" y="9048"/>
                    <a:pt x="3580" y="8993"/>
                    <a:pt x="3782" y="8876"/>
                  </a:cubicBezTo>
                  <a:cubicBezTo>
                    <a:pt x="4297" y="8579"/>
                    <a:pt x="4746" y="7957"/>
                    <a:pt x="5000" y="7268"/>
                  </a:cubicBezTo>
                  <a:cubicBezTo>
                    <a:pt x="5150" y="7447"/>
                    <a:pt x="5350" y="7545"/>
                    <a:pt x="5581" y="7545"/>
                  </a:cubicBezTo>
                  <a:cubicBezTo>
                    <a:pt x="5755" y="7545"/>
                    <a:pt x="5946" y="7490"/>
                    <a:pt x="6147" y="7373"/>
                  </a:cubicBezTo>
                  <a:cubicBezTo>
                    <a:pt x="6834" y="6977"/>
                    <a:pt x="7408" y="6002"/>
                    <a:pt x="7549" y="5060"/>
                  </a:cubicBezTo>
                  <a:cubicBezTo>
                    <a:pt x="7556" y="5061"/>
                    <a:pt x="7563" y="5061"/>
                    <a:pt x="7570" y="5061"/>
                  </a:cubicBezTo>
                  <a:cubicBezTo>
                    <a:pt x="7752" y="5061"/>
                    <a:pt x="7953" y="5005"/>
                    <a:pt x="8163" y="4883"/>
                  </a:cubicBezTo>
                  <a:cubicBezTo>
                    <a:pt x="8990" y="4405"/>
                    <a:pt x="9662" y="3123"/>
                    <a:pt x="9662" y="2019"/>
                  </a:cubicBezTo>
                  <a:cubicBezTo>
                    <a:pt x="9662" y="1197"/>
                    <a:pt x="9290" y="706"/>
                    <a:pt x="8758" y="706"/>
                  </a:cubicBezTo>
                  <a:cubicBezTo>
                    <a:pt x="8576" y="706"/>
                    <a:pt x="8374" y="764"/>
                    <a:pt x="8163" y="886"/>
                  </a:cubicBezTo>
                  <a:cubicBezTo>
                    <a:pt x="7996" y="983"/>
                    <a:pt x="7835" y="1113"/>
                    <a:pt x="7685" y="1267"/>
                  </a:cubicBezTo>
                  <a:cubicBezTo>
                    <a:pt x="7698" y="1170"/>
                    <a:pt x="7706" y="1074"/>
                    <a:pt x="7706" y="981"/>
                  </a:cubicBezTo>
                  <a:cubicBezTo>
                    <a:pt x="7706" y="367"/>
                    <a:pt x="7428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490880" y="1551401"/>
              <a:ext cx="74258" cy="74381"/>
            </a:xfrm>
            <a:custGeom>
              <a:avLst/>
              <a:gdLst/>
              <a:ahLst/>
              <a:cxnLst/>
              <a:rect l="l" t="t" r="r" b="b"/>
              <a:pathLst>
                <a:path w="597" h="598" extrusionOk="0">
                  <a:moveTo>
                    <a:pt x="541" y="1"/>
                  </a:moveTo>
                  <a:lnTo>
                    <a:pt x="1" y="255"/>
                  </a:lnTo>
                  <a:lnTo>
                    <a:pt x="596" y="597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778826" y="1565581"/>
              <a:ext cx="74382" cy="74381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541" y="0"/>
                  </a:moveTo>
                  <a:lnTo>
                    <a:pt x="1" y="255"/>
                  </a:lnTo>
                  <a:lnTo>
                    <a:pt x="598" y="597"/>
                  </a:lnTo>
                  <a:lnTo>
                    <a:pt x="598" y="59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69384" y="1376395"/>
              <a:ext cx="74133" cy="7413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541" y="0"/>
                  </a:moveTo>
                  <a:lnTo>
                    <a:pt x="0" y="253"/>
                  </a:lnTo>
                  <a:lnTo>
                    <a:pt x="596" y="59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065403" y="584450"/>
              <a:ext cx="60202" cy="57713"/>
            </a:xfrm>
            <a:custGeom>
              <a:avLst/>
              <a:gdLst/>
              <a:ahLst/>
              <a:cxnLst/>
              <a:rect l="l" t="t" r="r" b="b"/>
              <a:pathLst>
                <a:path w="484" h="464" extrusionOk="0">
                  <a:moveTo>
                    <a:pt x="1" y="0"/>
                  </a:moveTo>
                  <a:lnTo>
                    <a:pt x="123" y="463"/>
                  </a:lnTo>
                  <a:lnTo>
                    <a:pt x="484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332826" y="491536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1"/>
                  </a:moveTo>
                  <a:lnTo>
                    <a:pt x="122" y="464"/>
                  </a:lnTo>
                  <a:lnTo>
                    <a:pt x="52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62934" y="584450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0"/>
                  </a:moveTo>
                  <a:lnTo>
                    <a:pt x="123" y="463"/>
                  </a:lnTo>
                  <a:lnTo>
                    <a:pt x="5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493492" y="523130"/>
              <a:ext cx="1201932" cy="1125662"/>
            </a:xfrm>
            <a:custGeom>
              <a:avLst/>
              <a:gdLst/>
              <a:ahLst/>
              <a:cxnLst/>
              <a:rect l="l" t="t" r="r" b="b"/>
              <a:pathLst>
                <a:path w="9663" h="9050" extrusionOk="0">
                  <a:moveTo>
                    <a:pt x="7030" y="1"/>
                  </a:moveTo>
                  <a:cubicBezTo>
                    <a:pt x="6894" y="1"/>
                    <a:pt x="6744" y="44"/>
                    <a:pt x="6586" y="135"/>
                  </a:cubicBezTo>
                  <a:cubicBezTo>
                    <a:pt x="6183" y="368"/>
                    <a:pt x="5831" y="858"/>
                    <a:pt x="5633" y="1399"/>
                  </a:cubicBezTo>
                  <a:cubicBezTo>
                    <a:pt x="5429" y="931"/>
                    <a:pt x="5068" y="670"/>
                    <a:pt x="4623" y="670"/>
                  </a:cubicBezTo>
                  <a:cubicBezTo>
                    <a:pt x="4383" y="670"/>
                    <a:pt x="4117" y="746"/>
                    <a:pt x="3839" y="907"/>
                  </a:cubicBezTo>
                  <a:cubicBezTo>
                    <a:pt x="2788" y="1514"/>
                    <a:pt x="1931" y="3099"/>
                    <a:pt x="1865" y="4516"/>
                  </a:cubicBezTo>
                  <a:cubicBezTo>
                    <a:pt x="1760" y="4546"/>
                    <a:pt x="1652" y="4592"/>
                    <a:pt x="1540" y="4656"/>
                  </a:cubicBezTo>
                  <a:cubicBezTo>
                    <a:pt x="690" y="5147"/>
                    <a:pt x="1" y="6465"/>
                    <a:pt x="1" y="7598"/>
                  </a:cubicBezTo>
                  <a:cubicBezTo>
                    <a:pt x="1" y="8442"/>
                    <a:pt x="383" y="8947"/>
                    <a:pt x="929" y="8947"/>
                  </a:cubicBezTo>
                  <a:cubicBezTo>
                    <a:pt x="1117" y="8947"/>
                    <a:pt x="1323" y="8887"/>
                    <a:pt x="1540" y="8762"/>
                  </a:cubicBezTo>
                  <a:cubicBezTo>
                    <a:pt x="1840" y="8590"/>
                    <a:pt x="2118" y="8313"/>
                    <a:pt x="2354" y="7979"/>
                  </a:cubicBezTo>
                  <a:cubicBezTo>
                    <a:pt x="2407" y="8652"/>
                    <a:pt x="2745" y="9049"/>
                    <a:pt x="3213" y="9049"/>
                  </a:cubicBezTo>
                  <a:cubicBezTo>
                    <a:pt x="3387" y="9049"/>
                    <a:pt x="3580" y="8994"/>
                    <a:pt x="3782" y="8877"/>
                  </a:cubicBezTo>
                  <a:cubicBezTo>
                    <a:pt x="4297" y="8580"/>
                    <a:pt x="4746" y="7958"/>
                    <a:pt x="4999" y="7269"/>
                  </a:cubicBezTo>
                  <a:cubicBezTo>
                    <a:pt x="5149" y="7448"/>
                    <a:pt x="5349" y="7546"/>
                    <a:pt x="5581" y="7546"/>
                  </a:cubicBezTo>
                  <a:cubicBezTo>
                    <a:pt x="5754" y="7546"/>
                    <a:pt x="5946" y="7491"/>
                    <a:pt x="6147" y="7375"/>
                  </a:cubicBezTo>
                  <a:cubicBezTo>
                    <a:pt x="6834" y="6978"/>
                    <a:pt x="7408" y="6003"/>
                    <a:pt x="7549" y="5062"/>
                  </a:cubicBezTo>
                  <a:cubicBezTo>
                    <a:pt x="7556" y="5062"/>
                    <a:pt x="7563" y="5062"/>
                    <a:pt x="7570" y="5062"/>
                  </a:cubicBezTo>
                  <a:cubicBezTo>
                    <a:pt x="7751" y="5062"/>
                    <a:pt x="7952" y="5006"/>
                    <a:pt x="8163" y="4884"/>
                  </a:cubicBezTo>
                  <a:cubicBezTo>
                    <a:pt x="8991" y="4406"/>
                    <a:pt x="9661" y="3124"/>
                    <a:pt x="9661" y="2020"/>
                  </a:cubicBezTo>
                  <a:cubicBezTo>
                    <a:pt x="9662" y="1199"/>
                    <a:pt x="9290" y="707"/>
                    <a:pt x="8758" y="707"/>
                  </a:cubicBezTo>
                  <a:cubicBezTo>
                    <a:pt x="8576" y="707"/>
                    <a:pt x="8374" y="765"/>
                    <a:pt x="8163" y="887"/>
                  </a:cubicBezTo>
                  <a:cubicBezTo>
                    <a:pt x="7996" y="983"/>
                    <a:pt x="7836" y="1114"/>
                    <a:pt x="7685" y="1268"/>
                  </a:cubicBezTo>
                  <a:cubicBezTo>
                    <a:pt x="7699" y="1171"/>
                    <a:pt x="7705" y="1076"/>
                    <a:pt x="7705" y="981"/>
                  </a:cubicBezTo>
                  <a:cubicBezTo>
                    <a:pt x="7705" y="368"/>
                    <a:pt x="7428" y="1"/>
                    <a:pt x="7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002217" y="845032"/>
              <a:ext cx="523536" cy="379491"/>
            </a:xfrm>
            <a:custGeom>
              <a:avLst/>
              <a:gdLst/>
              <a:ahLst/>
              <a:cxnLst/>
              <a:rect l="l" t="t" r="r" b="b"/>
              <a:pathLst>
                <a:path w="4209" h="3051" extrusionOk="0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159437" y="969290"/>
              <a:ext cx="367433" cy="288319"/>
            </a:xfrm>
            <a:custGeom>
              <a:avLst/>
              <a:gdLst/>
              <a:ahLst/>
              <a:cxnLst/>
              <a:rect l="l" t="t" r="r" b="b"/>
              <a:pathLst>
                <a:path w="2954" h="2318" extrusionOk="0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76089" y="1286342"/>
              <a:ext cx="28857" cy="68037"/>
            </a:xfrm>
            <a:custGeom>
              <a:avLst/>
              <a:gdLst/>
              <a:ahLst/>
              <a:cxnLst/>
              <a:rect l="l" t="t" r="r" b="b"/>
              <a:pathLst>
                <a:path w="232" h="547" extrusionOk="0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807931" y="1257858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856441" y="1229250"/>
              <a:ext cx="38186" cy="69903"/>
            </a:xfrm>
            <a:custGeom>
              <a:avLst/>
              <a:gdLst/>
              <a:ahLst/>
              <a:cxnLst/>
              <a:rect l="l" t="t" r="r" b="b"/>
              <a:pathLst>
                <a:path w="307" h="562" extrusionOk="0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03955" y="1212458"/>
              <a:ext cx="10573" cy="68037"/>
            </a:xfrm>
            <a:custGeom>
              <a:avLst/>
              <a:gdLst/>
              <a:ahLst/>
              <a:cxnLst/>
              <a:rect l="l" t="t" r="r" b="b"/>
              <a:pathLst>
                <a:path w="85" h="547" extrusionOk="0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925224" y="1185343"/>
              <a:ext cx="36445" cy="82839"/>
            </a:xfrm>
            <a:custGeom>
              <a:avLst/>
              <a:gdLst/>
              <a:ahLst/>
              <a:cxnLst/>
              <a:rect l="l" t="t" r="r" b="b"/>
              <a:pathLst>
                <a:path w="293" h="666" extrusionOk="0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75965" y="1401644"/>
              <a:ext cx="35201" cy="75251"/>
            </a:xfrm>
            <a:custGeom>
              <a:avLst/>
              <a:gdLst/>
              <a:ahLst/>
              <a:cxnLst/>
              <a:rect l="l" t="t" r="r" b="b"/>
              <a:pathLst>
                <a:path w="283" h="605" extrusionOk="0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09548" y="1380002"/>
              <a:ext cx="41793" cy="77615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53082" y="1356120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91143" y="1334229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928956" y="1294427"/>
              <a:ext cx="56098" cy="89182"/>
            </a:xfrm>
            <a:custGeom>
              <a:avLst/>
              <a:gdLst/>
              <a:ahLst/>
              <a:cxnLst/>
              <a:rect l="l" t="t" r="r" b="b"/>
              <a:pathLst>
                <a:path w="451" h="717" extrusionOk="0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989033" y="1275894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039781" y="1249400"/>
              <a:ext cx="36942" cy="75251"/>
            </a:xfrm>
            <a:custGeom>
              <a:avLst/>
              <a:gdLst/>
              <a:ahLst/>
              <a:cxnLst/>
              <a:rect l="l" t="t" r="r" b="b"/>
              <a:pathLst>
                <a:path w="297" h="605" extrusionOk="0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083688" y="1225892"/>
              <a:ext cx="36320" cy="73510"/>
            </a:xfrm>
            <a:custGeom>
              <a:avLst/>
              <a:gdLst/>
              <a:ahLst/>
              <a:cxnLst/>
              <a:rect l="l" t="t" r="r" b="b"/>
              <a:pathLst>
                <a:path w="292" h="591" extrusionOk="0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34425" y="979738"/>
              <a:ext cx="94781" cy="190056"/>
            </a:xfrm>
            <a:custGeom>
              <a:avLst/>
              <a:gdLst/>
              <a:ahLst/>
              <a:cxnLst/>
              <a:rect l="l" t="t" r="r" b="b"/>
              <a:pathLst>
                <a:path w="762" h="1528" extrusionOk="0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939777" y="925010"/>
              <a:ext cx="84084" cy="166299"/>
            </a:xfrm>
            <a:custGeom>
              <a:avLst/>
              <a:gdLst/>
              <a:ahLst/>
              <a:cxnLst/>
              <a:rect l="l" t="t" r="r" b="b"/>
              <a:pathLst>
                <a:path w="676" h="1337" extrusionOk="0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066647" y="875133"/>
              <a:ext cx="79731" cy="160578"/>
            </a:xfrm>
            <a:custGeom>
              <a:avLst/>
              <a:gdLst/>
              <a:ahLst/>
              <a:cxnLst/>
              <a:rect l="l" t="t" r="r" b="b"/>
              <a:pathLst>
                <a:path w="641" h="1291" extrusionOk="0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150854" y="817543"/>
              <a:ext cx="91174" cy="169533"/>
            </a:xfrm>
            <a:custGeom>
              <a:avLst/>
              <a:gdLst/>
              <a:ahLst/>
              <a:cxnLst/>
              <a:rect l="l" t="t" r="r" b="b"/>
              <a:pathLst>
                <a:path w="733" h="1363" extrusionOk="0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238295" y="755725"/>
              <a:ext cx="78611" cy="164682"/>
            </a:xfrm>
            <a:custGeom>
              <a:avLst/>
              <a:gdLst/>
              <a:ahLst/>
              <a:cxnLst/>
              <a:rect l="l" t="t" r="r" b="b"/>
              <a:pathLst>
                <a:path w="632" h="1324" extrusionOk="0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313423" y="723510"/>
              <a:ext cx="91299" cy="169658"/>
            </a:xfrm>
            <a:custGeom>
              <a:avLst/>
              <a:gdLst/>
              <a:ahLst/>
              <a:cxnLst/>
              <a:rect l="l" t="t" r="r" b="b"/>
              <a:pathLst>
                <a:path w="734" h="1364" extrusionOk="0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222748" y="821275"/>
              <a:ext cx="551647" cy="846796"/>
            </a:xfrm>
            <a:custGeom>
              <a:avLst/>
              <a:gdLst/>
              <a:ahLst/>
              <a:cxnLst/>
              <a:rect l="l" t="t" r="r" b="b"/>
              <a:pathLst>
                <a:path w="4435" h="6808" extrusionOk="0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83201" y="1585358"/>
              <a:ext cx="62566" cy="71893"/>
            </a:xfrm>
            <a:custGeom>
              <a:avLst/>
              <a:gdLst/>
              <a:ahLst/>
              <a:cxnLst/>
              <a:rect l="l" t="t" r="r" b="b"/>
              <a:pathLst>
                <a:path w="503" h="578" extrusionOk="0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260062" y="846898"/>
              <a:ext cx="554633" cy="846796"/>
            </a:xfrm>
            <a:custGeom>
              <a:avLst/>
              <a:gdLst/>
              <a:ahLst/>
              <a:cxnLst/>
              <a:rect l="l" t="t" r="r" b="b"/>
              <a:pathLst>
                <a:path w="4459" h="6808" extrusionOk="0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82331" y="103471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87555" y="104068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293895" y="1373161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298994" y="137925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762195" y="110200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767419" y="110810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728612" y="124728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733836" y="1253380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327602" y="1480503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332826" y="1486598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395640" y="157851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400864" y="158461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658460" y="142751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663560" y="1433486"/>
              <a:ext cx="16419" cy="23881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526490" y="1644813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531714" y="1650907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728612" y="917920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733836" y="924015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773017" y="986579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778241" y="99267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327602" y="1148899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32826" y="115499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80710" y="1274774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285934" y="128074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483454" y="978246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488678" y="984341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674132" y="868540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679356" y="874511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590423" y="91580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595523" y="921900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387555" y="992799"/>
              <a:ext cx="378752" cy="641441"/>
            </a:xfrm>
            <a:custGeom>
              <a:avLst/>
              <a:gdLst/>
              <a:ahLst/>
              <a:cxnLst/>
              <a:rect l="l" t="t" r="r" b="b"/>
              <a:pathLst>
                <a:path w="3045" h="5157" extrusionOk="0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338548" y="821275"/>
              <a:ext cx="357358" cy="208714"/>
            </a:xfrm>
            <a:custGeom>
              <a:avLst/>
              <a:gdLst/>
              <a:ahLst/>
              <a:cxnLst/>
              <a:rect l="l" t="t" r="r" b="b"/>
              <a:pathLst>
                <a:path w="2873" h="1678" extrusionOk="0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30459" y="1004242"/>
              <a:ext cx="148516" cy="270532"/>
            </a:xfrm>
            <a:custGeom>
              <a:avLst/>
              <a:gdLst/>
              <a:ahLst/>
              <a:cxnLst/>
              <a:rect l="l" t="t" r="r" b="b"/>
              <a:pathLst>
                <a:path w="1194" h="2175" extrusionOk="0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312054" y="1079991"/>
              <a:ext cx="398281" cy="379242"/>
            </a:xfrm>
            <a:custGeom>
              <a:avLst/>
              <a:gdLst/>
              <a:ahLst/>
              <a:cxnLst/>
              <a:rect l="l" t="t" r="r" b="b"/>
              <a:pathLst>
                <a:path w="3202" h="3049" extrusionOk="0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312054" y="1275894"/>
              <a:ext cx="317431" cy="275632"/>
            </a:xfrm>
            <a:custGeom>
              <a:avLst/>
              <a:gdLst/>
              <a:ahLst/>
              <a:cxnLst/>
              <a:rect l="l" t="t" r="r" b="b"/>
              <a:pathLst>
                <a:path w="2552" h="2216" extrusionOk="0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93152" y="1012202"/>
              <a:ext cx="346412" cy="251004"/>
            </a:xfrm>
            <a:custGeom>
              <a:avLst/>
              <a:gdLst/>
              <a:ahLst/>
              <a:cxnLst/>
              <a:rect l="l" t="t" r="r" b="b"/>
              <a:pathLst>
                <a:path w="2785" h="2018" extrusionOk="0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734831" y="1532495"/>
              <a:ext cx="715836" cy="1299673"/>
            </a:xfrm>
            <a:custGeom>
              <a:avLst/>
              <a:gdLst/>
              <a:ahLst/>
              <a:cxnLst/>
              <a:rect l="l" t="t" r="r" b="b"/>
              <a:pathLst>
                <a:path w="5755" h="10449" extrusionOk="0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171166" y="1553391"/>
              <a:ext cx="822558" cy="1399179"/>
            </a:xfrm>
            <a:custGeom>
              <a:avLst/>
              <a:gdLst/>
              <a:ahLst/>
              <a:cxnLst/>
              <a:rect l="l" t="t" r="r" b="b"/>
              <a:pathLst>
                <a:path w="6613" h="11249" extrusionOk="0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32607" y="1318308"/>
              <a:ext cx="557494" cy="592683"/>
            </a:xfrm>
            <a:custGeom>
              <a:avLst/>
              <a:gdLst/>
              <a:ahLst/>
              <a:cxnLst/>
              <a:rect l="l" t="t" r="r" b="b"/>
              <a:pathLst>
                <a:path w="4482" h="4765" extrusionOk="0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404383" y="1658992"/>
              <a:ext cx="229739" cy="251999"/>
            </a:xfrm>
            <a:custGeom>
              <a:avLst/>
              <a:gdLst/>
              <a:ahLst/>
              <a:cxnLst/>
              <a:rect l="l" t="t" r="r" b="b"/>
              <a:pathLst>
                <a:path w="1847" h="2026" extrusionOk="0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461102" y="1417192"/>
              <a:ext cx="288946" cy="400512"/>
            </a:xfrm>
            <a:custGeom>
              <a:avLst/>
              <a:gdLst/>
              <a:ahLst/>
              <a:cxnLst/>
              <a:rect l="l" t="t" r="r" b="b"/>
              <a:pathLst>
                <a:path w="2323" h="3220" extrusionOk="0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215197" y="1104743"/>
              <a:ext cx="508735" cy="571289"/>
            </a:xfrm>
            <a:custGeom>
              <a:avLst/>
              <a:gdLst/>
              <a:ahLst/>
              <a:cxnLst/>
              <a:rect l="l" t="t" r="r" b="b"/>
              <a:pathLst>
                <a:path w="4090" h="4593" extrusionOk="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228506" y="1046034"/>
              <a:ext cx="539831" cy="403248"/>
            </a:xfrm>
            <a:custGeom>
              <a:avLst/>
              <a:gdLst/>
              <a:ahLst/>
              <a:cxnLst/>
              <a:rect l="l" t="t" r="r" b="b"/>
              <a:pathLst>
                <a:path w="4340" h="3242" extrusionOk="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166315" y="1034591"/>
              <a:ext cx="621801" cy="876399"/>
            </a:xfrm>
            <a:custGeom>
              <a:avLst/>
              <a:gdLst/>
              <a:ahLst/>
              <a:cxnLst/>
              <a:rect l="l" t="t" r="r" b="b"/>
              <a:pathLst>
                <a:path w="4999" h="7046" extrusionOk="0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429808" y="2223192"/>
              <a:ext cx="2729504" cy="1574931"/>
            </a:xfrm>
            <a:custGeom>
              <a:avLst/>
              <a:gdLst/>
              <a:ahLst/>
              <a:cxnLst/>
              <a:rect l="l" t="t" r="r" b="b"/>
              <a:pathLst>
                <a:path w="21944" h="12662" extrusionOk="0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429808" y="2868987"/>
              <a:ext cx="1611905" cy="993816"/>
            </a:xfrm>
            <a:custGeom>
              <a:avLst/>
              <a:gdLst/>
              <a:ahLst/>
              <a:cxnLst/>
              <a:rect l="l" t="t" r="r" b="b"/>
              <a:pathLst>
                <a:path w="12959" h="7990" extrusionOk="0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041559" y="3153326"/>
              <a:ext cx="1117724" cy="709478"/>
            </a:xfrm>
            <a:custGeom>
              <a:avLst/>
              <a:gdLst/>
              <a:ahLst/>
              <a:cxnLst/>
              <a:rect l="l" t="t" r="r" b="b"/>
              <a:pathLst>
                <a:path w="8986" h="5704" extrusionOk="0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676744" y="2597086"/>
              <a:ext cx="718572" cy="413821"/>
            </a:xfrm>
            <a:custGeom>
              <a:avLst/>
              <a:gdLst/>
              <a:ahLst/>
              <a:cxnLst/>
              <a:rect l="l" t="t" r="r" b="b"/>
              <a:pathLst>
                <a:path w="5777" h="3327" extrusionOk="0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7202634" y="2898217"/>
              <a:ext cx="192797" cy="140055"/>
            </a:xfrm>
            <a:custGeom>
              <a:avLst/>
              <a:gdLst/>
              <a:ahLst/>
              <a:cxnLst/>
              <a:rect l="l" t="t" r="r" b="b"/>
              <a:pathLst>
                <a:path w="1550" h="1126" extrusionOk="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76744" y="2709528"/>
              <a:ext cx="526149" cy="328743"/>
            </a:xfrm>
            <a:custGeom>
              <a:avLst/>
              <a:gdLst/>
              <a:ahLst/>
              <a:cxnLst/>
              <a:rect l="l" t="t" r="r" b="b"/>
              <a:pathLst>
                <a:path w="4230" h="2643" extrusionOk="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124647" y="2853812"/>
              <a:ext cx="202872" cy="118039"/>
            </a:xfrm>
            <a:custGeom>
              <a:avLst/>
              <a:gdLst/>
              <a:ahLst/>
              <a:cxnLst/>
              <a:rect l="l" t="t" r="r" b="b"/>
              <a:pathLst>
                <a:path w="1631" h="949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048151" y="2809905"/>
              <a:ext cx="202872" cy="118163"/>
            </a:xfrm>
            <a:custGeom>
              <a:avLst/>
              <a:gdLst/>
              <a:ahLst/>
              <a:cxnLst/>
              <a:rect l="l" t="t" r="r" b="b"/>
              <a:pathLst>
                <a:path w="1631" h="950" extrusionOk="0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971656" y="276599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895658" y="2722340"/>
              <a:ext cx="202996" cy="118039"/>
            </a:xfrm>
            <a:custGeom>
              <a:avLst/>
              <a:gdLst/>
              <a:ahLst/>
              <a:cxnLst/>
              <a:rect l="l" t="t" r="r" b="b"/>
              <a:pathLst>
                <a:path w="1632" h="949" extrusionOk="0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832098" y="2613132"/>
              <a:ext cx="535726" cy="306976"/>
            </a:xfrm>
            <a:custGeom>
              <a:avLst/>
              <a:gdLst/>
              <a:ahLst/>
              <a:cxnLst/>
              <a:rect l="l" t="t" r="r" b="b"/>
              <a:pathLst>
                <a:path w="4307" h="2468" extrusionOk="0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93415" y="2635894"/>
              <a:ext cx="536348" cy="307474"/>
            </a:xfrm>
            <a:custGeom>
              <a:avLst/>
              <a:gdLst/>
              <a:ahLst/>
              <a:cxnLst/>
              <a:rect l="l" t="t" r="r" b="b"/>
              <a:pathLst>
                <a:path w="4312" h="2472" extrusionOk="0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754359" y="2658656"/>
              <a:ext cx="535851" cy="307100"/>
            </a:xfrm>
            <a:custGeom>
              <a:avLst/>
              <a:gdLst/>
              <a:ahLst/>
              <a:cxnLst/>
              <a:rect l="l" t="t" r="r" b="b"/>
              <a:pathLst>
                <a:path w="4308" h="2469" extrusionOk="0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714184" y="2682164"/>
              <a:ext cx="537468" cy="307474"/>
            </a:xfrm>
            <a:custGeom>
              <a:avLst/>
              <a:gdLst/>
              <a:ahLst/>
              <a:cxnLst/>
              <a:rect l="l" t="t" r="r" b="b"/>
              <a:pathLst>
                <a:path w="4321" h="2472" extrusionOk="0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21153" y="2679303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747394" y="263713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785206" y="2475813"/>
              <a:ext cx="223395" cy="245655"/>
            </a:xfrm>
            <a:custGeom>
              <a:avLst/>
              <a:gdLst/>
              <a:ahLst/>
              <a:cxnLst/>
              <a:rect l="l" t="t" r="r" b="b"/>
              <a:pathLst>
                <a:path w="1796" h="1975" extrusionOk="0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12819" y="2326554"/>
              <a:ext cx="332854" cy="257721"/>
            </a:xfrm>
            <a:custGeom>
              <a:avLst/>
              <a:gdLst/>
              <a:ahLst/>
              <a:cxnLst/>
              <a:rect l="l" t="t" r="r" b="b"/>
              <a:pathLst>
                <a:path w="2676" h="2072" extrusionOk="0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949479" y="1725910"/>
              <a:ext cx="987990" cy="1340470"/>
            </a:xfrm>
            <a:custGeom>
              <a:avLst/>
              <a:gdLst/>
              <a:ahLst/>
              <a:cxnLst/>
              <a:rect l="l" t="t" r="r" b="b"/>
              <a:pathLst>
                <a:path w="7943" h="10777" extrusionOk="0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785206" y="2969737"/>
              <a:ext cx="120405" cy="123512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923234" y="1733746"/>
              <a:ext cx="80850" cy="38434"/>
            </a:xfrm>
            <a:custGeom>
              <a:avLst/>
              <a:gdLst/>
              <a:ahLst/>
              <a:cxnLst/>
              <a:rect l="l" t="t" r="r" b="b"/>
              <a:pathLst>
                <a:path w="650" h="309" extrusionOk="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888158" y="1761608"/>
              <a:ext cx="987866" cy="1340470"/>
            </a:xfrm>
            <a:custGeom>
              <a:avLst/>
              <a:gdLst/>
              <a:ahLst/>
              <a:cxnLst/>
              <a:rect l="l" t="t" r="r" b="b"/>
              <a:pathLst>
                <a:path w="7942" h="10777" extrusionOk="0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376521" y="2926079"/>
              <a:ext cx="290812" cy="200878"/>
            </a:xfrm>
            <a:custGeom>
              <a:avLst/>
              <a:gdLst/>
              <a:ahLst/>
              <a:cxnLst/>
              <a:rect l="l" t="t" r="r" b="b"/>
              <a:pathLst>
                <a:path w="2338" h="1615" extrusionOk="0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85729" y="2988394"/>
              <a:ext cx="194538" cy="138562"/>
            </a:xfrm>
            <a:custGeom>
              <a:avLst/>
              <a:gdLst/>
              <a:ahLst/>
              <a:cxnLst/>
              <a:rect l="l" t="t" r="r" b="b"/>
              <a:pathLst>
                <a:path w="1564" h="1114" extrusionOk="0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418812" y="3038147"/>
              <a:ext cx="48510" cy="56967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084558" y="2543229"/>
              <a:ext cx="374274" cy="630495"/>
            </a:xfrm>
            <a:custGeom>
              <a:avLst/>
              <a:gdLst/>
              <a:ahLst/>
              <a:cxnLst/>
              <a:rect l="l" t="t" r="r" b="b"/>
              <a:pathLst>
                <a:path w="3009" h="5069" extrusionOk="0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150730" y="2958916"/>
              <a:ext cx="626278" cy="385337"/>
            </a:xfrm>
            <a:custGeom>
              <a:avLst/>
              <a:gdLst/>
              <a:ahLst/>
              <a:cxnLst/>
              <a:rect l="l" t="t" r="r" b="b"/>
              <a:pathLst>
                <a:path w="5035" h="3098" extrusionOk="0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94633" y="2561264"/>
              <a:ext cx="369423" cy="790575"/>
            </a:xfrm>
            <a:custGeom>
              <a:avLst/>
              <a:gdLst/>
              <a:ahLst/>
              <a:cxnLst/>
              <a:rect l="l" t="t" r="r" b="b"/>
              <a:pathLst>
                <a:path w="2970" h="6356" extrusionOk="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02854" y="2728559"/>
              <a:ext cx="374150" cy="630619"/>
            </a:xfrm>
            <a:custGeom>
              <a:avLst/>
              <a:gdLst/>
              <a:ahLst/>
              <a:cxnLst/>
              <a:rect l="l" t="t" r="r" b="b"/>
              <a:pathLst>
                <a:path w="3008" h="5070" extrusionOk="0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146252" y="2543229"/>
              <a:ext cx="344049" cy="200629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984965" y="2655671"/>
              <a:ext cx="500028" cy="278244"/>
            </a:xfrm>
            <a:custGeom>
              <a:avLst/>
              <a:gdLst/>
              <a:ahLst/>
              <a:cxnLst/>
              <a:rect l="l" t="t" r="r" b="b"/>
              <a:pathLst>
                <a:path w="4020" h="2237" extrusionOk="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329754" y="1782131"/>
              <a:ext cx="740961" cy="1072675"/>
            </a:xfrm>
            <a:custGeom>
              <a:avLst/>
              <a:gdLst/>
              <a:ahLst/>
              <a:cxnLst/>
              <a:rect l="l" t="t" r="r" b="b"/>
              <a:pathLst>
                <a:path w="5957" h="8624" extrusionOk="0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64913" y="2215978"/>
              <a:ext cx="153491" cy="239063"/>
            </a:xfrm>
            <a:custGeom>
              <a:avLst/>
              <a:gdLst/>
              <a:ahLst/>
              <a:cxnLst/>
              <a:rect l="l" t="t" r="r" b="b"/>
              <a:pathLst>
                <a:path w="1234" h="1922" extrusionOk="0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376111" y="2439867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348499" y="2423821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320761" y="240790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362056" y="246039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334443" y="2444593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306706" y="2428672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293148" y="2392104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359693" y="2333395"/>
              <a:ext cx="36072" cy="60326"/>
            </a:xfrm>
            <a:custGeom>
              <a:avLst/>
              <a:gdLst/>
              <a:ahLst/>
              <a:cxnLst/>
              <a:rect l="l" t="t" r="r" b="b"/>
              <a:pathLst>
                <a:path w="290" h="485" extrusionOk="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286805" y="2292598"/>
              <a:ext cx="36072" cy="59206"/>
            </a:xfrm>
            <a:custGeom>
              <a:avLst/>
              <a:gdLst/>
              <a:ahLst/>
              <a:cxnLst/>
              <a:rect l="l" t="t" r="r" b="b"/>
              <a:pathLst>
                <a:path w="290" h="476" extrusionOk="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329468" y="2368471"/>
              <a:ext cx="24504" cy="39678"/>
            </a:xfrm>
            <a:custGeom>
              <a:avLst/>
              <a:gdLst/>
              <a:ahLst/>
              <a:cxnLst/>
              <a:rect l="l" t="t" r="r" b="b"/>
              <a:pathLst>
                <a:path w="197" h="319" extrusionOk="0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306706" y="2445588"/>
              <a:ext cx="70029" cy="51246"/>
            </a:xfrm>
            <a:custGeom>
              <a:avLst/>
              <a:gdLst/>
              <a:ahLst/>
              <a:cxnLst/>
              <a:rect l="l" t="t" r="r" b="b"/>
              <a:pathLst>
                <a:path w="563" h="41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170507" y="2101546"/>
              <a:ext cx="89682" cy="149632"/>
            </a:xfrm>
            <a:custGeom>
              <a:avLst/>
              <a:gdLst/>
              <a:ahLst/>
              <a:cxnLst/>
              <a:rect l="l" t="t" r="r" b="b"/>
              <a:pathLst>
                <a:path w="721" h="1203" extrusionOk="0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170631" y="2317599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422631" y="2262248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422755" y="2411134"/>
              <a:ext cx="89806" cy="149632"/>
            </a:xfrm>
            <a:custGeom>
              <a:avLst/>
              <a:gdLst/>
              <a:ahLst/>
              <a:cxnLst/>
              <a:rect l="l" t="t" r="r" b="b"/>
              <a:pathLst>
                <a:path w="722" h="1203" extrusionOk="0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7152633" y="3663170"/>
              <a:ext cx="1011748" cy="1326042"/>
            </a:xfrm>
            <a:custGeom>
              <a:avLst/>
              <a:gdLst/>
              <a:ahLst/>
              <a:cxnLst/>
              <a:rect l="l" t="t" r="r" b="b"/>
              <a:pathLst>
                <a:path w="8134" h="10661" extrusionOk="0">
                  <a:moveTo>
                    <a:pt x="271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6"/>
                    <a:pt x="448" y="6428"/>
                  </a:cubicBezTo>
                  <a:lnTo>
                    <a:pt x="7685" y="10607"/>
                  </a:lnTo>
                  <a:cubicBezTo>
                    <a:pt x="7748" y="10643"/>
                    <a:pt x="7808" y="10660"/>
                    <a:pt x="7862" y="10660"/>
                  </a:cubicBezTo>
                  <a:cubicBezTo>
                    <a:pt x="8022" y="10660"/>
                    <a:pt x="8134" y="10513"/>
                    <a:pt x="8134" y="10268"/>
                  </a:cubicBezTo>
                  <a:lnTo>
                    <a:pt x="8134" y="5090"/>
                  </a:lnTo>
                  <a:cubicBezTo>
                    <a:pt x="8134" y="4761"/>
                    <a:pt x="7932" y="4375"/>
                    <a:pt x="7685" y="4233"/>
                  </a:cubicBezTo>
                  <a:lnTo>
                    <a:pt x="448" y="54"/>
                  </a:lnTo>
                  <a:cubicBezTo>
                    <a:pt x="385" y="18"/>
                    <a:pt x="326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112457" y="3666778"/>
              <a:ext cx="114559" cy="106845"/>
            </a:xfrm>
            <a:custGeom>
              <a:avLst/>
              <a:gdLst/>
              <a:ahLst/>
              <a:cxnLst/>
              <a:rect l="l" t="t" r="r" b="b"/>
              <a:pathLst>
                <a:path w="921" h="859" extrusionOk="0">
                  <a:moveTo>
                    <a:pt x="481" y="0"/>
                  </a:moveTo>
                  <a:lnTo>
                    <a:pt x="1" y="274"/>
                  </a:lnTo>
                  <a:lnTo>
                    <a:pt x="921" y="8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093924" y="3696381"/>
              <a:ext cx="1011872" cy="1326042"/>
            </a:xfrm>
            <a:custGeom>
              <a:avLst/>
              <a:gdLst/>
              <a:ahLst/>
              <a:cxnLst/>
              <a:rect l="l" t="t" r="r" b="b"/>
              <a:pathLst>
                <a:path w="8135" h="10661" extrusionOk="0">
                  <a:moveTo>
                    <a:pt x="272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7"/>
                    <a:pt x="450" y="6429"/>
                  </a:cubicBezTo>
                  <a:lnTo>
                    <a:pt x="7687" y="10608"/>
                  </a:lnTo>
                  <a:cubicBezTo>
                    <a:pt x="7749" y="10644"/>
                    <a:pt x="7809" y="10661"/>
                    <a:pt x="7863" y="10661"/>
                  </a:cubicBezTo>
                  <a:cubicBezTo>
                    <a:pt x="8023" y="10661"/>
                    <a:pt x="8135" y="10514"/>
                    <a:pt x="8135" y="10269"/>
                  </a:cubicBezTo>
                  <a:lnTo>
                    <a:pt x="8135" y="5090"/>
                  </a:lnTo>
                  <a:cubicBezTo>
                    <a:pt x="8135" y="4761"/>
                    <a:pt x="7933" y="4376"/>
                    <a:pt x="7687" y="4233"/>
                  </a:cubicBezTo>
                  <a:lnTo>
                    <a:pt x="450" y="54"/>
                  </a:lnTo>
                  <a:cubicBezTo>
                    <a:pt x="387" y="18"/>
                    <a:pt x="327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838852" y="4502505"/>
              <a:ext cx="193170" cy="275632"/>
            </a:xfrm>
            <a:custGeom>
              <a:avLst/>
              <a:gdLst/>
              <a:ahLst/>
              <a:cxnLst/>
              <a:rect l="l" t="t" r="r" b="b"/>
              <a:pathLst>
                <a:path w="1553" h="2216" extrusionOk="0">
                  <a:moveTo>
                    <a:pt x="104" y="1"/>
                  </a:moveTo>
                  <a:cubicBezTo>
                    <a:pt x="43" y="1"/>
                    <a:pt x="1" y="56"/>
                    <a:pt x="1" y="150"/>
                  </a:cubicBezTo>
                  <a:lnTo>
                    <a:pt x="1" y="1171"/>
                  </a:lnTo>
                  <a:cubicBezTo>
                    <a:pt x="1" y="1296"/>
                    <a:pt x="77" y="1442"/>
                    <a:pt x="172" y="1496"/>
                  </a:cubicBezTo>
                  <a:lnTo>
                    <a:pt x="1382" y="2195"/>
                  </a:lnTo>
                  <a:cubicBezTo>
                    <a:pt x="1406" y="2209"/>
                    <a:pt x="1429" y="2216"/>
                    <a:pt x="1450" y="2216"/>
                  </a:cubicBezTo>
                  <a:cubicBezTo>
                    <a:pt x="1510" y="2216"/>
                    <a:pt x="1552" y="2160"/>
                    <a:pt x="1552" y="2066"/>
                  </a:cubicBezTo>
                  <a:lnTo>
                    <a:pt x="1552" y="1046"/>
                  </a:lnTo>
                  <a:cubicBezTo>
                    <a:pt x="1552" y="921"/>
                    <a:pt x="1476" y="774"/>
                    <a:pt x="1382" y="720"/>
                  </a:cubicBezTo>
                  <a:lnTo>
                    <a:pt x="172" y="21"/>
                  </a:lnTo>
                  <a:cubicBezTo>
                    <a:pt x="148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093924" y="3750238"/>
              <a:ext cx="1011872" cy="765326"/>
            </a:xfrm>
            <a:custGeom>
              <a:avLst/>
              <a:gdLst/>
              <a:ahLst/>
              <a:cxnLst/>
              <a:rect l="l" t="t" r="r" b="b"/>
              <a:pathLst>
                <a:path w="8135" h="6153" extrusionOk="0">
                  <a:moveTo>
                    <a:pt x="0" y="1"/>
                  </a:moveTo>
                  <a:lnTo>
                    <a:pt x="0" y="1450"/>
                  </a:lnTo>
                  <a:lnTo>
                    <a:pt x="8135" y="6152"/>
                  </a:lnTo>
                  <a:lnTo>
                    <a:pt x="8135" y="4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167683" y="4109953"/>
              <a:ext cx="602023" cy="401755"/>
            </a:xfrm>
            <a:custGeom>
              <a:avLst/>
              <a:gdLst/>
              <a:ahLst/>
              <a:cxnLst/>
              <a:rect l="l" t="t" r="r" b="b"/>
              <a:pathLst>
                <a:path w="4840" h="3230" extrusionOk="0">
                  <a:moveTo>
                    <a:pt x="1" y="0"/>
                  </a:moveTo>
                  <a:lnTo>
                    <a:pt x="1" y="436"/>
                  </a:lnTo>
                  <a:lnTo>
                    <a:pt x="4839" y="3230"/>
                  </a:lnTo>
                  <a:lnTo>
                    <a:pt x="4839" y="2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167683" y="4232843"/>
              <a:ext cx="602023" cy="401880"/>
            </a:xfrm>
            <a:custGeom>
              <a:avLst/>
              <a:gdLst/>
              <a:ahLst/>
              <a:cxnLst/>
              <a:rect l="l" t="t" r="r" b="b"/>
              <a:pathLst>
                <a:path w="4840" h="3231" extrusionOk="0">
                  <a:moveTo>
                    <a:pt x="1" y="1"/>
                  </a:moveTo>
                  <a:lnTo>
                    <a:pt x="1" y="437"/>
                  </a:lnTo>
                  <a:lnTo>
                    <a:pt x="4839" y="3231"/>
                  </a:lnTo>
                  <a:lnTo>
                    <a:pt x="4839" y="2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167683" y="4358345"/>
              <a:ext cx="864351" cy="553253"/>
            </a:xfrm>
            <a:custGeom>
              <a:avLst/>
              <a:gdLst/>
              <a:ahLst/>
              <a:cxnLst/>
              <a:rect l="l" t="t" r="r" b="b"/>
              <a:pathLst>
                <a:path w="6949" h="4448" extrusionOk="0">
                  <a:moveTo>
                    <a:pt x="1" y="1"/>
                  </a:moveTo>
                  <a:lnTo>
                    <a:pt x="1" y="437"/>
                  </a:lnTo>
                  <a:lnTo>
                    <a:pt x="6948" y="4448"/>
                  </a:lnTo>
                  <a:lnTo>
                    <a:pt x="6948" y="4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849300" y="2906426"/>
              <a:ext cx="495301" cy="1175290"/>
            </a:xfrm>
            <a:custGeom>
              <a:avLst/>
              <a:gdLst/>
              <a:ahLst/>
              <a:cxnLst/>
              <a:rect l="l" t="t" r="r" b="b"/>
              <a:pathLst>
                <a:path w="3982" h="9449" extrusionOk="0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818578" y="2937024"/>
              <a:ext cx="472539" cy="1151409"/>
            </a:xfrm>
            <a:custGeom>
              <a:avLst/>
              <a:gdLst/>
              <a:ahLst/>
              <a:cxnLst/>
              <a:rect l="l" t="t" r="r" b="b"/>
              <a:pathLst>
                <a:path w="3799" h="9257" extrusionOk="0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8039979" y="3078821"/>
              <a:ext cx="26370" cy="34951"/>
            </a:xfrm>
            <a:custGeom>
              <a:avLst/>
              <a:gdLst/>
              <a:ahLst/>
              <a:cxnLst/>
              <a:rect l="l" t="t" r="r" b="b"/>
              <a:pathLst>
                <a:path w="212" h="281" extrusionOk="0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873928" y="3039516"/>
              <a:ext cx="358478" cy="945680"/>
            </a:xfrm>
            <a:custGeom>
              <a:avLst/>
              <a:gdLst/>
              <a:ahLst/>
              <a:cxnLst/>
              <a:rect l="l" t="t" r="r" b="b"/>
              <a:pathLst>
                <a:path w="2882" h="7603" extrusionOk="0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970822" y="3880840"/>
              <a:ext cx="114310" cy="83212"/>
            </a:xfrm>
            <a:custGeom>
              <a:avLst/>
              <a:gdLst/>
              <a:ahLst/>
              <a:cxnLst/>
              <a:rect l="l" t="t" r="r" b="b"/>
              <a:pathLst>
                <a:path w="919" h="669" extrusionOk="0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013361" y="3390897"/>
              <a:ext cx="88935" cy="165553"/>
            </a:xfrm>
            <a:custGeom>
              <a:avLst/>
              <a:gdLst/>
              <a:ahLst/>
              <a:cxnLst/>
              <a:rect l="l" t="t" r="r" b="b"/>
              <a:pathLst>
                <a:path w="715" h="1331" extrusionOk="0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998684" y="3341766"/>
              <a:ext cx="132346" cy="266303"/>
            </a:xfrm>
            <a:custGeom>
              <a:avLst/>
              <a:gdLst/>
              <a:ahLst/>
              <a:cxnLst/>
              <a:rect l="l" t="t" r="r" b="b"/>
              <a:pathLst>
                <a:path w="1064" h="2141" extrusionOk="0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004654" y="3310048"/>
              <a:ext cx="56346" cy="44031"/>
            </a:xfrm>
            <a:custGeom>
              <a:avLst/>
              <a:gdLst/>
              <a:ahLst/>
              <a:cxnLst/>
              <a:rect l="l" t="t" r="r" b="b"/>
              <a:pathLst>
                <a:path w="453" h="354" extrusionOk="0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975797" y="3283928"/>
              <a:ext cx="167173" cy="361704"/>
            </a:xfrm>
            <a:custGeom>
              <a:avLst/>
              <a:gdLst/>
              <a:ahLst/>
              <a:cxnLst/>
              <a:rect l="l" t="t" r="r" b="b"/>
              <a:pathLst>
                <a:path w="1344" h="2908" extrusionOk="0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960871" y="3377090"/>
              <a:ext cx="32216" cy="157717"/>
            </a:xfrm>
            <a:custGeom>
              <a:avLst/>
              <a:gdLst/>
              <a:ahLst/>
              <a:cxnLst/>
              <a:rect l="l" t="t" r="r" b="b"/>
              <a:pathLst>
                <a:path w="259" h="1268" extrusionOk="0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975424" y="3230692"/>
              <a:ext cx="157471" cy="296403"/>
            </a:xfrm>
            <a:custGeom>
              <a:avLst/>
              <a:gdLst/>
              <a:ahLst/>
              <a:cxnLst/>
              <a:rect l="l" t="t" r="r" b="b"/>
              <a:pathLst>
                <a:path w="1266" h="2383" extrusionOk="0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8047069" y="3237782"/>
              <a:ext cx="119907" cy="434966"/>
            </a:xfrm>
            <a:custGeom>
              <a:avLst/>
              <a:gdLst/>
              <a:ahLst/>
              <a:cxnLst/>
              <a:rect l="l" t="t" r="r" b="b"/>
              <a:pathLst>
                <a:path w="964" h="3497" extrusionOk="0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978534" y="3549609"/>
              <a:ext cx="197897" cy="151498"/>
            </a:xfrm>
            <a:custGeom>
              <a:avLst/>
              <a:gdLst/>
              <a:ahLst/>
              <a:cxnLst/>
              <a:rect l="l" t="t" r="r" b="b"/>
              <a:pathLst>
                <a:path w="1591" h="1218" extrusionOk="0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932263" y="3204074"/>
              <a:ext cx="105603" cy="213938"/>
            </a:xfrm>
            <a:custGeom>
              <a:avLst/>
              <a:gdLst/>
              <a:ahLst/>
              <a:cxnLst/>
              <a:rect l="l" t="t" r="r" b="b"/>
              <a:pathLst>
                <a:path w="849" h="1720" extrusionOk="0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975175" y="3183675"/>
              <a:ext cx="215559" cy="449145"/>
            </a:xfrm>
            <a:custGeom>
              <a:avLst/>
              <a:gdLst/>
              <a:ahLst/>
              <a:cxnLst/>
              <a:rect l="l" t="t" r="r" b="b"/>
              <a:pathLst>
                <a:path w="1733" h="3611" extrusionOk="0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936492" y="3429207"/>
              <a:ext cx="228122" cy="299016"/>
            </a:xfrm>
            <a:custGeom>
              <a:avLst/>
              <a:gdLst/>
              <a:ahLst/>
              <a:cxnLst/>
              <a:rect l="l" t="t" r="r" b="b"/>
              <a:pathLst>
                <a:path w="1834" h="2404" extrusionOk="0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909750" y="3215517"/>
              <a:ext cx="281483" cy="559846"/>
            </a:xfrm>
            <a:custGeom>
              <a:avLst/>
              <a:gdLst/>
              <a:ahLst/>
              <a:cxnLst/>
              <a:rect l="l" t="t" r="r" b="b"/>
              <a:pathLst>
                <a:path w="2263" h="4501" extrusionOk="0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891217" y="3706083"/>
              <a:ext cx="308226" cy="280109"/>
            </a:xfrm>
            <a:custGeom>
              <a:avLst/>
              <a:gdLst/>
              <a:ahLst/>
              <a:cxnLst/>
              <a:rect l="l" t="t" r="r" b="b"/>
              <a:pathLst>
                <a:path w="2478" h="2252" extrusionOk="0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8144460" y="3973257"/>
              <a:ext cx="34703" cy="23881"/>
            </a:xfrm>
            <a:custGeom>
              <a:avLst/>
              <a:gdLst/>
              <a:ahLst/>
              <a:cxnLst/>
              <a:rect l="l" t="t" r="r" b="b"/>
              <a:pathLst>
                <a:path w="279" h="192" extrusionOk="0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885247" y="3708943"/>
              <a:ext cx="28733" cy="30101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866092" y="3721008"/>
              <a:ext cx="308102" cy="280109"/>
            </a:xfrm>
            <a:custGeom>
              <a:avLst/>
              <a:gdLst/>
              <a:ahLst/>
              <a:cxnLst/>
              <a:rect l="l" t="t" r="r" b="b"/>
              <a:pathLst>
                <a:path w="2477" h="2252" extrusionOk="0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924054" y="3762055"/>
              <a:ext cx="44779" cy="111944"/>
            </a:xfrm>
            <a:custGeom>
              <a:avLst/>
              <a:gdLst/>
              <a:ahLst/>
              <a:cxnLst/>
              <a:rect l="l" t="t" r="r" b="b"/>
              <a:pathLst>
                <a:path w="360" h="900" extrusionOk="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974553" y="3801360"/>
              <a:ext cx="50500" cy="105103"/>
            </a:xfrm>
            <a:custGeom>
              <a:avLst/>
              <a:gdLst/>
              <a:ahLst/>
              <a:cxnLst/>
              <a:rect l="l" t="t" r="r" b="b"/>
              <a:pathLst>
                <a:path w="406" h="845" extrusionOk="0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027167" y="3832455"/>
              <a:ext cx="44157" cy="94531"/>
            </a:xfrm>
            <a:custGeom>
              <a:avLst/>
              <a:gdLst/>
              <a:ahLst/>
              <a:cxnLst/>
              <a:rect l="l" t="t" r="r" b="b"/>
              <a:pathLst>
                <a:path w="355" h="760" extrusionOk="0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079532" y="3851735"/>
              <a:ext cx="46769" cy="113188"/>
            </a:xfrm>
            <a:custGeom>
              <a:avLst/>
              <a:gdLst/>
              <a:ahLst/>
              <a:cxnLst/>
              <a:rect l="l" t="t" r="r" b="b"/>
              <a:pathLst>
                <a:path w="376" h="910" extrusionOk="0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331179" y="148675"/>
            <a:ext cx="557496" cy="1104693"/>
            <a:chOff x="331179" y="148675"/>
            <a:chExt cx="557496" cy="1104693"/>
          </a:xfrm>
        </p:grpSpPr>
        <p:sp>
          <p:nvSpPr>
            <p:cNvPr id="354" name="Google Shape;354;p28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673;p32">
            <a:extLst>
              <a:ext uri="{FF2B5EF4-FFF2-40B4-BE49-F238E27FC236}">
                <a16:creationId xmlns:a16="http://schemas.microsoft.com/office/drawing/2014/main" id="{F8A984F5-5169-41F6-A513-E6823CA52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990" y="296064"/>
            <a:ext cx="845609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2"/>
                </a:solidFill>
              </a:rPr>
              <a:t>THE ROLE</a:t>
            </a:r>
            <a:r>
              <a:rPr lang="en-US" sz="4400" dirty="0"/>
              <a:t> OF THE INTERNET IN SHAPING BEHAVIOR</a:t>
            </a:r>
            <a:endParaRPr lang="en-US" sz="1800" dirty="0">
              <a:solidFill>
                <a:schemeClr val="lt2"/>
              </a:solidFill>
            </a:endParaRPr>
          </a:p>
        </p:txBody>
      </p:sp>
      <p:sp>
        <p:nvSpPr>
          <p:cNvPr id="72" name="Google Shape;674;p32">
            <a:extLst>
              <a:ext uri="{FF2B5EF4-FFF2-40B4-BE49-F238E27FC236}">
                <a16:creationId xmlns:a16="http://schemas.microsoft.com/office/drawing/2014/main" id="{8C9E0B7C-CCCC-4093-92F1-3AE9DAC4E5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5278" y="2036618"/>
            <a:ext cx="8374883" cy="2000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b="0" dirty="0">
                <a:latin typeface="Nunito" pitchFamily="2" charset="0"/>
              </a:rPr>
              <a:t>Online disinhibition effect.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b="0" dirty="0">
                <a:latin typeface="Nunito" pitchFamily="2" charset="0"/>
              </a:rPr>
              <a:t>Anonymity and its impact on criminal actions.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b="0" dirty="0">
                <a:latin typeface="Nunito" pitchFamily="2" charset="0"/>
              </a:rPr>
              <a:t>Social media as a tool for manipulation.</a:t>
            </a:r>
          </a:p>
        </p:txBody>
      </p:sp>
      <p:sp>
        <p:nvSpPr>
          <p:cNvPr id="73" name="Google Shape;675;p32">
            <a:extLst>
              <a:ext uri="{FF2B5EF4-FFF2-40B4-BE49-F238E27FC236}">
                <a16:creationId xmlns:a16="http://schemas.microsoft.com/office/drawing/2014/main" id="{D66775E8-2AFC-4E12-860F-CB50AA4E2179}"/>
              </a:ext>
            </a:extLst>
          </p:cNvPr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676;p32">
            <a:extLst>
              <a:ext uri="{FF2B5EF4-FFF2-40B4-BE49-F238E27FC236}">
                <a16:creationId xmlns:a16="http://schemas.microsoft.com/office/drawing/2014/main" id="{6522680A-E7BE-4EDC-935C-0A05C89C9A5D}"/>
              </a:ext>
            </a:extLst>
          </p:cNvPr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7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673;p32">
            <a:extLst>
              <a:ext uri="{FF2B5EF4-FFF2-40B4-BE49-F238E27FC236}">
                <a16:creationId xmlns:a16="http://schemas.microsoft.com/office/drawing/2014/main" id="{F8A984F5-5169-41F6-A513-E6823CA52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97872"/>
            <a:ext cx="8451083" cy="83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tx2"/>
                </a:solidFill>
              </a:rPr>
              <a:t>CYBERBULLYING</a:t>
            </a:r>
            <a:r>
              <a:rPr lang="en-IN" sz="4400" dirty="0"/>
              <a:t> AND HARASSMENT</a:t>
            </a:r>
            <a:endParaRPr lang="en-US" sz="1400" dirty="0">
              <a:solidFill>
                <a:schemeClr val="lt2"/>
              </a:solidFill>
            </a:endParaRPr>
          </a:p>
        </p:txBody>
      </p:sp>
      <p:sp>
        <p:nvSpPr>
          <p:cNvPr id="72" name="Google Shape;674;p32">
            <a:extLst>
              <a:ext uri="{FF2B5EF4-FFF2-40B4-BE49-F238E27FC236}">
                <a16:creationId xmlns:a16="http://schemas.microsoft.com/office/drawing/2014/main" id="{8C9E0B7C-CCCC-4093-92F1-3AE9DAC4E5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" y="1877291"/>
            <a:ext cx="8374883" cy="2000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11200" indent="-5715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600" b="0" dirty="0">
                <a:latin typeface="Nunito" pitchFamily="2" charset="0"/>
              </a:rPr>
              <a:t>Definition and examples.</a:t>
            </a:r>
          </a:p>
          <a:p>
            <a:pPr marL="711200" indent="-5715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600" b="0" dirty="0">
                <a:latin typeface="Nunito" pitchFamily="2" charset="0"/>
              </a:rPr>
              <a:t>Psychological effects on victims </a:t>
            </a:r>
          </a:p>
          <a:p>
            <a:pPr marL="139700" indent="0" algn="l">
              <a:buClr>
                <a:srgbClr val="C00000"/>
              </a:buClr>
            </a:pPr>
            <a:r>
              <a:rPr lang="en-US" sz="3600" dirty="0">
                <a:latin typeface="Nunito" pitchFamily="2" charset="0"/>
              </a:rPr>
              <a:t>	Example</a:t>
            </a:r>
            <a:r>
              <a:rPr lang="en-US" sz="3600" b="0" dirty="0">
                <a:latin typeface="Nunito" pitchFamily="2" charset="0"/>
              </a:rPr>
              <a:t> depression, and suicide 	risk.</a:t>
            </a:r>
          </a:p>
          <a:p>
            <a:pPr marL="711200" indent="-5715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600" b="0" dirty="0">
                <a:latin typeface="Nunito" pitchFamily="2" charset="0"/>
              </a:rPr>
              <a:t>Role of bystanders.</a:t>
            </a:r>
          </a:p>
        </p:txBody>
      </p:sp>
      <p:sp>
        <p:nvSpPr>
          <p:cNvPr id="73" name="Google Shape;675;p32">
            <a:extLst>
              <a:ext uri="{FF2B5EF4-FFF2-40B4-BE49-F238E27FC236}">
                <a16:creationId xmlns:a16="http://schemas.microsoft.com/office/drawing/2014/main" id="{D66775E8-2AFC-4E12-860F-CB50AA4E2179}"/>
              </a:ext>
            </a:extLst>
          </p:cNvPr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676;p32">
            <a:extLst>
              <a:ext uri="{FF2B5EF4-FFF2-40B4-BE49-F238E27FC236}">
                <a16:creationId xmlns:a16="http://schemas.microsoft.com/office/drawing/2014/main" id="{6522680A-E7BE-4EDC-935C-0A05C89C9A5D}"/>
              </a:ext>
            </a:extLst>
          </p:cNvPr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4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73;p32">
            <a:extLst>
              <a:ext uri="{FF2B5EF4-FFF2-40B4-BE49-F238E27FC236}">
                <a16:creationId xmlns:a16="http://schemas.microsoft.com/office/drawing/2014/main" id="{D39E02CC-F877-4C5E-AACD-A965C35AF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97872"/>
            <a:ext cx="8451083" cy="83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kern="1200" dirty="0">
                <a:solidFill>
                  <a:schemeClr val="tx2"/>
                </a:solidFill>
                <a:effectLst/>
                <a:latin typeface="Oswald" panose="00000500000000000000" pitchFamily="2" charset="0"/>
                <a:ea typeface="+mj-ea"/>
                <a:cs typeface="+mj-cs"/>
              </a:rPr>
              <a:t>SOCIAL</a:t>
            </a:r>
            <a:r>
              <a:rPr lang="en-IN" sz="4400" kern="1200" dirty="0">
                <a:solidFill>
                  <a:srgbClr val="000000"/>
                </a:solidFill>
                <a:effectLst/>
                <a:latin typeface="Oswald" panose="00000500000000000000" pitchFamily="2" charset="0"/>
                <a:ea typeface="+mj-ea"/>
                <a:cs typeface="+mj-cs"/>
              </a:rPr>
              <a:t> ENGINEERING TACTICS</a:t>
            </a:r>
            <a:endParaRPr lang="en-US" sz="3600" dirty="0">
              <a:solidFill>
                <a:schemeClr val="lt2"/>
              </a:solidFill>
              <a:latin typeface="Oswald" panose="00000500000000000000" pitchFamily="2" charset="0"/>
            </a:endParaRPr>
          </a:p>
        </p:txBody>
      </p:sp>
      <p:sp>
        <p:nvSpPr>
          <p:cNvPr id="115" name="Google Shape;674;p32">
            <a:extLst>
              <a:ext uri="{FF2B5EF4-FFF2-40B4-BE49-F238E27FC236}">
                <a16:creationId xmlns:a16="http://schemas.microsoft.com/office/drawing/2014/main" id="{A3C8535D-5D51-4013-823D-CEC6DC361791}"/>
              </a:ext>
            </a:extLst>
          </p:cNvPr>
          <p:cNvSpPr txBox="1">
            <a:spLocks/>
          </p:cNvSpPr>
          <p:nvPr/>
        </p:nvSpPr>
        <p:spPr>
          <a:xfrm>
            <a:off x="384558" y="1233054"/>
            <a:ext cx="8374883" cy="164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2"/>
                </a:solidFill>
              </a:rPr>
              <a:t>DEFINITION:</a:t>
            </a:r>
            <a:r>
              <a:rPr lang="en-US" sz="3200" dirty="0"/>
              <a:t> </a:t>
            </a:r>
            <a:r>
              <a:rPr lang="en-US" sz="3200" dirty="0">
                <a:latin typeface="Nunito" pitchFamily="2" charset="0"/>
              </a:rPr>
              <a:t>Manipulating people into revealing confidential information.</a:t>
            </a:r>
          </a:p>
          <a:p>
            <a:r>
              <a:rPr lang="en-US" sz="3200" b="1" dirty="0">
                <a:solidFill>
                  <a:schemeClr val="tx2"/>
                </a:solidFill>
                <a:latin typeface="Nunito" pitchFamily="2" charset="0"/>
              </a:rPr>
              <a:t>Examples: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Nunito" pitchFamily="2" charset="0"/>
              </a:rPr>
              <a:t>  Phishing emails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Nunito" pitchFamily="2" charset="0"/>
              </a:rPr>
              <a:t>  Impersonation on social media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Nunito" pitchFamily="2" charset="0"/>
              </a:rPr>
              <a:t>  Psychological principles: trust, fear, and urgency.</a:t>
            </a:r>
          </a:p>
          <a:p>
            <a:pPr marL="139700">
              <a:buClr>
                <a:srgbClr val="C00000"/>
              </a:buClr>
            </a:pPr>
            <a:endParaRPr lang="en-US" dirty="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lt2"/>
                </a:solidFill>
              </a:rPr>
              <a:t>WORDS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178" name="Google Shape;1178;p37"/>
          <p:cNvGrpSpPr/>
          <p:nvPr/>
        </p:nvGrpSpPr>
        <p:grpSpPr>
          <a:xfrm>
            <a:off x="506152" y="339964"/>
            <a:ext cx="597776" cy="667776"/>
            <a:chOff x="-1981011" y="3336622"/>
            <a:chExt cx="536748" cy="599601"/>
          </a:xfrm>
        </p:grpSpPr>
        <p:sp>
          <p:nvSpPr>
            <p:cNvPr id="1179" name="Google Shape;1179;p37"/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7"/>
          <p:cNvGrpSpPr/>
          <p:nvPr/>
        </p:nvGrpSpPr>
        <p:grpSpPr>
          <a:xfrm>
            <a:off x="159525" y="1065017"/>
            <a:ext cx="1111141" cy="1006507"/>
            <a:chOff x="7443684" y="123535"/>
            <a:chExt cx="968230" cy="877130"/>
          </a:xfrm>
        </p:grpSpPr>
        <p:sp>
          <p:nvSpPr>
            <p:cNvPr id="1185" name="Google Shape;1185;p37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37"/>
          <p:cNvGrpSpPr/>
          <p:nvPr/>
        </p:nvGrpSpPr>
        <p:grpSpPr>
          <a:xfrm>
            <a:off x="7595596" y="3149422"/>
            <a:ext cx="1245385" cy="1593962"/>
            <a:chOff x="7577235" y="3020097"/>
            <a:chExt cx="985897" cy="1261745"/>
          </a:xfrm>
        </p:grpSpPr>
        <p:sp>
          <p:nvSpPr>
            <p:cNvPr id="1210" name="Google Shape;1210;p37"/>
            <p:cNvSpPr/>
            <p:nvPr/>
          </p:nvSpPr>
          <p:spPr>
            <a:xfrm flipH="1">
              <a:off x="7840202" y="3971655"/>
              <a:ext cx="330908" cy="252290"/>
            </a:xfrm>
            <a:custGeom>
              <a:avLst/>
              <a:gdLst/>
              <a:ahLst/>
              <a:cxnLst/>
              <a:rect l="l" t="t" r="r" b="b"/>
              <a:pathLst>
                <a:path w="6503" h="4958" extrusionOk="0">
                  <a:moveTo>
                    <a:pt x="2007" y="0"/>
                  </a:moveTo>
                  <a:cubicBezTo>
                    <a:pt x="1734" y="0"/>
                    <a:pt x="1462" y="71"/>
                    <a:pt x="1217" y="212"/>
                  </a:cubicBezTo>
                  <a:lnTo>
                    <a:pt x="663" y="533"/>
                  </a:lnTo>
                  <a:lnTo>
                    <a:pt x="0" y="1767"/>
                  </a:lnTo>
                  <a:lnTo>
                    <a:pt x="152" y="2858"/>
                  </a:lnTo>
                  <a:cubicBezTo>
                    <a:pt x="231" y="3425"/>
                    <a:pt x="565" y="3923"/>
                    <a:pt x="1061" y="4209"/>
                  </a:cubicBezTo>
                  <a:lnTo>
                    <a:pt x="1973" y="4747"/>
                  </a:lnTo>
                  <a:cubicBezTo>
                    <a:pt x="2217" y="4887"/>
                    <a:pt x="2489" y="4957"/>
                    <a:pt x="2761" y="4957"/>
                  </a:cubicBezTo>
                  <a:cubicBezTo>
                    <a:pt x="3034" y="4957"/>
                    <a:pt x="3306" y="4887"/>
                    <a:pt x="3550" y="4747"/>
                  </a:cubicBezTo>
                  <a:lnTo>
                    <a:pt x="6124" y="3260"/>
                  </a:lnTo>
                  <a:cubicBezTo>
                    <a:pt x="6406" y="3097"/>
                    <a:pt x="6502" y="2775"/>
                    <a:pt x="6413" y="2503"/>
                  </a:cubicBezTo>
                  <a:cubicBezTo>
                    <a:pt x="6368" y="2360"/>
                    <a:pt x="6271" y="2231"/>
                    <a:pt x="6124" y="2146"/>
                  </a:cubicBezTo>
                  <a:lnTo>
                    <a:pt x="2795" y="212"/>
                  </a:lnTo>
                  <a:cubicBezTo>
                    <a:pt x="2551" y="71"/>
                    <a:pt x="2279" y="0"/>
                    <a:pt x="2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 flipH="1">
              <a:off x="7840304" y="3904995"/>
              <a:ext cx="317882" cy="298545"/>
            </a:xfrm>
            <a:custGeom>
              <a:avLst/>
              <a:gdLst/>
              <a:ahLst/>
              <a:cxnLst/>
              <a:rect l="l" t="t" r="r" b="b"/>
              <a:pathLst>
                <a:path w="6247" h="5867" extrusionOk="0">
                  <a:moveTo>
                    <a:pt x="1540" y="1"/>
                  </a:moveTo>
                  <a:lnTo>
                    <a:pt x="1540" y="930"/>
                  </a:lnTo>
                  <a:cubicBezTo>
                    <a:pt x="1429" y="945"/>
                    <a:pt x="1319" y="966"/>
                    <a:pt x="1212" y="1006"/>
                  </a:cubicBezTo>
                  <a:cubicBezTo>
                    <a:pt x="1127" y="1035"/>
                    <a:pt x="1043" y="1073"/>
                    <a:pt x="965" y="1120"/>
                  </a:cubicBezTo>
                  <a:lnTo>
                    <a:pt x="725" y="1259"/>
                  </a:lnTo>
                  <a:lnTo>
                    <a:pt x="409" y="1843"/>
                  </a:lnTo>
                  <a:lnTo>
                    <a:pt x="1" y="2280"/>
                  </a:lnTo>
                  <a:lnTo>
                    <a:pt x="236" y="3868"/>
                  </a:lnTo>
                  <a:lnTo>
                    <a:pt x="283" y="4180"/>
                  </a:lnTo>
                  <a:cubicBezTo>
                    <a:pt x="348" y="4614"/>
                    <a:pt x="602" y="4995"/>
                    <a:pt x="975" y="5218"/>
                  </a:cubicBezTo>
                  <a:cubicBezTo>
                    <a:pt x="985" y="5228"/>
                    <a:pt x="996" y="5235"/>
                    <a:pt x="1009" y="5240"/>
                  </a:cubicBezTo>
                  <a:lnTo>
                    <a:pt x="1719" y="5655"/>
                  </a:lnTo>
                  <a:cubicBezTo>
                    <a:pt x="1963" y="5796"/>
                    <a:pt x="2235" y="5867"/>
                    <a:pt x="2507" y="5867"/>
                  </a:cubicBezTo>
                  <a:cubicBezTo>
                    <a:pt x="2780" y="5867"/>
                    <a:pt x="3052" y="5796"/>
                    <a:pt x="3296" y="5655"/>
                  </a:cubicBezTo>
                  <a:lnTo>
                    <a:pt x="5870" y="4168"/>
                  </a:lnTo>
                  <a:cubicBezTo>
                    <a:pt x="6015" y="4083"/>
                    <a:pt x="6114" y="3957"/>
                    <a:pt x="6159" y="3813"/>
                  </a:cubicBezTo>
                  <a:cubicBezTo>
                    <a:pt x="6247" y="3550"/>
                    <a:pt x="6157" y="3242"/>
                    <a:pt x="5896" y="3073"/>
                  </a:cubicBezTo>
                  <a:lnTo>
                    <a:pt x="5292" y="2725"/>
                  </a:lnTo>
                  <a:lnTo>
                    <a:pt x="4550" y="2301"/>
                  </a:lnTo>
                  <a:cubicBezTo>
                    <a:pt x="4304" y="2160"/>
                    <a:pt x="4105" y="1952"/>
                    <a:pt x="3979" y="1706"/>
                  </a:cubicBezTo>
                  <a:cubicBezTo>
                    <a:pt x="3901" y="1560"/>
                    <a:pt x="3848" y="1404"/>
                    <a:pt x="3825" y="1240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 flipH="1">
              <a:off x="7840304" y="3991806"/>
              <a:ext cx="305873" cy="211735"/>
            </a:xfrm>
            <a:custGeom>
              <a:avLst/>
              <a:gdLst/>
              <a:ahLst/>
              <a:cxnLst/>
              <a:rect l="l" t="t" r="r" b="b"/>
              <a:pathLst>
                <a:path w="6011" h="4161" extrusionOk="0">
                  <a:moveTo>
                    <a:pt x="3743" y="1"/>
                  </a:moveTo>
                  <a:lnTo>
                    <a:pt x="0" y="2162"/>
                  </a:lnTo>
                  <a:lnTo>
                    <a:pt x="47" y="2474"/>
                  </a:lnTo>
                  <a:cubicBezTo>
                    <a:pt x="112" y="2908"/>
                    <a:pt x="366" y="3289"/>
                    <a:pt x="739" y="3512"/>
                  </a:cubicBezTo>
                  <a:cubicBezTo>
                    <a:pt x="749" y="3522"/>
                    <a:pt x="760" y="3529"/>
                    <a:pt x="773" y="3534"/>
                  </a:cubicBezTo>
                  <a:lnTo>
                    <a:pt x="1483" y="3949"/>
                  </a:lnTo>
                  <a:cubicBezTo>
                    <a:pt x="1727" y="4090"/>
                    <a:pt x="1999" y="4161"/>
                    <a:pt x="2271" y="4161"/>
                  </a:cubicBezTo>
                  <a:cubicBezTo>
                    <a:pt x="2544" y="4161"/>
                    <a:pt x="2816" y="4090"/>
                    <a:pt x="3060" y="3949"/>
                  </a:cubicBezTo>
                  <a:lnTo>
                    <a:pt x="5634" y="2462"/>
                  </a:lnTo>
                  <a:cubicBezTo>
                    <a:pt x="5779" y="2377"/>
                    <a:pt x="5878" y="2251"/>
                    <a:pt x="5923" y="2107"/>
                  </a:cubicBezTo>
                  <a:cubicBezTo>
                    <a:pt x="6011" y="1844"/>
                    <a:pt x="5921" y="1536"/>
                    <a:pt x="5660" y="1367"/>
                  </a:cubicBezTo>
                  <a:lnTo>
                    <a:pt x="5056" y="1019"/>
                  </a:lnTo>
                  <a:lnTo>
                    <a:pt x="4314" y="595"/>
                  </a:lnTo>
                  <a:cubicBezTo>
                    <a:pt x="4067" y="454"/>
                    <a:pt x="3869" y="246"/>
                    <a:pt x="3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 flipH="1">
              <a:off x="7840304" y="4043607"/>
              <a:ext cx="268319" cy="159933"/>
            </a:xfrm>
            <a:custGeom>
              <a:avLst/>
              <a:gdLst/>
              <a:ahLst/>
              <a:cxnLst/>
              <a:rect l="l" t="t" r="r" b="b"/>
              <a:pathLst>
                <a:path w="5273" h="3143" extrusionOk="0">
                  <a:moveTo>
                    <a:pt x="4318" y="1"/>
                  </a:moveTo>
                  <a:lnTo>
                    <a:pt x="1" y="2493"/>
                  </a:lnTo>
                  <a:cubicBezTo>
                    <a:pt x="12" y="2504"/>
                    <a:pt x="22" y="2511"/>
                    <a:pt x="35" y="2516"/>
                  </a:cubicBezTo>
                  <a:lnTo>
                    <a:pt x="745" y="2931"/>
                  </a:lnTo>
                  <a:cubicBezTo>
                    <a:pt x="989" y="3072"/>
                    <a:pt x="1261" y="3143"/>
                    <a:pt x="1533" y="3143"/>
                  </a:cubicBezTo>
                  <a:cubicBezTo>
                    <a:pt x="1806" y="3143"/>
                    <a:pt x="2078" y="3072"/>
                    <a:pt x="2323" y="2931"/>
                  </a:cubicBezTo>
                  <a:lnTo>
                    <a:pt x="4896" y="1444"/>
                  </a:lnTo>
                  <a:cubicBezTo>
                    <a:pt x="5041" y="1359"/>
                    <a:pt x="5140" y="1232"/>
                    <a:pt x="5185" y="1089"/>
                  </a:cubicBezTo>
                  <a:cubicBezTo>
                    <a:pt x="5273" y="825"/>
                    <a:pt x="5183" y="518"/>
                    <a:pt x="4922" y="349"/>
                  </a:cubicBezTo>
                  <a:lnTo>
                    <a:pt x="4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 flipH="1">
              <a:off x="7588990" y="3020097"/>
              <a:ext cx="974142" cy="1255384"/>
            </a:xfrm>
            <a:custGeom>
              <a:avLst/>
              <a:gdLst/>
              <a:ahLst/>
              <a:cxnLst/>
              <a:rect l="l" t="t" r="r" b="b"/>
              <a:pathLst>
                <a:path w="19144" h="24671" extrusionOk="0">
                  <a:moveTo>
                    <a:pt x="18023" y="1"/>
                  </a:moveTo>
                  <a:cubicBezTo>
                    <a:pt x="17930" y="1"/>
                    <a:pt x="17834" y="24"/>
                    <a:pt x="17743" y="77"/>
                  </a:cubicBezTo>
                  <a:lnTo>
                    <a:pt x="869" y="9819"/>
                  </a:lnTo>
                  <a:cubicBezTo>
                    <a:pt x="339" y="10124"/>
                    <a:pt x="11" y="10690"/>
                    <a:pt x="10" y="11302"/>
                  </a:cubicBezTo>
                  <a:lnTo>
                    <a:pt x="2" y="23759"/>
                  </a:lnTo>
                  <a:cubicBezTo>
                    <a:pt x="1" y="23930"/>
                    <a:pt x="73" y="24075"/>
                    <a:pt x="183" y="24177"/>
                  </a:cubicBezTo>
                  <a:lnTo>
                    <a:pt x="174" y="24191"/>
                  </a:lnTo>
                  <a:lnTo>
                    <a:pt x="288" y="24256"/>
                  </a:lnTo>
                  <a:lnTo>
                    <a:pt x="1004" y="24671"/>
                  </a:lnTo>
                  <a:lnTo>
                    <a:pt x="1739" y="23398"/>
                  </a:lnTo>
                  <a:lnTo>
                    <a:pt x="17459" y="14289"/>
                  </a:lnTo>
                  <a:cubicBezTo>
                    <a:pt x="17955" y="14004"/>
                    <a:pt x="18260" y="13477"/>
                    <a:pt x="18260" y="12907"/>
                  </a:cubicBezTo>
                  <a:lnTo>
                    <a:pt x="18268" y="2000"/>
                  </a:lnTo>
                  <a:lnTo>
                    <a:pt x="18299" y="2018"/>
                  </a:lnTo>
                  <a:lnTo>
                    <a:pt x="19144" y="555"/>
                  </a:lnTo>
                  <a:lnTo>
                    <a:pt x="18287" y="60"/>
                  </a:lnTo>
                  <a:lnTo>
                    <a:pt x="18285" y="64"/>
                  </a:lnTo>
                  <a:cubicBezTo>
                    <a:pt x="18204" y="24"/>
                    <a:pt x="18115" y="1"/>
                    <a:pt x="18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 flipH="1">
              <a:off x="7577235" y="3042640"/>
              <a:ext cx="945291" cy="1239202"/>
            </a:xfrm>
            <a:custGeom>
              <a:avLst/>
              <a:gdLst/>
              <a:ahLst/>
              <a:cxnLst/>
              <a:rect l="l" t="t" r="r" b="b"/>
              <a:pathLst>
                <a:path w="18577" h="24353" extrusionOk="0">
                  <a:moveTo>
                    <a:pt x="18001" y="1"/>
                  </a:moveTo>
                  <a:cubicBezTo>
                    <a:pt x="17905" y="1"/>
                    <a:pt x="17808" y="25"/>
                    <a:pt x="17715" y="78"/>
                  </a:cubicBezTo>
                  <a:lnTo>
                    <a:pt x="868" y="9836"/>
                  </a:lnTo>
                  <a:cubicBezTo>
                    <a:pt x="337" y="10141"/>
                    <a:pt x="10" y="10706"/>
                    <a:pt x="9" y="11319"/>
                  </a:cubicBezTo>
                  <a:lnTo>
                    <a:pt x="1" y="23776"/>
                  </a:lnTo>
                  <a:cubicBezTo>
                    <a:pt x="0" y="24112"/>
                    <a:pt x="276" y="24353"/>
                    <a:pt x="576" y="24353"/>
                  </a:cubicBezTo>
                  <a:cubicBezTo>
                    <a:pt x="671" y="24353"/>
                    <a:pt x="769" y="24328"/>
                    <a:pt x="862" y="24275"/>
                  </a:cubicBezTo>
                  <a:lnTo>
                    <a:pt x="17767" y="14484"/>
                  </a:lnTo>
                  <a:cubicBezTo>
                    <a:pt x="18261" y="14199"/>
                    <a:pt x="18566" y="13672"/>
                    <a:pt x="18568" y="13101"/>
                  </a:cubicBezTo>
                  <a:lnTo>
                    <a:pt x="18577" y="577"/>
                  </a:lnTo>
                  <a:cubicBezTo>
                    <a:pt x="18577" y="241"/>
                    <a:pt x="18301" y="1"/>
                    <a:pt x="18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 flipH="1">
              <a:off x="7596673" y="3037551"/>
              <a:ext cx="934757" cy="1237218"/>
            </a:xfrm>
            <a:custGeom>
              <a:avLst/>
              <a:gdLst/>
              <a:ahLst/>
              <a:cxnLst/>
              <a:rect l="l" t="t" r="r" b="b"/>
              <a:pathLst>
                <a:path w="18370" h="24314" extrusionOk="0">
                  <a:moveTo>
                    <a:pt x="17996" y="1"/>
                  </a:moveTo>
                  <a:cubicBezTo>
                    <a:pt x="17902" y="1"/>
                    <a:pt x="17806" y="25"/>
                    <a:pt x="17715" y="77"/>
                  </a:cubicBezTo>
                  <a:lnTo>
                    <a:pt x="868" y="9834"/>
                  </a:lnTo>
                  <a:cubicBezTo>
                    <a:pt x="337" y="10140"/>
                    <a:pt x="10" y="10705"/>
                    <a:pt x="10" y="11317"/>
                  </a:cubicBezTo>
                  <a:lnTo>
                    <a:pt x="1" y="23775"/>
                  </a:lnTo>
                  <a:cubicBezTo>
                    <a:pt x="1" y="24035"/>
                    <a:pt x="167" y="24236"/>
                    <a:pt x="382" y="24313"/>
                  </a:cubicBezTo>
                  <a:cubicBezTo>
                    <a:pt x="260" y="24211"/>
                    <a:pt x="175" y="24059"/>
                    <a:pt x="176" y="23876"/>
                  </a:cubicBezTo>
                  <a:lnTo>
                    <a:pt x="184" y="11419"/>
                  </a:lnTo>
                  <a:cubicBezTo>
                    <a:pt x="185" y="10806"/>
                    <a:pt x="512" y="10241"/>
                    <a:pt x="1043" y="9936"/>
                  </a:cubicBezTo>
                  <a:lnTo>
                    <a:pt x="17890" y="178"/>
                  </a:lnTo>
                  <a:cubicBezTo>
                    <a:pt x="17981" y="127"/>
                    <a:pt x="18076" y="103"/>
                    <a:pt x="18170" y="103"/>
                  </a:cubicBezTo>
                  <a:cubicBezTo>
                    <a:pt x="18239" y="103"/>
                    <a:pt x="18306" y="116"/>
                    <a:pt x="18370" y="139"/>
                  </a:cubicBezTo>
                  <a:cubicBezTo>
                    <a:pt x="18266" y="52"/>
                    <a:pt x="18134" y="1"/>
                    <a:pt x="17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 flipH="1">
              <a:off x="7604000" y="3088080"/>
              <a:ext cx="891811" cy="1074589"/>
            </a:xfrm>
            <a:custGeom>
              <a:avLst/>
              <a:gdLst/>
              <a:ahLst/>
              <a:cxnLst/>
              <a:rect l="l" t="t" r="r" b="b"/>
              <a:pathLst>
                <a:path w="17526" h="21118" extrusionOk="0">
                  <a:moveTo>
                    <a:pt x="17249" y="0"/>
                  </a:moveTo>
                  <a:cubicBezTo>
                    <a:pt x="17203" y="0"/>
                    <a:pt x="17155" y="12"/>
                    <a:pt x="17110" y="38"/>
                  </a:cubicBezTo>
                  <a:lnTo>
                    <a:pt x="574" y="9585"/>
                  </a:lnTo>
                  <a:cubicBezTo>
                    <a:pt x="219" y="9790"/>
                    <a:pt x="1" y="10168"/>
                    <a:pt x="1" y="10579"/>
                  </a:cubicBezTo>
                  <a:lnTo>
                    <a:pt x="1" y="21118"/>
                  </a:lnTo>
                  <a:lnTo>
                    <a:pt x="17526" y="11000"/>
                  </a:lnTo>
                  <a:lnTo>
                    <a:pt x="17526" y="278"/>
                  </a:lnTo>
                  <a:cubicBezTo>
                    <a:pt x="17526" y="116"/>
                    <a:pt x="17393" y="0"/>
                    <a:pt x="17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 flipH="1">
              <a:off x="7633920" y="3132147"/>
              <a:ext cx="831919" cy="965034"/>
            </a:xfrm>
            <a:custGeom>
              <a:avLst/>
              <a:gdLst/>
              <a:ahLst/>
              <a:cxnLst/>
              <a:rect l="l" t="t" r="r" b="b"/>
              <a:pathLst>
                <a:path w="16349" h="18965" extrusionOk="0">
                  <a:moveTo>
                    <a:pt x="16349" y="1"/>
                  </a:moveTo>
                  <a:lnTo>
                    <a:pt x="1" y="9439"/>
                  </a:lnTo>
                  <a:lnTo>
                    <a:pt x="1" y="18965"/>
                  </a:lnTo>
                  <a:lnTo>
                    <a:pt x="16349" y="9526"/>
                  </a:lnTo>
                  <a:lnTo>
                    <a:pt x="16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 flipH="1">
              <a:off x="7686884" y="3192446"/>
              <a:ext cx="722218" cy="837728"/>
            </a:xfrm>
            <a:custGeom>
              <a:avLst/>
              <a:gdLst/>
              <a:ahLst/>
              <a:cxnLst/>
              <a:rect l="l" t="t" r="r" b="b"/>
              <a:pathLst>
                <a:path w="14193" h="16463" extrusionOk="0">
                  <a:moveTo>
                    <a:pt x="14192" y="0"/>
                  </a:moveTo>
                  <a:lnTo>
                    <a:pt x="1" y="8193"/>
                  </a:lnTo>
                  <a:lnTo>
                    <a:pt x="1" y="16462"/>
                  </a:lnTo>
                  <a:lnTo>
                    <a:pt x="14192" y="8269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To Studying Cyber Psychology In Crime</a:t>
            </a:r>
          </a:p>
        </p:txBody>
      </p:sp>
      <p:sp>
        <p:nvSpPr>
          <p:cNvPr id="387" name="Google Shape;387;p30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Cyber </a:t>
            </a:r>
            <a:r>
              <a:rPr lang="en-US" dirty="0" err="1"/>
              <a:t>Crims</a:t>
            </a:r>
            <a:endParaRPr dirty="0"/>
          </a:p>
        </p:txBody>
      </p:sp>
      <p:sp>
        <p:nvSpPr>
          <p:cNvPr id="388" name="Google Shape;388;p30"/>
          <p:cNvSpPr txBox="1">
            <a:spLocks noGrp="1"/>
          </p:cNvSpPr>
          <p:nvPr>
            <p:ph type="subTitle" idx="8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Evolution of Cyber Crime	</a:t>
            </a:r>
            <a:endParaRPr dirty="0"/>
          </a:p>
        </p:txBody>
      </p:sp>
      <p:sp>
        <p:nvSpPr>
          <p:cNvPr id="389" name="Google Shape;389;p30"/>
          <p:cNvSpPr txBox="1">
            <a:spLocks noGrp="1"/>
          </p:cNvSpPr>
          <p:nvPr>
            <p:ph type="subTitle" idx="13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Role Of Psychology In Cybercrime</a:t>
            </a:r>
          </a:p>
        </p:txBody>
      </p:sp>
      <p:sp>
        <p:nvSpPr>
          <p:cNvPr id="390" name="Google Shape;390;p30"/>
          <p:cNvSpPr txBox="1">
            <a:spLocks noGrp="1"/>
          </p:cNvSpPr>
          <p:nvPr>
            <p:ph type="subTitle" idx="15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Victimology In Cybercrime</a:t>
            </a:r>
          </a:p>
        </p:txBody>
      </p:sp>
      <p:sp>
        <p:nvSpPr>
          <p:cNvPr id="391" name="Google Shape;391;p30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Crime And Cyber Psychology</a:t>
            </a:r>
          </a:p>
        </p:txBody>
      </p:sp>
      <p:sp>
        <p:nvSpPr>
          <p:cNvPr id="392" name="Google Shape;392;p30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INTRODUCTION</a:t>
            </a:r>
            <a:endParaRPr sz="1800" dirty="0"/>
          </a:p>
        </p:txBody>
      </p:sp>
      <p:sp>
        <p:nvSpPr>
          <p:cNvPr id="393" name="Google Shape;393;p30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</a:t>
            </a:r>
            <a:endParaRPr dirty="0"/>
          </a:p>
        </p:txBody>
      </p:sp>
      <p:sp>
        <p:nvSpPr>
          <p:cNvPr id="394" name="Google Shape;394;p30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</a:t>
            </a:r>
            <a:endParaRPr dirty="0"/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19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EVOLUTION	</a:t>
            </a:r>
            <a:endParaRPr dirty="0"/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20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ROLE</a:t>
            </a:r>
            <a:endParaRPr dirty="0"/>
          </a:p>
        </p:txBody>
      </p:sp>
      <p:sp>
        <p:nvSpPr>
          <p:cNvPr id="397" name="Google Shape;397;p30"/>
          <p:cNvSpPr txBox="1">
            <a:spLocks noGrp="1"/>
          </p:cNvSpPr>
          <p:nvPr>
            <p:ph type="subTitle" idx="21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VICTIMOLOGY</a:t>
            </a:r>
            <a:endParaRPr dirty="0"/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720000" y="1302000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 idx="3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 idx="5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title" idx="7"/>
          </p:nvPr>
        </p:nvSpPr>
        <p:spPr>
          <a:xfrm>
            <a:off x="720000" y="3099590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title" idx="9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0"/>
          <p:cNvSpPr txBox="1">
            <a:spLocks noGrp="1"/>
          </p:cNvSpPr>
          <p:nvPr>
            <p:ph type="title" idx="14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>
            <a:off x="726600" y="22438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3444550" y="22438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6092500" y="22438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30"/>
          <p:cNvCxnSpPr/>
          <p:nvPr/>
        </p:nvCxnSpPr>
        <p:spPr>
          <a:xfrm>
            <a:off x="726600" y="403477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0"/>
          <p:cNvCxnSpPr/>
          <p:nvPr/>
        </p:nvCxnSpPr>
        <p:spPr>
          <a:xfrm>
            <a:off x="3444550" y="403477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30"/>
          <p:cNvCxnSpPr/>
          <p:nvPr/>
        </p:nvCxnSpPr>
        <p:spPr>
          <a:xfrm>
            <a:off x="6092500" y="403477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0"/>
          <p:cNvSpPr/>
          <p:nvPr/>
        </p:nvSpPr>
        <p:spPr>
          <a:xfrm>
            <a:off x="8308216" y="166420"/>
            <a:ext cx="1561" cy="1068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8" y="1"/>
                </a:moveTo>
                <a:lnTo>
                  <a:pt x="0" y="12"/>
                </a:lnTo>
                <a:cubicBezTo>
                  <a:pt x="1" y="12"/>
                  <a:pt x="1" y="13"/>
                  <a:pt x="2" y="13"/>
                </a:cubicBezTo>
                <a:cubicBezTo>
                  <a:pt x="8" y="13"/>
                  <a:pt x="18" y="1"/>
                  <a:pt x="18" y="1"/>
                </a:cubicBezTo>
                <a:close/>
              </a:path>
            </a:pathLst>
          </a:custGeom>
          <a:solidFill>
            <a:srgbClr val="C45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8459557" y="166427"/>
            <a:ext cx="597301" cy="541102"/>
            <a:chOff x="7443684" y="123535"/>
            <a:chExt cx="968230" cy="877130"/>
          </a:xfrm>
        </p:grpSpPr>
        <p:sp>
          <p:nvSpPr>
            <p:cNvPr id="413" name="Google Shape;413;p30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Cyberbullying and Harassment</a:t>
            </a:r>
          </a:p>
        </p:txBody>
      </p:sp>
      <p:sp>
        <p:nvSpPr>
          <p:cNvPr id="387" name="Google Shape;387;p30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 tactics</a:t>
            </a:r>
            <a:endParaRPr dirty="0"/>
          </a:p>
        </p:txBody>
      </p:sp>
      <p:sp>
        <p:nvSpPr>
          <p:cNvPr id="391" name="Google Shape;391;p30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Role Of The Internet In Shaping </a:t>
            </a:r>
          </a:p>
        </p:txBody>
      </p:sp>
      <p:sp>
        <p:nvSpPr>
          <p:cNvPr id="392" name="Google Shape;392;p30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INTERNET IN SHAPING</a:t>
            </a:r>
            <a:endParaRPr sz="1800" dirty="0"/>
          </a:p>
        </p:txBody>
      </p:sp>
      <p:sp>
        <p:nvSpPr>
          <p:cNvPr id="393" name="Google Shape;393;p30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CYBERBULLYING </a:t>
            </a:r>
            <a:endParaRPr dirty="0"/>
          </a:p>
        </p:txBody>
      </p:sp>
      <p:sp>
        <p:nvSpPr>
          <p:cNvPr id="394" name="Google Shape;394;p30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</a:t>
            </a:r>
            <a:endParaRPr dirty="0"/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720000" y="1302000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 idx="3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 idx="5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>
            <a:off x="726600" y="22438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3444550" y="22438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6092500" y="22438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0"/>
          <p:cNvSpPr/>
          <p:nvPr/>
        </p:nvSpPr>
        <p:spPr>
          <a:xfrm>
            <a:off x="8308216" y="166420"/>
            <a:ext cx="1561" cy="1068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8" y="1"/>
                </a:moveTo>
                <a:lnTo>
                  <a:pt x="0" y="12"/>
                </a:lnTo>
                <a:cubicBezTo>
                  <a:pt x="1" y="12"/>
                  <a:pt x="1" y="13"/>
                  <a:pt x="2" y="13"/>
                </a:cubicBezTo>
                <a:cubicBezTo>
                  <a:pt x="8" y="13"/>
                  <a:pt x="18" y="1"/>
                  <a:pt x="18" y="1"/>
                </a:cubicBezTo>
                <a:close/>
              </a:path>
            </a:pathLst>
          </a:custGeom>
          <a:solidFill>
            <a:srgbClr val="C45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8459557" y="166427"/>
            <a:ext cx="597301" cy="541102"/>
            <a:chOff x="7443684" y="123535"/>
            <a:chExt cx="968230" cy="877130"/>
          </a:xfrm>
        </p:grpSpPr>
        <p:sp>
          <p:nvSpPr>
            <p:cNvPr id="413" name="Google Shape;413;p30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386;p30">
            <a:extLst>
              <a:ext uri="{FF2B5EF4-FFF2-40B4-BE49-F238E27FC236}">
                <a16:creationId xmlns:a16="http://schemas.microsoft.com/office/drawing/2014/main" id="{DD1D9AC2-BC8F-47B2-8123-B7C20F66530E}"/>
              </a:ext>
            </a:extLst>
          </p:cNvPr>
          <p:cNvSpPr txBox="1">
            <a:spLocks/>
          </p:cNvSpPr>
          <p:nvPr/>
        </p:nvSpPr>
        <p:spPr>
          <a:xfrm>
            <a:off x="2063564" y="414070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Over all review </a:t>
            </a:r>
          </a:p>
        </p:txBody>
      </p:sp>
      <p:sp>
        <p:nvSpPr>
          <p:cNvPr id="72" name="Google Shape;393;p30">
            <a:extLst>
              <a:ext uri="{FF2B5EF4-FFF2-40B4-BE49-F238E27FC236}">
                <a16:creationId xmlns:a16="http://schemas.microsoft.com/office/drawing/2014/main" id="{E5F1DE91-D1F2-4BA5-B93E-BCBC6BB369E2}"/>
              </a:ext>
            </a:extLst>
          </p:cNvPr>
          <p:cNvSpPr txBox="1">
            <a:spLocks/>
          </p:cNvSpPr>
          <p:nvPr/>
        </p:nvSpPr>
        <p:spPr>
          <a:xfrm>
            <a:off x="2063564" y="363959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/>
              <a:t> OVERALL </a:t>
            </a:r>
          </a:p>
        </p:txBody>
      </p:sp>
      <p:sp>
        <p:nvSpPr>
          <p:cNvPr id="73" name="Google Shape;399;p30">
            <a:extLst>
              <a:ext uri="{FF2B5EF4-FFF2-40B4-BE49-F238E27FC236}">
                <a16:creationId xmlns:a16="http://schemas.microsoft.com/office/drawing/2014/main" id="{B9F7A021-DC36-4E46-87B2-A326D4DF9795}"/>
              </a:ext>
            </a:extLst>
          </p:cNvPr>
          <p:cNvSpPr txBox="1">
            <a:spLocks/>
          </p:cNvSpPr>
          <p:nvPr/>
        </p:nvSpPr>
        <p:spPr>
          <a:xfrm>
            <a:off x="2063564" y="3179291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24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74" name="Google Shape;386;p30">
            <a:extLst>
              <a:ext uri="{FF2B5EF4-FFF2-40B4-BE49-F238E27FC236}">
                <a16:creationId xmlns:a16="http://schemas.microsoft.com/office/drawing/2014/main" id="{C8DF8701-31EF-440F-A508-9073D51DB33D}"/>
              </a:ext>
            </a:extLst>
          </p:cNvPr>
          <p:cNvSpPr txBox="1">
            <a:spLocks/>
          </p:cNvSpPr>
          <p:nvPr/>
        </p:nvSpPr>
        <p:spPr>
          <a:xfrm>
            <a:off x="4781514" y="415701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Let Take Small Lets</a:t>
            </a:r>
          </a:p>
        </p:txBody>
      </p:sp>
      <p:sp>
        <p:nvSpPr>
          <p:cNvPr id="75" name="Google Shape;393;p30">
            <a:extLst>
              <a:ext uri="{FF2B5EF4-FFF2-40B4-BE49-F238E27FC236}">
                <a16:creationId xmlns:a16="http://schemas.microsoft.com/office/drawing/2014/main" id="{F91D2729-2897-4B7C-A4FE-98F71DAA8A9D}"/>
              </a:ext>
            </a:extLst>
          </p:cNvPr>
          <p:cNvSpPr txBox="1">
            <a:spLocks/>
          </p:cNvSpPr>
          <p:nvPr/>
        </p:nvSpPr>
        <p:spPr>
          <a:xfrm>
            <a:off x="4781514" y="3655901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QUIZ SECTION</a:t>
            </a:r>
            <a:endParaRPr lang="en-IN" dirty="0"/>
          </a:p>
        </p:txBody>
      </p:sp>
      <p:sp>
        <p:nvSpPr>
          <p:cNvPr id="76" name="Google Shape;399;p30">
            <a:extLst>
              <a:ext uri="{FF2B5EF4-FFF2-40B4-BE49-F238E27FC236}">
                <a16:creationId xmlns:a16="http://schemas.microsoft.com/office/drawing/2014/main" id="{F5260EB8-BFB5-4593-8378-C77CB3BED87E}"/>
              </a:ext>
            </a:extLst>
          </p:cNvPr>
          <p:cNvSpPr txBox="1">
            <a:spLocks/>
          </p:cNvSpPr>
          <p:nvPr/>
        </p:nvSpPr>
        <p:spPr>
          <a:xfrm>
            <a:off x="4781514" y="3195601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24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11</a:t>
            </a:r>
          </a:p>
        </p:txBody>
      </p:sp>
      <p:cxnSp>
        <p:nvCxnSpPr>
          <p:cNvPr id="80" name="Google Shape;406;p30">
            <a:extLst>
              <a:ext uri="{FF2B5EF4-FFF2-40B4-BE49-F238E27FC236}">
                <a16:creationId xmlns:a16="http://schemas.microsoft.com/office/drawing/2014/main" id="{E357F4A7-F992-4AE8-933C-F92A880B2B45}"/>
              </a:ext>
            </a:extLst>
          </p:cNvPr>
          <p:cNvCxnSpPr/>
          <p:nvPr/>
        </p:nvCxnSpPr>
        <p:spPr>
          <a:xfrm>
            <a:off x="2063564" y="41099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406;p30">
            <a:extLst>
              <a:ext uri="{FF2B5EF4-FFF2-40B4-BE49-F238E27FC236}">
                <a16:creationId xmlns:a16="http://schemas.microsoft.com/office/drawing/2014/main" id="{895A337E-F25B-42F5-B7B6-D59BB1E72462}"/>
              </a:ext>
            </a:extLst>
          </p:cNvPr>
          <p:cNvCxnSpPr/>
          <p:nvPr/>
        </p:nvCxnSpPr>
        <p:spPr>
          <a:xfrm>
            <a:off x="4781514" y="41099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355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2"/>
          <p:cNvSpPr txBox="1">
            <a:spLocks noGrp="1"/>
          </p:cNvSpPr>
          <p:nvPr>
            <p:ph type="title"/>
          </p:nvPr>
        </p:nvSpPr>
        <p:spPr>
          <a:xfrm>
            <a:off x="375990" y="296064"/>
            <a:ext cx="719953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2"/>
                </a:solidFill>
              </a:rPr>
              <a:t>INTRODUCTION</a:t>
            </a:r>
            <a:r>
              <a:rPr lang="en-US" sz="4000" dirty="0"/>
              <a:t> TO CRIME AND CYBER PSYCHOLOGY</a:t>
            </a:r>
            <a:endParaRPr lang="en-US" sz="4000" dirty="0">
              <a:solidFill>
                <a:schemeClr val="lt2"/>
              </a:solidFill>
            </a:endParaRPr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1"/>
          </p:nvPr>
        </p:nvSpPr>
        <p:spPr>
          <a:xfrm>
            <a:off x="471056" y="1995054"/>
            <a:ext cx="8143008" cy="197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		                  CRIME</a:t>
            </a:r>
            <a:r>
              <a:rPr lang="en-US" sz="2400" dirty="0"/>
              <a:t>: An act punishable by law.</a:t>
            </a:r>
          </a:p>
          <a:p>
            <a:r>
              <a:rPr lang="en-US" sz="2400" b="1" dirty="0"/>
              <a:t> CYBERPSYCHOLOGY</a:t>
            </a:r>
            <a:r>
              <a:rPr lang="en-US" sz="2400" dirty="0"/>
              <a:t>: Study of how technology influences human behavior and interactions.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2"/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2"/>
          <p:cNvSpPr txBox="1">
            <a:spLocks noGrp="1"/>
          </p:cNvSpPr>
          <p:nvPr>
            <p:ph type="title"/>
          </p:nvPr>
        </p:nvSpPr>
        <p:spPr>
          <a:xfrm>
            <a:off x="375990" y="296064"/>
            <a:ext cx="845609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2"/>
                </a:solidFill>
              </a:rPr>
              <a:t>IMPORTANCE</a:t>
            </a:r>
            <a:r>
              <a:rPr lang="en-US" sz="4000" dirty="0"/>
              <a:t> OF STUDYING CYBER PSYCHOLOGY IN CRIME</a:t>
            </a:r>
            <a:endParaRPr lang="en-US" sz="4400" dirty="0">
              <a:solidFill>
                <a:schemeClr val="lt2"/>
              </a:solidFill>
            </a:endParaRPr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1"/>
          </p:nvPr>
        </p:nvSpPr>
        <p:spPr>
          <a:xfrm>
            <a:off x="457200" y="2001982"/>
            <a:ext cx="8156863" cy="1967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The rapid growth of cybercrime.</a:t>
            </a:r>
          </a:p>
          <a:p>
            <a:pPr marL="596900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Behavioral patterns of offenders and victims.</a:t>
            </a:r>
          </a:p>
          <a:p>
            <a:pPr marL="596900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Psychological impacts of technology.</a:t>
            </a:r>
          </a:p>
        </p:txBody>
      </p:sp>
      <p:sp>
        <p:nvSpPr>
          <p:cNvPr id="675" name="Google Shape;675;p32"/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4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2"/>
          <p:cNvSpPr txBox="1">
            <a:spLocks noGrp="1"/>
          </p:cNvSpPr>
          <p:nvPr>
            <p:ph type="title"/>
          </p:nvPr>
        </p:nvSpPr>
        <p:spPr>
          <a:xfrm>
            <a:off x="375990" y="296064"/>
            <a:ext cx="719953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tx2"/>
                </a:solidFill>
              </a:rPr>
              <a:t>TYPES</a:t>
            </a:r>
            <a:r>
              <a:rPr lang="en-IN" sz="4000" dirty="0"/>
              <a:t> OF CYBERCRIMES</a:t>
            </a:r>
            <a:endParaRPr lang="en-US" sz="4400" dirty="0">
              <a:solidFill>
                <a:schemeClr val="lt2"/>
              </a:solidFill>
            </a:endParaRPr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1"/>
          </p:nvPr>
        </p:nvSpPr>
        <p:spPr>
          <a:xfrm>
            <a:off x="486692" y="1433517"/>
            <a:ext cx="7004819" cy="2698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54050" indent="-5143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Hacking</a:t>
            </a:r>
          </a:p>
          <a:p>
            <a:pPr marL="654050" indent="-5143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Phishing And Scams</a:t>
            </a:r>
          </a:p>
          <a:p>
            <a:pPr marL="654050" indent="-5143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Identity Theft</a:t>
            </a:r>
          </a:p>
          <a:p>
            <a:pPr marL="654050" indent="-5143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Cyberbullying</a:t>
            </a:r>
          </a:p>
          <a:p>
            <a:pPr marL="654050" indent="-5143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Dark Web Activities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sp>
        <p:nvSpPr>
          <p:cNvPr id="675" name="Google Shape;675;p32"/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745;p33">
            <a:extLst>
              <a:ext uri="{FF2B5EF4-FFF2-40B4-BE49-F238E27FC236}">
                <a16:creationId xmlns:a16="http://schemas.microsoft.com/office/drawing/2014/main" id="{E8402BFE-CDFB-4786-B20A-1257061309CE}"/>
              </a:ext>
            </a:extLst>
          </p:cNvPr>
          <p:cNvGrpSpPr/>
          <p:nvPr/>
        </p:nvGrpSpPr>
        <p:grpSpPr>
          <a:xfrm>
            <a:off x="6002864" y="1433517"/>
            <a:ext cx="3023373" cy="2535599"/>
            <a:chOff x="4797825" y="1589883"/>
            <a:chExt cx="3818329" cy="2920993"/>
          </a:xfrm>
        </p:grpSpPr>
        <p:sp>
          <p:nvSpPr>
            <p:cNvPr id="7" name="Google Shape;746;p33">
              <a:extLst>
                <a:ext uri="{FF2B5EF4-FFF2-40B4-BE49-F238E27FC236}">
                  <a16:creationId xmlns:a16="http://schemas.microsoft.com/office/drawing/2014/main" id="{3C78689E-B783-4C3C-845F-D4E68E1E89EE}"/>
                </a:ext>
              </a:extLst>
            </p:cNvPr>
            <p:cNvSpPr/>
            <p:nvPr/>
          </p:nvSpPr>
          <p:spPr>
            <a:xfrm>
              <a:off x="4811831" y="2413333"/>
              <a:ext cx="3789951" cy="2097422"/>
            </a:xfrm>
            <a:custGeom>
              <a:avLst/>
              <a:gdLst/>
              <a:ahLst/>
              <a:cxnLst/>
              <a:rect l="l" t="t" r="r" b="b"/>
              <a:pathLst>
                <a:path w="41401" h="22912" extrusionOk="0">
                  <a:moveTo>
                    <a:pt x="17831" y="0"/>
                  </a:moveTo>
                  <a:cubicBezTo>
                    <a:pt x="17378" y="0"/>
                    <a:pt x="16926" y="118"/>
                    <a:pt x="16521" y="352"/>
                  </a:cubicBezTo>
                  <a:lnTo>
                    <a:pt x="2410" y="8571"/>
                  </a:lnTo>
                  <a:lnTo>
                    <a:pt x="4" y="8571"/>
                  </a:lnTo>
                  <a:lnTo>
                    <a:pt x="1" y="9213"/>
                  </a:lnTo>
                  <a:lnTo>
                    <a:pt x="1" y="9428"/>
                  </a:lnTo>
                  <a:lnTo>
                    <a:pt x="28" y="9428"/>
                  </a:lnTo>
                  <a:cubicBezTo>
                    <a:pt x="83" y="9667"/>
                    <a:pt x="229" y="9888"/>
                    <a:pt x="473" y="10027"/>
                  </a:cubicBezTo>
                  <a:lnTo>
                    <a:pt x="22168" y="22538"/>
                  </a:lnTo>
                  <a:cubicBezTo>
                    <a:pt x="22602" y="22787"/>
                    <a:pt x="23085" y="22912"/>
                    <a:pt x="23569" y="22912"/>
                  </a:cubicBezTo>
                  <a:cubicBezTo>
                    <a:pt x="24055" y="22912"/>
                    <a:pt x="24540" y="22786"/>
                    <a:pt x="24975" y="22534"/>
                  </a:cubicBezTo>
                  <a:lnTo>
                    <a:pt x="40927" y="13197"/>
                  </a:lnTo>
                  <a:cubicBezTo>
                    <a:pt x="41221" y="13027"/>
                    <a:pt x="41372" y="12735"/>
                    <a:pt x="41389" y="12438"/>
                  </a:cubicBezTo>
                  <a:lnTo>
                    <a:pt x="41397" y="12439"/>
                  </a:lnTo>
                  <a:lnTo>
                    <a:pt x="41400" y="11531"/>
                  </a:lnTo>
                  <a:lnTo>
                    <a:pt x="38632" y="11531"/>
                  </a:lnTo>
                  <a:lnTo>
                    <a:pt x="38632" y="11590"/>
                  </a:lnTo>
                  <a:lnTo>
                    <a:pt x="19137" y="350"/>
                  </a:lnTo>
                  <a:cubicBezTo>
                    <a:pt x="18733" y="117"/>
                    <a:pt x="18282" y="0"/>
                    <a:pt x="17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7;p33">
              <a:extLst>
                <a:ext uri="{FF2B5EF4-FFF2-40B4-BE49-F238E27FC236}">
                  <a16:creationId xmlns:a16="http://schemas.microsoft.com/office/drawing/2014/main" id="{DA2F6B0A-DD10-4B38-BD9E-D3847FC60AE3}"/>
                </a:ext>
              </a:extLst>
            </p:cNvPr>
            <p:cNvSpPr/>
            <p:nvPr/>
          </p:nvSpPr>
          <p:spPr>
            <a:xfrm>
              <a:off x="6840290" y="3392868"/>
              <a:ext cx="1761552" cy="1118009"/>
            </a:xfrm>
            <a:custGeom>
              <a:avLst/>
              <a:gdLst/>
              <a:ahLst/>
              <a:cxnLst/>
              <a:rect l="l" t="t" r="r" b="b"/>
              <a:pathLst>
                <a:path w="19243" h="12213" extrusionOk="0">
                  <a:moveTo>
                    <a:pt x="14930" y="1"/>
                  </a:moveTo>
                  <a:lnTo>
                    <a:pt x="9329" y="1573"/>
                  </a:lnTo>
                  <a:lnTo>
                    <a:pt x="0" y="11405"/>
                  </a:lnTo>
                  <a:lnTo>
                    <a:pt x="10" y="11838"/>
                  </a:lnTo>
                  <a:cubicBezTo>
                    <a:pt x="444" y="12088"/>
                    <a:pt x="927" y="12212"/>
                    <a:pt x="1410" y="12212"/>
                  </a:cubicBezTo>
                  <a:cubicBezTo>
                    <a:pt x="1896" y="12212"/>
                    <a:pt x="2382" y="12086"/>
                    <a:pt x="2817" y="11834"/>
                  </a:cubicBezTo>
                  <a:lnTo>
                    <a:pt x="18769" y="2497"/>
                  </a:lnTo>
                  <a:cubicBezTo>
                    <a:pt x="19063" y="2327"/>
                    <a:pt x="19214" y="2035"/>
                    <a:pt x="19231" y="1738"/>
                  </a:cubicBezTo>
                  <a:lnTo>
                    <a:pt x="19239" y="1738"/>
                  </a:lnTo>
                  <a:lnTo>
                    <a:pt x="19242" y="831"/>
                  </a:lnTo>
                  <a:lnTo>
                    <a:pt x="16474" y="831"/>
                  </a:lnTo>
                  <a:lnTo>
                    <a:pt x="16474" y="890"/>
                  </a:lnTo>
                  <a:lnTo>
                    <a:pt x="14930" y="1"/>
                  </a:lnTo>
                  <a:close/>
                </a:path>
              </a:pathLst>
            </a:custGeom>
            <a:solidFill>
              <a:srgbClr val="1A5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8;p33">
              <a:extLst>
                <a:ext uri="{FF2B5EF4-FFF2-40B4-BE49-F238E27FC236}">
                  <a16:creationId xmlns:a16="http://schemas.microsoft.com/office/drawing/2014/main" id="{0B893AD5-C796-4609-88F0-F3350299630E}"/>
                </a:ext>
              </a:extLst>
            </p:cNvPr>
            <p:cNvSpPr/>
            <p:nvPr/>
          </p:nvSpPr>
          <p:spPr>
            <a:xfrm>
              <a:off x="6866197" y="4422661"/>
              <a:ext cx="195992" cy="87881"/>
            </a:xfrm>
            <a:custGeom>
              <a:avLst/>
              <a:gdLst/>
              <a:ahLst/>
              <a:cxnLst/>
              <a:rect l="l" t="t" r="r" b="b"/>
              <a:pathLst>
                <a:path w="2141" h="960" extrusionOk="0">
                  <a:moveTo>
                    <a:pt x="5" y="1"/>
                  </a:moveTo>
                  <a:lnTo>
                    <a:pt x="1" y="723"/>
                  </a:lnTo>
                  <a:cubicBezTo>
                    <a:pt x="360" y="881"/>
                    <a:pt x="744" y="959"/>
                    <a:pt x="1128" y="959"/>
                  </a:cubicBezTo>
                  <a:cubicBezTo>
                    <a:pt x="1469" y="959"/>
                    <a:pt x="1811" y="897"/>
                    <a:pt x="2136" y="772"/>
                  </a:cubicBezTo>
                  <a:lnTo>
                    <a:pt x="2140" y="1"/>
                  </a:lnTo>
                  <a:close/>
                </a:path>
              </a:pathLst>
            </a:custGeom>
            <a:solidFill>
              <a:srgbClr val="164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9;p33">
              <a:extLst>
                <a:ext uri="{FF2B5EF4-FFF2-40B4-BE49-F238E27FC236}">
                  <a16:creationId xmlns:a16="http://schemas.microsoft.com/office/drawing/2014/main" id="{6C476830-9DB9-4624-8181-DB64D22002AC}"/>
                </a:ext>
              </a:extLst>
            </p:cNvPr>
            <p:cNvSpPr/>
            <p:nvPr/>
          </p:nvSpPr>
          <p:spPr>
            <a:xfrm>
              <a:off x="4811831" y="3252071"/>
              <a:ext cx="3789585" cy="1258801"/>
            </a:xfrm>
            <a:custGeom>
              <a:avLst/>
              <a:gdLst/>
              <a:ahLst/>
              <a:cxnLst/>
              <a:rect l="l" t="t" r="r" b="b"/>
              <a:pathLst>
                <a:path w="41397" h="13751" extrusionOk="0">
                  <a:moveTo>
                    <a:pt x="1" y="0"/>
                  </a:moveTo>
                  <a:lnTo>
                    <a:pt x="1" y="51"/>
                  </a:lnTo>
                  <a:lnTo>
                    <a:pt x="1" y="266"/>
                  </a:lnTo>
                  <a:lnTo>
                    <a:pt x="28" y="266"/>
                  </a:lnTo>
                  <a:cubicBezTo>
                    <a:pt x="83" y="505"/>
                    <a:pt x="230" y="726"/>
                    <a:pt x="473" y="866"/>
                  </a:cubicBezTo>
                  <a:lnTo>
                    <a:pt x="22168" y="13376"/>
                  </a:lnTo>
                  <a:cubicBezTo>
                    <a:pt x="22602" y="13626"/>
                    <a:pt x="23085" y="13750"/>
                    <a:pt x="23568" y="13750"/>
                  </a:cubicBezTo>
                  <a:cubicBezTo>
                    <a:pt x="24054" y="13750"/>
                    <a:pt x="24540" y="13624"/>
                    <a:pt x="24975" y="13372"/>
                  </a:cubicBezTo>
                  <a:lnTo>
                    <a:pt x="40927" y="4035"/>
                  </a:lnTo>
                  <a:cubicBezTo>
                    <a:pt x="41221" y="3865"/>
                    <a:pt x="41372" y="3575"/>
                    <a:pt x="41389" y="3277"/>
                  </a:cubicBezTo>
                  <a:lnTo>
                    <a:pt x="41397" y="3277"/>
                  </a:lnTo>
                  <a:lnTo>
                    <a:pt x="41397" y="3012"/>
                  </a:lnTo>
                  <a:lnTo>
                    <a:pt x="41389" y="3012"/>
                  </a:lnTo>
                  <a:cubicBezTo>
                    <a:pt x="41372" y="3309"/>
                    <a:pt x="41221" y="3599"/>
                    <a:pt x="40927" y="3769"/>
                  </a:cubicBezTo>
                  <a:lnTo>
                    <a:pt x="24975" y="13107"/>
                  </a:lnTo>
                  <a:cubicBezTo>
                    <a:pt x="24540" y="13358"/>
                    <a:pt x="24054" y="13485"/>
                    <a:pt x="23568" y="13485"/>
                  </a:cubicBezTo>
                  <a:cubicBezTo>
                    <a:pt x="23085" y="13485"/>
                    <a:pt x="22602" y="13360"/>
                    <a:pt x="22168" y="13110"/>
                  </a:cubicBezTo>
                  <a:lnTo>
                    <a:pt x="473" y="601"/>
                  </a:lnTo>
                  <a:cubicBezTo>
                    <a:pt x="229" y="461"/>
                    <a:pt x="83" y="239"/>
                    <a:pt x="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0;p33">
              <a:extLst>
                <a:ext uri="{FF2B5EF4-FFF2-40B4-BE49-F238E27FC236}">
                  <a16:creationId xmlns:a16="http://schemas.microsoft.com/office/drawing/2014/main" id="{6D76CE59-1F54-4E83-87F5-1035436D5200}"/>
                </a:ext>
              </a:extLst>
            </p:cNvPr>
            <p:cNvSpPr/>
            <p:nvPr/>
          </p:nvSpPr>
          <p:spPr>
            <a:xfrm>
              <a:off x="4797825" y="2221912"/>
              <a:ext cx="3818329" cy="2216152"/>
            </a:xfrm>
            <a:custGeom>
              <a:avLst/>
              <a:gdLst/>
              <a:ahLst/>
              <a:cxnLst/>
              <a:rect l="l" t="t" r="r" b="b"/>
              <a:pathLst>
                <a:path w="41711" h="24209" extrusionOk="0">
                  <a:moveTo>
                    <a:pt x="17986" y="1"/>
                  </a:moveTo>
                  <a:cubicBezTo>
                    <a:pt x="17533" y="1"/>
                    <a:pt x="17080" y="118"/>
                    <a:pt x="16674" y="353"/>
                  </a:cubicBezTo>
                  <a:lnTo>
                    <a:pt x="627" y="9694"/>
                  </a:lnTo>
                  <a:cubicBezTo>
                    <a:pt x="1" y="10058"/>
                    <a:pt x="2" y="10963"/>
                    <a:pt x="629" y="11324"/>
                  </a:cubicBezTo>
                  <a:lnTo>
                    <a:pt x="22326" y="23834"/>
                  </a:lnTo>
                  <a:cubicBezTo>
                    <a:pt x="22759" y="24084"/>
                    <a:pt x="23242" y="24209"/>
                    <a:pt x="23726" y="24209"/>
                  </a:cubicBezTo>
                  <a:cubicBezTo>
                    <a:pt x="24212" y="24209"/>
                    <a:pt x="24697" y="24083"/>
                    <a:pt x="25132" y="23830"/>
                  </a:cubicBezTo>
                  <a:lnTo>
                    <a:pt x="41084" y="14544"/>
                  </a:lnTo>
                  <a:cubicBezTo>
                    <a:pt x="41711" y="14181"/>
                    <a:pt x="41710" y="13276"/>
                    <a:pt x="41081" y="12914"/>
                  </a:cubicBezTo>
                  <a:lnTo>
                    <a:pt x="19290" y="350"/>
                  </a:lnTo>
                  <a:cubicBezTo>
                    <a:pt x="18886" y="117"/>
                    <a:pt x="18436" y="1"/>
                    <a:pt x="1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1;p33">
              <a:extLst>
                <a:ext uri="{FF2B5EF4-FFF2-40B4-BE49-F238E27FC236}">
                  <a16:creationId xmlns:a16="http://schemas.microsoft.com/office/drawing/2014/main" id="{C56CE58C-56C0-4069-AFD5-D7AFD60D6D20}"/>
                </a:ext>
              </a:extLst>
            </p:cNvPr>
            <p:cNvSpPr/>
            <p:nvPr/>
          </p:nvSpPr>
          <p:spPr>
            <a:xfrm>
              <a:off x="4828950" y="2240953"/>
              <a:ext cx="3756080" cy="2178071"/>
            </a:xfrm>
            <a:custGeom>
              <a:avLst/>
              <a:gdLst/>
              <a:ahLst/>
              <a:cxnLst/>
              <a:rect l="l" t="t" r="r" b="b"/>
              <a:pathLst>
                <a:path w="41031" h="23793" extrusionOk="0">
                  <a:moveTo>
                    <a:pt x="17646" y="0"/>
                  </a:moveTo>
                  <a:cubicBezTo>
                    <a:pt x="17228" y="0"/>
                    <a:pt x="16810" y="109"/>
                    <a:pt x="16438" y="324"/>
                  </a:cubicBezTo>
                  <a:lnTo>
                    <a:pt x="390" y="9665"/>
                  </a:lnTo>
                  <a:cubicBezTo>
                    <a:pt x="277" y="9731"/>
                    <a:pt x="186" y="9821"/>
                    <a:pt x="122" y="9932"/>
                  </a:cubicBezTo>
                  <a:cubicBezTo>
                    <a:pt x="28" y="10095"/>
                    <a:pt x="1" y="10294"/>
                    <a:pt x="46" y="10480"/>
                  </a:cubicBezTo>
                  <a:cubicBezTo>
                    <a:pt x="94" y="10674"/>
                    <a:pt x="217" y="10836"/>
                    <a:pt x="393" y="10937"/>
                  </a:cubicBezTo>
                  <a:lnTo>
                    <a:pt x="22088" y="23447"/>
                  </a:lnTo>
                  <a:cubicBezTo>
                    <a:pt x="22489" y="23678"/>
                    <a:pt x="22937" y="23793"/>
                    <a:pt x="23386" y="23793"/>
                  </a:cubicBezTo>
                  <a:cubicBezTo>
                    <a:pt x="23836" y="23793"/>
                    <a:pt x="24287" y="23676"/>
                    <a:pt x="24688" y="23443"/>
                  </a:cubicBezTo>
                  <a:lnTo>
                    <a:pt x="40640" y="14158"/>
                  </a:lnTo>
                  <a:cubicBezTo>
                    <a:pt x="40755" y="14091"/>
                    <a:pt x="40844" y="14003"/>
                    <a:pt x="40908" y="13891"/>
                  </a:cubicBezTo>
                  <a:cubicBezTo>
                    <a:pt x="41003" y="13729"/>
                    <a:pt x="41031" y="13528"/>
                    <a:pt x="40985" y="13344"/>
                  </a:cubicBezTo>
                  <a:cubicBezTo>
                    <a:pt x="40937" y="13150"/>
                    <a:pt x="40813" y="12987"/>
                    <a:pt x="40639" y="12885"/>
                  </a:cubicBezTo>
                  <a:lnTo>
                    <a:pt x="18846" y="321"/>
                  </a:lnTo>
                  <a:cubicBezTo>
                    <a:pt x="18476" y="107"/>
                    <a:pt x="18061" y="0"/>
                    <a:pt x="17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2;p33">
              <a:extLst>
                <a:ext uri="{FF2B5EF4-FFF2-40B4-BE49-F238E27FC236}">
                  <a16:creationId xmlns:a16="http://schemas.microsoft.com/office/drawing/2014/main" id="{AC134A6D-86CE-492F-BC60-17EB4726E509}"/>
                </a:ext>
              </a:extLst>
            </p:cNvPr>
            <p:cNvSpPr/>
            <p:nvPr/>
          </p:nvSpPr>
          <p:spPr>
            <a:xfrm>
              <a:off x="4860167" y="2252854"/>
              <a:ext cx="3707288" cy="2130743"/>
            </a:xfrm>
            <a:custGeom>
              <a:avLst/>
              <a:gdLst/>
              <a:ahLst/>
              <a:cxnLst/>
              <a:rect l="l" t="t" r="r" b="b"/>
              <a:pathLst>
                <a:path w="40498" h="23276" extrusionOk="0">
                  <a:moveTo>
                    <a:pt x="17378" y="0"/>
                  </a:moveTo>
                  <a:cubicBezTo>
                    <a:pt x="17006" y="0"/>
                    <a:pt x="16633" y="96"/>
                    <a:pt x="16302" y="289"/>
                  </a:cubicBezTo>
                  <a:lnTo>
                    <a:pt x="254" y="9631"/>
                  </a:lnTo>
                  <a:cubicBezTo>
                    <a:pt x="178" y="9675"/>
                    <a:pt x="121" y="9731"/>
                    <a:pt x="80" y="9802"/>
                  </a:cubicBezTo>
                  <a:cubicBezTo>
                    <a:pt x="19" y="9908"/>
                    <a:pt x="1" y="10038"/>
                    <a:pt x="30" y="10159"/>
                  </a:cubicBezTo>
                  <a:cubicBezTo>
                    <a:pt x="62" y="10284"/>
                    <a:pt x="142" y="10388"/>
                    <a:pt x="255" y="10454"/>
                  </a:cubicBezTo>
                  <a:lnTo>
                    <a:pt x="21951" y="22964"/>
                  </a:lnTo>
                  <a:cubicBezTo>
                    <a:pt x="22311" y="23171"/>
                    <a:pt x="22715" y="23275"/>
                    <a:pt x="23119" y="23275"/>
                  </a:cubicBezTo>
                  <a:cubicBezTo>
                    <a:pt x="23524" y="23275"/>
                    <a:pt x="23930" y="23170"/>
                    <a:pt x="24292" y="22961"/>
                  </a:cubicBezTo>
                  <a:lnTo>
                    <a:pt x="40244" y="13675"/>
                  </a:lnTo>
                  <a:cubicBezTo>
                    <a:pt x="40319" y="13632"/>
                    <a:pt x="40377" y="13575"/>
                    <a:pt x="40417" y="13503"/>
                  </a:cubicBezTo>
                  <a:cubicBezTo>
                    <a:pt x="40479" y="13397"/>
                    <a:pt x="40497" y="13268"/>
                    <a:pt x="40467" y="13146"/>
                  </a:cubicBezTo>
                  <a:cubicBezTo>
                    <a:pt x="40436" y="13021"/>
                    <a:pt x="40356" y="12916"/>
                    <a:pt x="40243" y="12851"/>
                  </a:cubicBezTo>
                  <a:lnTo>
                    <a:pt x="18451" y="287"/>
                  </a:lnTo>
                  <a:cubicBezTo>
                    <a:pt x="18120" y="96"/>
                    <a:pt x="17749" y="0"/>
                    <a:pt x="17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3;p33">
              <a:extLst>
                <a:ext uri="{FF2B5EF4-FFF2-40B4-BE49-F238E27FC236}">
                  <a16:creationId xmlns:a16="http://schemas.microsoft.com/office/drawing/2014/main" id="{B1603931-4886-4D0D-B01A-D68D796F248C}"/>
                </a:ext>
              </a:extLst>
            </p:cNvPr>
            <p:cNvSpPr/>
            <p:nvPr/>
          </p:nvSpPr>
          <p:spPr>
            <a:xfrm>
              <a:off x="4808170" y="3199066"/>
              <a:ext cx="3797549" cy="1269420"/>
            </a:xfrm>
            <a:custGeom>
              <a:avLst/>
              <a:gdLst/>
              <a:ahLst/>
              <a:cxnLst/>
              <a:rect l="l" t="t" r="r" b="b"/>
              <a:pathLst>
                <a:path w="41484" h="13867" extrusionOk="0">
                  <a:moveTo>
                    <a:pt x="65" y="1"/>
                  </a:moveTo>
                  <a:lnTo>
                    <a:pt x="65" y="1"/>
                  </a:lnTo>
                  <a:cubicBezTo>
                    <a:pt x="0" y="369"/>
                    <a:pt x="147" y="769"/>
                    <a:pt x="516" y="983"/>
                  </a:cubicBezTo>
                  <a:lnTo>
                    <a:pt x="22213" y="13492"/>
                  </a:lnTo>
                  <a:cubicBezTo>
                    <a:pt x="22646" y="13741"/>
                    <a:pt x="23129" y="13866"/>
                    <a:pt x="23613" y="13866"/>
                  </a:cubicBezTo>
                  <a:cubicBezTo>
                    <a:pt x="24099" y="13866"/>
                    <a:pt x="24584" y="13740"/>
                    <a:pt x="25019" y="13489"/>
                  </a:cubicBezTo>
                  <a:lnTo>
                    <a:pt x="40971" y="4202"/>
                  </a:lnTo>
                  <a:cubicBezTo>
                    <a:pt x="41339" y="3989"/>
                    <a:pt x="41484" y="3589"/>
                    <a:pt x="41420" y="3222"/>
                  </a:cubicBezTo>
                  <a:lnTo>
                    <a:pt x="41420" y="3222"/>
                  </a:lnTo>
                  <a:cubicBezTo>
                    <a:pt x="41374" y="3479"/>
                    <a:pt x="41228" y="3721"/>
                    <a:pt x="40971" y="3871"/>
                  </a:cubicBezTo>
                  <a:lnTo>
                    <a:pt x="25019" y="13156"/>
                  </a:lnTo>
                  <a:cubicBezTo>
                    <a:pt x="24584" y="13409"/>
                    <a:pt x="24099" y="13535"/>
                    <a:pt x="23613" y="13535"/>
                  </a:cubicBezTo>
                  <a:cubicBezTo>
                    <a:pt x="23129" y="13535"/>
                    <a:pt x="22646" y="13410"/>
                    <a:pt x="22213" y="13160"/>
                  </a:cubicBezTo>
                  <a:lnTo>
                    <a:pt x="516" y="650"/>
                  </a:lnTo>
                  <a:cubicBezTo>
                    <a:pt x="257" y="501"/>
                    <a:pt x="111" y="259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4;p33">
              <a:extLst>
                <a:ext uri="{FF2B5EF4-FFF2-40B4-BE49-F238E27FC236}">
                  <a16:creationId xmlns:a16="http://schemas.microsoft.com/office/drawing/2014/main" id="{352AF5B8-45D1-44C2-BA52-685375A1384A}"/>
                </a:ext>
              </a:extLst>
            </p:cNvPr>
            <p:cNvSpPr/>
            <p:nvPr/>
          </p:nvSpPr>
          <p:spPr>
            <a:xfrm>
              <a:off x="5035110" y="2354927"/>
              <a:ext cx="3268708" cy="1891543"/>
            </a:xfrm>
            <a:custGeom>
              <a:avLst/>
              <a:gdLst/>
              <a:ahLst/>
              <a:cxnLst/>
              <a:rect l="l" t="t" r="r" b="b"/>
              <a:pathLst>
                <a:path w="35707" h="20663" extrusionOk="0">
                  <a:moveTo>
                    <a:pt x="16609" y="0"/>
                  </a:moveTo>
                  <a:lnTo>
                    <a:pt x="1" y="9651"/>
                  </a:lnTo>
                  <a:lnTo>
                    <a:pt x="19099" y="20662"/>
                  </a:lnTo>
                  <a:lnTo>
                    <a:pt x="35707" y="11012"/>
                  </a:lnTo>
                  <a:lnTo>
                    <a:pt x="16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5;p33">
              <a:extLst>
                <a:ext uri="{FF2B5EF4-FFF2-40B4-BE49-F238E27FC236}">
                  <a16:creationId xmlns:a16="http://schemas.microsoft.com/office/drawing/2014/main" id="{EA725377-5BEE-4E35-B602-F81A5B1378E4}"/>
                </a:ext>
              </a:extLst>
            </p:cNvPr>
            <p:cNvSpPr/>
            <p:nvPr/>
          </p:nvSpPr>
          <p:spPr>
            <a:xfrm>
              <a:off x="5060377" y="2369574"/>
              <a:ext cx="3218177" cy="1862249"/>
            </a:xfrm>
            <a:custGeom>
              <a:avLst/>
              <a:gdLst/>
              <a:ahLst/>
              <a:cxnLst/>
              <a:rect l="l" t="t" r="r" b="b"/>
              <a:pathLst>
                <a:path w="35155" h="20343" extrusionOk="0">
                  <a:moveTo>
                    <a:pt x="16333" y="0"/>
                  </a:moveTo>
                  <a:lnTo>
                    <a:pt x="1" y="9491"/>
                  </a:lnTo>
                  <a:lnTo>
                    <a:pt x="18823" y="20343"/>
                  </a:lnTo>
                  <a:lnTo>
                    <a:pt x="35155" y="10852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rgbClr val="878787">
                <a:alpha val="5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6;p33">
              <a:extLst>
                <a:ext uri="{FF2B5EF4-FFF2-40B4-BE49-F238E27FC236}">
                  <a16:creationId xmlns:a16="http://schemas.microsoft.com/office/drawing/2014/main" id="{BC6C6E28-52BB-421B-9C67-577CE706A924}"/>
                </a:ext>
              </a:extLst>
            </p:cNvPr>
            <p:cNvSpPr/>
            <p:nvPr/>
          </p:nvSpPr>
          <p:spPr>
            <a:xfrm>
              <a:off x="7592333" y="3792738"/>
              <a:ext cx="265016" cy="139328"/>
            </a:xfrm>
            <a:custGeom>
              <a:avLst/>
              <a:gdLst/>
              <a:ahLst/>
              <a:cxnLst/>
              <a:rect l="l" t="t" r="r" b="b"/>
              <a:pathLst>
                <a:path w="2895" h="1522" extrusionOk="0">
                  <a:moveTo>
                    <a:pt x="1469" y="1"/>
                  </a:moveTo>
                  <a:cubicBezTo>
                    <a:pt x="1129" y="1"/>
                    <a:pt x="786" y="77"/>
                    <a:pt x="524" y="228"/>
                  </a:cubicBezTo>
                  <a:cubicBezTo>
                    <a:pt x="6" y="528"/>
                    <a:pt x="1" y="1010"/>
                    <a:pt x="511" y="1303"/>
                  </a:cubicBezTo>
                  <a:cubicBezTo>
                    <a:pt x="763" y="1449"/>
                    <a:pt x="1094" y="1522"/>
                    <a:pt x="1427" y="1522"/>
                  </a:cubicBezTo>
                  <a:cubicBezTo>
                    <a:pt x="1767" y="1522"/>
                    <a:pt x="2109" y="1446"/>
                    <a:pt x="2371" y="1294"/>
                  </a:cubicBezTo>
                  <a:cubicBezTo>
                    <a:pt x="2888" y="995"/>
                    <a:pt x="2895" y="513"/>
                    <a:pt x="2385" y="219"/>
                  </a:cubicBezTo>
                  <a:cubicBezTo>
                    <a:pt x="2132" y="73"/>
                    <a:pt x="1802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7;p33">
              <a:extLst>
                <a:ext uri="{FF2B5EF4-FFF2-40B4-BE49-F238E27FC236}">
                  <a16:creationId xmlns:a16="http://schemas.microsoft.com/office/drawing/2014/main" id="{296B9B07-4F7D-4303-B8D5-209112575EA3}"/>
                </a:ext>
              </a:extLst>
            </p:cNvPr>
            <p:cNvSpPr/>
            <p:nvPr/>
          </p:nvSpPr>
          <p:spPr>
            <a:xfrm>
              <a:off x="7616684" y="3803082"/>
              <a:ext cx="216315" cy="118639"/>
            </a:xfrm>
            <a:custGeom>
              <a:avLst/>
              <a:gdLst/>
              <a:ahLst/>
              <a:cxnLst/>
              <a:rect l="l" t="t" r="r" b="b"/>
              <a:pathLst>
                <a:path w="2363" h="1296" extrusionOk="0">
                  <a:moveTo>
                    <a:pt x="1204" y="0"/>
                  </a:moveTo>
                  <a:cubicBezTo>
                    <a:pt x="868" y="0"/>
                    <a:pt x="540" y="87"/>
                    <a:pt x="306" y="237"/>
                  </a:cubicBezTo>
                  <a:cubicBezTo>
                    <a:pt x="112" y="362"/>
                    <a:pt x="1" y="517"/>
                    <a:pt x="1" y="663"/>
                  </a:cubicBezTo>
                  <a:cubicBezTo>
                    <a:pt x="1" y="804"/>
                    <a:pt x="106" y="952"/>
                    <a:pt x="291" y="1070"/>
                  </a:cubicBezTo>
                  <a:cubicBezTo>
                    <a:pt x="517" y="1215"/>
                    <a:pt x="826" y="1295"/>
                    <a:pt x="1159" y="1295"/>
                  </a:cubicBezTo>
                  <a:cubicBezTo>
                    <a:pt x="1496" y="1295"/>
                    <a:pt x="1824" y="1210"/>
                    <a:pt x="2057" y="1059"/>
                  </a:cubicBezTo>
                  <a:cubicBezTo>
                    <a:pt x="2252" y="935"/>
                    <a:pt x="2363" y="779"/>
                    <a:pt x="2363" y="633"/>
                  </a:cubicBezTo>
                  <a:cubicBezTo>
                    <a:pt x="2362" y="492"/>
                    <a:pt x="2257" y="344"/>
                    <a:pt x="2072" y="227"/>
                  </a:cubicBezTo>
                  <a:cubicBezTo>
                    <a:pt x="1848" y="82"/>
                    <a:pt x="1533" y="0"/>
                    <a:pt x="1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8;p33">
              <a:extLst>
                <a:ext uri="{FF2B5EF4-FFF2-40B4-BE49-F238E27FC236}">
                  <a16:creationId xmlns:a16="http://schemas.microsoft.com/office/drawing/2014/main" id="{468B9A3B-E2EB-4FDA-9B2D-84A2B5065C3D}"/>
                </a:ext>
              </a:extLst>
            </p:cNvPr>
            <p:cNvSpPr/>
            <p:nvPr/>
          </p:nvSpPr>
          <p:spPr>
            <a:xfrm>
              <a:off x="7616684" y="3803174"/>
              <a:ext cx="154798" cy="83029"/>
            </a:xfrm>
            <a:custGeom>
              <a:avLst/>
              <a:gdLst/>
              <a:ahLst/>
              <a:cxnLst/>
              <a:rect l="l" t="t" r="r" b="b"/>
              <a:pathLst>
                <a:path w="1691" h="907" extrusionOk="0">
                  <a:moveTo>
                    <a:pt x="1204" y="0"/>
                  </a:moveTo>
                  <a:cubicBezTo>
                    <a:pt x="868" y="0"/>
                    <a:pt x="540" y="86"/>
                    <a:pt x="306" y="236"/>
                  </a:cubicBezTo>
                  <a:cubicBezTo>
                    <a:pt x="112" y="361"/>
                    <a:pt x="1" y="516"/>
                    <a:pt x="1" y="662"/>
                  </a:cubicBezTo>
                  <a:cubicBezTo>
                    <a:pt x="1" y="728"/>
                    <a:pt x="25" y="794"/>
                    <a:pt x="68" y="858"/>
                  </a:cubicBezTo>
                  <a:cubicBezTo>
                    <a:pt x="201" y="889"/>
                    <a:pt x="341" y="907"/>
                    <a:pt x="487" y="907"/>
                  </a:cubicBezTo>
                  <a:cubicBezTo>
                    <a:pt x="824" y="907"/>
                    <a:pt x="1151" y="820"/>
                    <a:pt x="1386" y="670"/>
                  </a:cubicBezTo>
                  <a:cubicBezTo>
                    <a:pt x="1579" y="545"/>
                    <a:pt x="1691" y="390"/>
                    <a:pt x="1691" y="244"/>
                  </a:cubicBezTo>
                  <a:cubicBezTo>
                    <a:pt x="1691" y="179"/>
                    <a:pt x="1666" y="113"/>
                    <a:pt x="1623" y="49"/>
                  </a:cubicBezTo>
                  <a:cubicBezTo>
                    <a:pt x="1490" y="18"/>
                    <a:pt x="1350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9;p33">
              <a:extLst>
                <a:ext uri="{FF2B5EF4-FFF2-40B4-BE49-F238E27FC236}">
                  <a16:creationId xmlns:a16="http://schemas.microsoft.com/office/drawing/2014/main" id="{7830BF93-7A3A-4179-ABA7-9994F5190060}"/>
                </a:ext>
              </a:extLst>
            </p:cNvPr>
            <p:cNvSpPr/>
            <p:nvPr/>
          </p:nvSpPr>
          <p:spPr>
            <a:xfrm>
              <a:off x="4945487" y="3318167"/>
              <a:ext cx="150862" cy="122575"/>
            </a:xfrm>
            <a:custGeom>
              <a:avLst/>
              <a:gdLst/>
              <a:ahLst/>
              <a:cxnLst/>
              <a:rect l="l" t="t" r="r" b="b"/>
              <a:pathLst>
                <a:path w="1648" h="1339" extrusionOk="0">
                  <a:moveTo>
                    <a:pt x="171" y="1"/>
                  </a:moveTo>
                  <a:cubicBezTo>
                    <a:pt x="82" y="1"/>
                    <a:pt x="0" y="72"/>
                    <a:pt x="0" y="171"/>
                  </a:cubicBezTo>
                  <a:lnTo>
                    <a:pt x="0" y="271"/>
                  </a:lnTo>
                  <a:cubicBezTo>
                    <a:pt x="0" y="419"/>
                    <a:pt x="80" y="558"/>
                    <a:pt x="208" y="632"/>
                  </a:cubicBezTo>
                  <a:lnTo>
                    <a:pt x="1392" y="1316"/>
                  </a:lnTo>
                  <a:cubicBezTo>
                    <a:pt x="1419" y="1331"/>
                    <a:pt x="1448" y="1338"/>
                    <a:pt x="1477" y="1338"/>
                  </a:cubicBezTo>
                  <a:cubicBezTo>
                    <a:pt x="1566" y="1338"/>
                    <a:pt x="1647" y="1267"/>
                    <a:pt x="1646" y="1168"/>
                  </a:cubicBezTo>
                  <a:lnTo>
                    <a:pt x="1648" y="1068"/>
                  </a:lnTo>
                  <a:cubicBezTo>
                    <a:pt x="1648" y="919"/>
                    <a:pt x="1568" y="782"/>
                    <a:pt x="1439" y="707"/>
                  </a:cubicBezTo>
                  <a:lnTo>
                    <a:pt x="256" y="24"/>
                  </a:lnTo>
                  <a:cubicBezTo>
                    <a:pt x="228" y="8"/>
                    <a:pt x="199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0;p33">
              <a:extLst>
                <a:ext uri="{FF2B5EF4-FFF2-40B4-BE49-F238E27FC236}">
                  <a16:creationId xmlns:a16="http://schemas.microsoft.com/office/drawing/2014/main" id="{FD310BD4-08D2-4405-8FE1-364DFD62053F}"/>
                </a:ext>
              </a:extLst>
            </p:cNvPr>
            <p:cNvSpPr/>
            <p:nvPr/>
          </p:nvSpPr>
          <p:spPr>
            <a:xfrm>
              <a:off x="4937523" y="3322836"/>
              <a:ext cx="150770" cy="122484"/>
            </a:xfrm>
            <a:custGeom>
              <a:avLst/>
              <a:gdLst/>
              <a:ahLst/>
              <a:cxnLst/>
              <a:rect l="l" t="t" r="r" b="b"/>
              <a:pathLst>
                <a:path w="1647" h="1338" extrusionOk="0">
                  <a:moveTo>
                    <a:pt x="170" y="0"/>
                  </a:moveTo>
                  <a:cubicBezTo>
                    <a:pt x="82" y="0"/>
                    <a:pt x="0" y="71"/>
                    <a:pt x="0" y="170"/>
                  </a:cubicBezTo>
                  <a:lnTo>
                    <a:pt x="0" y="270"/>
                  </a:lnTo>
                  <a:cubicBezTo>
                    <a:pt x="0" y="419"/>
                    <a:pt x="79" y="556"/>
                    <a:pt x="209" y="632"/>
                  </a:cubicBezTo>
                  <a:lnTo>
                    <a:pt x="1392" y="1314"/>
                  </a:lnTo>
                  <a:cubicBezTo>
                    <a:pt x="1419" y="1330"/>
                    <a:pt x="1448" y="1337"/>
                    <a:pt x="1477" y="1337"/>
                  </a:cubicBezTo>
                  <a:cubicBezTo>
                    <a:pt x="1565" y="1337"/>
                    <a:pt x="1647" y="1266"/>
                    <a:pt x="1647" y="1167"/>
                  </a:cubicBezTo>
                  <a:lnTo>
                    <a:pt x="1647" y="1067"/>
                  </a:lnTo>
                  <a:cubicBezTo>
                    <a:pt x="1647" y="919"/>
                    <a:pt x="1568" y="781"/>
                    <a:pt x="1438" y="706"/>
                  </a:cubicBezTo>
                  <a:lnTo>
                    <a:pt x="255" y="24"/>
                  </a:lnTo>
                  <a:cubicBezTo>
                    <a:pt x="227" y="7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1;p33">
              <a:extLst>
                <a:ext uri="{FF2B5EF4-FFF2-40B4-BE49-F238E27FC236}">
                  <a16:creationId xmlns:a16="http://schemas.microsoft.com/office/drawing/2014/main" id="{C0C07671-842C-4E04-9C75-653E51B5A978}"/>
                </a:ext>
              </a:extLst>
            </p:cNvPr>
            <p:cNvSpPr/>
            <p:nvPr/>
          </p:nvSpPr>
          <p:spPr>
            <a:xfrm>
              <a:off x="5717122" y="2692638"/>
              <a:ext cx="84128" cy="46229"/>
            </a:xfrm>
            <a:custGeom>
              <a:avLst/>
              <a:gdLst/>
              <a:ahLst/>
              <a:cxnLst/>
              <a:rect l="l" t="t" r="r" b="b"/>
              <a:pathLst>
                <a:path w="919" h="505" extrusionOk="0">
                  <a:moveTo>
                    <a:pt x="468" y="0"/>
                  </a:moveTo>
                  <a:cubicBezTo>
                    <a:pt x="337" y="0"/>
                    <a:pt x="210" y="34"/>
                    <a:pt x="119" y="93"/>
                  </a:cubicBezTo>
                  <a:cubicBezTo>
                    <a:pt x="44" y="141"/>
                    <a:pt x="1" y="202"/>
                    <a:pt x="1" y="258"/>
                  </a:cubicBezTo>
                  <a:cubicBezTo>
                    <a:pt x="1" y="313"/>
                    <a:pt x="41" y="371"/>
                    <a:pt x="113" y="417"/>
                  </a:cubicBezTo>
                  <a:cubicBezTo>
                    <a:pt x="201" y="473"/>
                    <a:pt x="322" y="505"/>
                    <a:pt x="450" y="505"/>
                  </a:cubicBezTo>
                  <a:cubicBezTo>
                    <a:pt x="582" y="505"/>
                    <a:pt x="709" y="471"/>
                    <a:pt x="800" y="413"/>
                  </a:cubicBezTo>
                  <a:cubicBezTo>
                    <a:pt x="876" y="364"/>
                    <a:pt x="918" y="303"/>
                    <a:pt x="918" y="247"/>
                  </a:cubicBezTo>
                  <a:cubicBezTo>
                    <a:pt x="918" y="192"/>
                    <a:pt x="878" y="134"/>
                    <a:pt x="806" y="88"/>
                  </a:cubicBezTo>
                  <a:cubicBezTo>
                    <a:pt x="719" y="33"/>
                    <a:pt x="596" y="0"/>
                    <a:pt x="468" y="0"/>
                  </a:cubicBezTo>
                  <a:close/>
                </a:path>
              </a:pathLst>
            </a:custGeom>
            <a:solidFill>
              <a:srgbClr val="889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2;p33">
              <a:extLst>
                <a:ext uri="{FF2B5EF4-FFF2-40B4-BE49-F238E27FC236}">
                  <a16:creationId xmlns:a16="http://schemas.microsoft.com/office/drawing/2014/main" id="{C4CAB1FF-E139-44AC-8EFD-4755B532D809}"/>
                </a:ext>
              </a:extLst>
            </p:cNvPr>
            <p:cNvSpPr/>
            <p:nvPr/>
          </p:nvSpPr>
          <p:spPr>
            <a:xfrm>
              <a:off x="5731677" y="2706919"/>
              <a:ext cx="44032" cy="24259"/>
            </a:xfrm>
            <a:custGeom>
              <a:avLst/>
              <a:gdLst/>
              <a:ahLst/>
              <a:cxnLst/>
              <a:rect l="l" t="t" r="r" b="b"/>
              <a:pathLst>
                <a:path w="481" h="265" extrusionOk="0">
                  <a:moveTo>
                    <a:pt x="245" y="1"/>
                  </a:moveTo>
                  <a:cubicBezTo>
                    <a:pt x="176" y="1"/>
                    <a:pt x="110" y="18"/>
                    <a:pt x="62" y="49"/>
                  </a:cubicBezTo>
                  <a:cubicBezTo>
                    <a:pt x="23" y="74"/>
                    <a:pt x="1" y="106"/>
                    <a:pt x="1" y="136"/>
                  </a:cubicBezTo>
                  <a:cubicBezTo>
                    <a:pt x="1" y="164"/>
                    <a:pt x="22" y="195"/>
                    <a:pt x="59" y="218"/>
                  </a:cubicBezTo>
                  <a:cubicBezTo>
                    <a:pt x="105" y="249"/>
                    <a:pt x="168" y="264"/>
                    <a:pt x="236" y="264"/>
                  </a:cubicBezTo>
                  <a:cubicBezTo>
                    <a:pt x="305" y="264"/>
                    <a:pt x="371" y="248"/>
                    <a:pt x="418" y="216"/>
                  </a:cubicBezTo>
                  <a:cubicBezTo>
                    <a:pt x="458" y="191"/>
                    <a:pt x="480" y="160"/>
                    <a:pt x="480" y="129"/>
                  </a:cubicBezTo>
                  <a:cubicBezTo>
                    <a:pt x="480" y="101"/>
                    <a:pt x="459" y="71"/>
                    <a:pt x="422" y="47"/>
                  </a:cubicBezTo>
                  <a:cubicBezTo>
                    <a:pt x="377" y="18"/>
                    <a:pt x="311" y="1"/>
                    <a:pt x="245" y="1"/>
                  </a:cubicBezTo>
                  <a:close/>
                </a:path>
              </a:pathLst>
            </a:custGeom>
            <a:solidFill>
              <a:srgbClr val="98B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3;p33">
              <a:extLst>
                <a:ext uri="{FF2B5EF4-FFF2-40B4-BE49-F238E27FC236}">
                  <a16:creationId xmlns:a16="http://schemas.microsoft.com/office/drawing/2014/main" id="{62C768D2-8D76-408B-BDA8-F88BEA3C3767}"/>
                </a:ext>
              </a:extLst>
            </p:cNvPr>
            <p:cNvSpPr/>
            <p:nvPr/>
          </p:nvSpPr>
          <p:spPr>
            <a:xfrm>
              <a:off x="5333914" y="2615282"/>
              <a:ext cx="1402340" cy="839902"/>
            </a:xfrm>
            <a:custGeom>
              <a:avLst/>
              <a:gdLst/>
              <a:ahLst/>
              <a:cxnLst/>
              <a:rect l="l" t="t" r="r" b="b"/>
              <a:pathLst>
                <a:path w="15319" h="9175" extrusionOk="0">
                  <a:moveTo>
                    <a:pt x="8256" y="0"/>
                  </a:moveTo>
                  <a:cubicBezTo>
                    <a:pt x="8044" y="0"/>
                    <a:pt x="7842" y="43"/>
                    <a:pt x="7691" y="130"/>
                  </a:cubicBezTo>
                  <a:lnTo>
                    <a:pt x="2215" y="3292"/>
                  </a:lnTo>
                  <a:cubicBezTo>
                    <a:pt x="1972" y="3433"/>
                    <a:pt x="1842" y="3618"/>
                    <a:pt x="1824" y="3816"/>
                  </a:cubicBezTo>
                  <a:cubicBezTo>
                    <a:pt x="1823" y="3819"/>
                    <a:pt x="1823" y="3868"/>
                    <a:pt x="1824" y="3934"/>
                  </a:cubicBezTo>
                  <a:lnTo>
                    <a:pt x="15" y="4789"/>
                  </a:lnTo>
                  <a:cubicBezTo>
                    <a:pt x="15" y="4789"/>
                    <a:pt x="0" y="5034"/>
                    <a:pt x="10" y="5164"/>
                  </a:cubicBezTo>
                  <a:cubicBezTo>
                    <a:pt x="14" y="5217"/>
                    <a:pt x="24" y="5276"/>
                    <a:pt x="61" y="5325"/>
                  </a:cubicBezTo>
                  <a:cubicBezTo>
                    <a:pt x="240" y="5567"/>
                    <a:pt x="6131" y="8919"/>
                    <a:pt x="6259" y="8992"/>
                  </a:cubicBezTo>
                  <a:cubicBezTo>
                    <a:pt x="6406" y="9076"/>
                    <a:pt x="6575" y="9129"/>
                    <a:pt x="6754" y="9155"/>
                  </a:cubicBezTo>
                  <a:lnTo>
                    <a:pt x="6760" y="9157"/>
                  </a:lnTo>
                  <a:cubicBezTo>
                    <a:pt x="6839" y="9169"/>
                    <a:pt x="6920" y="9175"/>
                    <a:pt x="6999" y="9175"/>
                  </a:cubicBezTo>
                  <a:cubicBezTo>
                    <a:pt x="7209" y="9175"/>
                    <a:pt x="7410" y="9132"/>
                    <a:pt x="7560" y="9045"/>
                  </a:cubicBezTo>
                  <a:lnTo>
                    <a:pt x="12014" y="6462"/>
                  </a:lnTo>
                  <a:cubicBezTo>
                    <a:pt x="12026" y="6455"/>
                    <a:pt x="12035" y="6446"/>
                    <a:pt x="12047" y="6440"/>
                  </a:cubicBezTo>
                  <a:lnTo>
                    <a:pt x="14858" y="4810"/>
                  </a:lnTo>
                  <a:cubicBezTo>
                    <a:pt x="15086" y="4678"/>
                    <a:pt x="15259" y="4595"/>
                    <a:pt x="15293" y="4335"/>
                  </a:cubicBezTo>
                  <a:cubicBezTo>
                    <a:pt x="15319" y="4137"/>
                    <a:pt x="15302" y="3992"/>
                    <a:pt x="15298" y="3929"/>
                  </a:cubicBezTo>
                  <a:cubicBezTo>
                    <a:pt x="15294" y="3876"/>
                    <a:pt x="15228" y="3899"/>
                    <a:pt x="15191" y="3850"/>
                  </a:cubicBezTo>
                  <a:cubicBezTo>
                    <a:pt x="15011" y="3608"/>
                    <a:pt x="9120" y="256"/>
                    <a:pt x="8992" y="183"/>
                  </a:cubicBezTo>
                  <a:cubicBezTo>
                    <a:pt x="8845" y="99"/>
                    <a:pt x="8676" y="46"/>
                    <a:pt x="8496" y="21"/>
                  </a:cubicBezTo>
                  <a:lnTo>
                    <a:pt x="8492" y="18"/>
                  </a:lnTo>
                  <a:cubicBezTo>
                    <a:pt x="8413" y="6"/>
                    <a:pt x="8334" y="0"/>
                    <a:pt x="8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4;p33">
              <a:extLst>
                <a:ext uri="{FF2B5EF4-FFF2-40B4-BE49-F238E27FC236}">
                  <a16:creationId xmlns:a16="http://schemas.microsoft.com/office/drawing/2014/main" id="{633719B8-A661-43F7-B423-8BF2C1B6297E}"/>
                </a:ext>
              </a:extLst>
            </p:cNvPr>
            <p:cNvSpPr/>
            <p:nvPr/>
          </p:nvSpPr>
          <p:spPr>
            <a:xfrm>
              <a:off x="5334280" y="2611986"/>
              <a:ext cx="1401516" cy="808870"/>
            </a:xfrm>
            <a:custGeom>
              <a:avLst/>
              <a:gdLst/>
              <a:ahLst/>
              <a:cxnLst/>
              <a:rect l="l" t="t" r="r" b="b"/>
              <a:pathLst>
                <a:path w="15310" h="8836" extrusionOk="0">
                  <a:moveTo>
                    <a:pt x="8311" y="1"/>
                  </a:moveTo>
                  <a:cubicBezTo>
                    <a:pt x="8100" y="1"/>
                    <a:pt x="7900" y="44"/>
                    <a:pt x="7749" y="130"/>
                  </a:cubicBezTo>
                  <a:lnTo>
                    <a:pt x="4686" y="1899"/>
                  </a:lnTo>
                  <a:lnTo>
                    <a:pt x="1798" y="3578"/>
                  </a:lnTo>
                  <a:lnTo>
                    <a:pt x="235" y="4480"/>
                  </a:lnTo>
                  <a:cubicBezTo>
                    <a:pt x="76" y="4571"/>
                    <a:pt x="1" y="4695"/>
                    <a:pt x="11" y="4825"/>
                  </a:cubicBezTo>
                  <a:cubicBezTo>
                    <a:pt x="14" y="4878"/>
                    <a:pt x="21" y="4944"/>
                    <a:pt x="123" y="5022"/>
                  </a:cubicBezTo>
                  <a:cubicBezTo>
                    <a:pt x="409" y="5239"/>
                    <a:pt x="6131" y="8580"/>
                    <a:pt x="6259" y="8653"/>
                  </a:cubicBezTo>
                  <a:cubicBezTo>
                    <a:pt x="6407" y="8737"/>
                    <a:pt x="6574" y="8790"/>
                    <a:pt x="6755" y="8814"/>
                  </a:cubicBezTo>
                  <a:lnTo>
                    <a:pt x="6760" y="8818"/>
                  </a:lnTo>
                  <a:cubicBezTo>
                    <a:pt x="6839" y="8829"/>
                    <a:pt x="6918" y="8835"/>
                    <a:pt x="6996" y="8835"/>
                  </a:cubicBezTo>
                  <a:cubicBezTo>
                    <a:pt x="7208" y="8835"/>
                    <a:pt x="7410" y="8792"/>
                    <a:pt x="7561" y="8705"/>
                  </a:cubicBezTo>
                  <a:lnTo>
                    <a:pt x="9125" y="7802"/>
                  </a:lnTo>
                  <a:lnTo>
                    <a:pt x="12014" y="6123"/>
                  </a:lnTo>
                  <a:lnTo>
                    <a:pt x="15075" y="4356"/>
                  </a:lnTo>
                  <a:cubicBezTo>
                    <a:pt x="15234" y="4264"/>
                    <a:pt x="15309" y="4141"/>
                    <a:pt x="15299" y="4012"/>
                  </a:cubicBezTo>
                  <a:cubicBezTo>
                    <a:pt x="15296" y="3959"/>
                    <a:pt x="15289" y="3892"/>
                    <a:pt x="15187" y="3815"/>
                  </a:cubicBezTo>
                  <a:cubicBezTo>
                    <a:pt x="14901" y="3597"/>
                    <a:pt x="9179" y="256"/>
                    <a:pt x="9051" y="183"/>
                  </a:cubicBezTo>
                  <a:cubicBezTo>
                    <a:pt x="8904" y="100"/>
                    <a:pt x="8735" y="47"/>
                    <a:pt x="8555" y="22"/>
                  </a:cubicBezTo>
                  <a:lnTo>
                    <a:pt x="8550" y="19"/>
                  </a:lnTo>
                  <a:cubicBezTo>
                    <a:pt x="8470" y="7"/>
                    <a:pt x="8390" y="1"/>
                    <a:pt x="8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5;p33">
              <a:extLst>
                <a:ext uri="{FF2B5EF4-FFF2-40B4-BE49-F238E27FC236}">
                  <a16:creationId xmlns:a16="http://schemas.microsoft.com/office/drawing/2014/main" id="{A328619F-265C-4F88-B521-2C147606028D}"/>
                </a:ext>
              </a:extLst>
            </p:cNvPr>
            <p:cNvSpPr/>
            <p:nvPr/>
          </p:nvSpPr>
          <p:spPr>
            <a:xfrm>
              <a:off x="5333914" y="2502315"/>
              <a:ext cx="1402340" cy="839994"/>
            </a:xfrm>
            <a:custGeom>
              <a:avLst/>
              <a:gdLst/>
              <a:ahLst/>
              <a:cxnLst/>
              <a:rect l="l" t="t" r="r" b="b"/>
              <a:pathLst>
                <a:path w="15319" h="9176" extrusionOk="0">
                  <a:moveTo>
                    <a:pt x="8253" y="1"/>
                  </a:moveTo>
                  <a:cubicBezTo>
                    <a:pt x="8042" y="1"/>
                    <a:pt x="7842" y="43"/>
                    <a:pt x="7691" y="130"/>
                  </a:cubicBezTo>
                  <a:lnTo>
                    <a:pt x="2215" y="3292"/>
                  </a:lnTo>
                  <a:cubicBezTo>
                    <a:pt x="1972" y="3433"/>
                    <a:pt x="1842" y="3618"/>
                    <a:pt x="1824" y="3816"/>
                  </a:cubicBezTo>
                  <a:cubicBezTo>
                    <a:pt x="1823" y="3819"/>
                    <a:pt x="1823" y="3868"/>
                    <a:pt x="1824" y="3934"/>
                  </a:cubicBezTo>
                  <a:lnTo>
                    <a:pt x="15" y="4789"/>
                  </a:lnTo>
                  <a:cubicBezTo>
                    <a:pt x="15" y="4789"/>
                    <a:pt x="0" y="5034"/>
                    <a:pt x="10" y="5164"/>
                  </a:cubicBezTo>
                  <a:cubicBezTo>
                    <a:pt x="14" y="5218"/>
                    <a:pt x="24" y="5276"/>
                    <a:pt x="61" y="5325"/>
                  </a:cubicBezTo>
                  <a:cubicBezTo>
                    <a:pt x="240" y="5568"/>
                    <a:pt x="6131" y="8919"/>
                    <a:pt x="6259" y="8992"/>
                  </a:cubicBezTo>
                  <a:cubicBezTo>
                    <a:pt x="6406" y="9077"/>
                    <a:pt x="6575" y="9130"/>
                    <a:pt x="6754" y="9154"/>
                  </a:cubicBezTo>
                  <a:lnTo>
                    <a:pt x="6760" y="9158"/>
                  </a:lnTo>
                  <a:cubicBezTo>
                    <a:pt x="6838" y="9169"/>
                    <a:pt x="6918" y="9175"/>
                    <a:pt x="6996" y="9175"/>
                  </a:cubicBezTo>
                  <a:cubicBezTo>
                    <a:pt x="7207" y="9175"/>
                    <a:pt x="7409" y="9132"/>
                    <a:pt x="7560" y="9045"/>
                  </a:cubicBezTo>
                  <a:lnTo>
                    <a:pt x="12014" y="6463"/>
                  </a:lnTo>
                  <a:cubicBezTo>
                    <a:pt x="12026" y="6455"/>
                    <a:pt x="12035" y="6447"/>
                    <a:pt x="12047" y="6439"/>
                  </a:cubicBezTo>
                  <a:lnTo>
                    <a:pt x="14858" y="4810"/>
                  </a:lnTo>
                  <a:cubicBezTo>
                    <a:pt x="15086" y="4678"/>
                    <a:pt x="15259" y="4595"/>
                    <a:pt x="15293" y="4335"/>
                  </a:cubicBezTo>
                  <a:cubicBezTo>
                    <a:pt x="15319" y="4137"/>
                    <a:pt x="15302" y="3991"/>
                    <a:pt x="15298" y="3929"/>
                  </a:cubicBezTo>
                  <a:cubicBezTo>
                    <a:pt x="15294" y="3875"/>
                    <a:pt x="15228" y="3899"/>
                    <a:pt x="15191" y="3851"/>
                  </a:cubicBezTo>
                  <a:cubicBezTo>
                    <a:pt x="15011" y="3609"/>
                    <a:pt x="9120" y="256"/>
                    <a:pt x="8992" y="183"/>
                  </a:cubicBezTo>
                  <a:cubicBezTo>
                    <a:pt x="8845" y="100"/>
                    <a:pt x="8676" y="47"/>
                    <a:pt x="8496" y="21"/>
                  </a:cubicBezTo>
                  <a:lnTo>
                    <a:pt x="8492" y="19"/>
                  </a:lnTo>
                  <a:cubicBezTo>
                    <a:pt x="8412" y="7"/>
                    <a:pt x="8332" y="1"/>
                    <a:pt x="8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6;p33">
              <a:extLst>
                <a:ext uri="{FF2B5EF4-FFF2-40B4-BE49-F238E27FC236}">
                  <a16:creationId xmlns:a16="http://schemas.microsoft.com/office/drawing/2014/main" id="{AAA15B82-1543-45B7-A16F-C8BCC9A34762}"/>
                </a:ext>
              </a:extLst>
            </p:cNvPr>
            <p:cNvSpPr/>
            <p:nvPr/>
          </p:nvSpPr>
          <p:spPr>
            <a:xfrm>
              <a:off x="5334280" y="2499019"/>
              <a:ext cx="1401516" cy="808778"/>
            </a:xfrm>
            <a:custGeom>
              <a:avLst/>
              <a:gdLst/>
              <a:ahLst/>
              <a:cxnLst/>
              <a:rect l="l" t="t" r="r" b="b"/>
              <a:pathLst>
                <a:path w="15310" h="8835" extrusionOk="0">
                  <a:moveTo>
                    <a:pt x="8311" y="1"/>
                  </a:moveTo>
                  <a:cubicBezTo>
                    <a:pt x="8100" y="1"/>
                    <a:pt x="7900" y="44"/>
                    <a:pt x="7749" y="131"/>
                  </a:cubicBezTo>
                  <a:lnTo>
                    <a:pt x="4686" y="1899"/>
                  </a:lnTo>
                  <a:lnTo>
                    <a:pt x="1798" y="3578"/>
                  </a:lnTo>
                  <a:lnTo>
                    <a:pt x="235" y="4480"/>
                  </a:lnTo>
                  <a:cubicBezTo>
                    <a:pt x="76" y="4571"/>
                    <a:pt x="1" y="4695"/>
                    <a:pt x="11" y="4825"/>
                  </a:cubicBezTo>
                  <a:cubicBezTo>
                    <a:pt x="14" y="4878"/>
                    <a:pt x="21" y="4944"/>
                    <a:pt x="123" y="5022"/>
                  </a:cubicBezTo>
                  <a:cubicBezTo>
                    <a:pt x="409" y="5239"/>
                    <a:pt x="6131" y="8579"/>
                    <a:pt x="6259" y="8653"/>
                  </a:cubicBezTo>
                  <a:cubicBezTo>
                    <a:pt x="6407" y="8737"/>
                    <a:pt x="6574" y="8790"/>
                    <a:pt x="6755" y="8814"/>
                  </a:cubicBezTo>
                  <a:lnTo>
                    <a:pt x="6760" y="8818"/>
                  </a:lnTo>
                  <a:cubicBezTo>
                    <a:pt x="6839" y="8829"/>
                    <a:pt x="6918" y="8835"/>
                    <a:pt x="6996" y="8835"/>
                  </a:cubicBezTo>
                  <a:cubicBezTo>
                    <a:pt x="7208" y="8835"/>
                    <a:pt x="7410" y="8792"/>
                    <a:pt x="7561" y="8705"/>
                  </a:cubicBezTo>
                  <a:lnTo>
                    <a:pt x="9125" y="7802"/>
                  </a:lnTo>
                  <a:lnTo>
                    <a:pt x="12014" y="6123"/>
                  </a:lnTo>
                  <a:lnTo>
                    <a:pt x="15075" y="4356"/>
                  </a:lnTo>
                  <a:cubicBezTo>
                    <a:pt x="15234" y="4264"/>
                    <a:pt x="15309" y="4141"/>
                    <a:pt x="15299" y="4012"/>
                  </a:cubicBezTo>
                  <a:cubicBezTo>
                    <a:pt x="15296" y="3959"/>
                    <a:pt x="15289" y="3892"/>
                    <a:pt x="15187" y="3815"/>
                  </a:cubicBezTo>
                  <a:cubicBezTo>
                    <a:pt x="14901" y="3597"/>
                    <a:pt x="9179" y="256"/>
                    <a:pt x="9051" y="183"/>
                  </a:cubicBezTo>
                  <a:cubicBezTo>
                    <a:pt x="8904" y="100"/>
                    <a:pt x="8735" y="47"/>
                    <a:pt x="8555" y="22"/>
                  </a:cubicBezTo>
                  <a:lnTo>
                    <a:pt x="8550" y="19"/>
                  </a:lnTo>
                  <a:cubicBezTo>
                    <a:pt x="8470" y="7"/>
                    <a:pt x="8390" y="1"/>
                    <a:pt x="8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;p33">
              <a:extLst>
                <a:ext uri="{FF2B5EF4-FFF2-40B4-BE49-F238E27FC236}">
                  <a16:creationId xmlns:a16="http://schemas.microsoft.com/office/drawing/2014/main" id="{C99057F2-BB9C-440E-9E8D-B0A97C078CDD}"/>
                </a:ext>
              </a:extLst>
            </p:cNvPr>
            <p:cNvSpPr/>
            <p:nvPr/>
          </p:nvSpPr>
          <p:spPr>
            <a:xfrm>
              <a:off x="5333914" y="2387975"/>
              <a:ext cx="1402340" cy="839902"/>
            </a:xfrm>
            <a:custGeom>
              <a:avLst/>
              <a:gdLst/>
              <a:ahLst/>
              <a:cxnLst/>
              <a:rect l="l" t="t" r="r" b="b"/>
              <a:pathLst>
                <a:path w="15319" h="9175" extrusionOk="0">
                  <a:moveTo>
                    <a:pt x="8256" y="0"/>
                  </a:moveTo>
                  <a:cubicBezTo>
                    <a:pt x="8044" y="0"/>
                    <a:pt x="7842" y="43"/>
                    <a:pt x="7691" y="130"/>
                  </a:cubicBezTo>
                  <a:lnTo>
                    <a:pt x="2215" y="3292"/>
                  </a:lnTo>
                  <a:cubicBezTo>
                    <a:pt x="1972" y="3433"/>
                    <a:pt x="1842" y="3618"/>
                    <a:pt x="1824" y="3816"/>
                  </a:cubicBezTo>
                  <a:cubicBezTo>
                    <a:pt x="1823" y="3819"/>
                    <a:pt x="1823" y="3867"/>
                    <a:pt x="1824" y="3934"/>
                  </a:cubicBezTo>
                  <a:lnTo>
                    <a:pt x="15" y="4789"/>
                  </a:lnTo>
                  <a:cubicBezTo>
                    <a:pt x="15" y="4789"/>
                    <a:pt x="0" y="5034"/>
                    <a:pt x="10" y="5164"/>
                  </a:cubicBezTo>
                  <a:cubicBezTo>
                    <a:pt x="14" y="5217"/>
                    <a:pt x="24" y="5276"/>
                    <a:pt x="61" y="5325"/>
                  </a:cubicBezTo>
                  <a:cubicBezTo>
                    <a:pt x="240" y="5567"/>
                    <a:pt x="6131" y="8919"/>
                    <a:pt x="6259" y="8992"/>
                  </a:cubicBezTo>
                  <a:cubicBezTo>
                    <a:pt x="6406" y="9076"/>
                    <a:pt x="6575" y="9129"/>
                    <a:pt x="6754" y="9155"/>
                  </a:cubicBezTo>
                  <a:lnTo>
                    <a:pt x="6760" y="9157"/>
                  </a:lnTo>
                  <a:cubicBezTo>
                    <a:pt x="6839" y="9169"/>
                    <a:pt x="6920" y="9175"/>
                    <a:pt x="6999" y="9175"/>
                  </a:cubicBezTo>
                  <a:cubicBezTo>
                    <a:pt x="7209" y="9175"/>
                    <a:pt x="7410" y="9132"/>
                    <a:pt x="7560" y="9045"/>
                  </a:cubicBezTo>
                  <a:lnTo>
                    <a:pt x="12014" y="6462"/>
                  </a:lnTo>
                  <a:cubicBezTo>
                    <a:pt x="12026" y="6455"/>
                    <a:pt x="12035" y="6448"/>
                    <a:pt x="12047" y="6440"/>
                  </a:cubicBezTo>
                  <a:lnTo>
                    <a:pt x="14858" y="4810"/>
                  </a:lnTo>
                  <a:cubicBezTo>
                    <a:pt x="15086" y="4679"/>
                    <a:pt x="15259" y="4595"/>
                    <a:pt x="15293" y="4335"/>
                  </a:cubicBezTo>
                  <a:cubicBezTo>
                    <a:pt x="15319" y="4137"/>
                    <a:pt x="15302" y="3992"/>
                    <a:pt x="15298" y="3930"/>
                  </a:cubicBezTo>
                  <a:cubicBezTo>
                    <a:pt x="15294" y="3876"/>
                    <a:pt x="15228" y="3899"/>
                    <a:pt x="15191" y="3851"/>
                  </a:cubicBezTo>
                  <a:cubicBezTo>
                    <a:pt x="15011" y="3609"/>
                    <a:pt x="9120" y="256"/>
                    <a:pt x="8992" y="183"/>
                  </a:cubicBezTo>
                  <a:cubicBezTo>
                    <a:pt x="8845" y="99"/>
                    <a:pt x="8676" y="46"/>
                    <a:pt x="8496" y="21"/>
                  </a:cubicBezTo>
                  <a:lnTo>
                    <a:pt x="8492" y="18"/>
                  </a:lnTo>
                  <a:cubicBezTo>
                    <a:pt x="8413" y="6"/>
                    <a:pt x="8334" y="0"/>
                    <a:pt x="8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8;p33">
              <a:extLst>
                <a:ext uri="{FF2B5EF4-FFF2-40B4-BE49-F238E27FC236}">
                  <a16:creationId xmlns:a16="http://schemas.microsoft.com/office/drawing/2014/main" id="{2BC9453C-D73F-49C5-B344-16ED15950F05}"/>
                </a:ext>
              </a:extLst>
            </p:cNvPr>
            <p:cNvSpPr/>
            <p:nvPr/>
          </p:nvSpPr>
          <p:spPr>
            <a:xfrm>
              <a:off x="5334280" y="2384679"/>
              <a:ext cx="1401516" cy="808870"/>
            </a:xfrm>
            <a:custGeom>
              <a:avLst/>
              <a:gdLst/>
              <a:ahLst/>
              <a:cxnLst/>
              <a:rect l="l" t="t" r="r" b="b"/>
              <a:pathLst>
                <a:path w="15310" h="8836" extrusionOk="0">
                  <a:moveTo>
                    <a:pt x="8314" y="0"/>
                  </a:moveTo>
                  <a:cubicBezTo>
                    <a:pt x="8102" y="0"/>
                    <a:pt x="7900" y="43"/>
                    <a:pt x="7749" y="130"/>
                  </a:cubicBezTo>
                  <a:lnTo>
                    <a:pt x="4686" y="1899"/>
                  </a:lnTo>
                  <a:lnTo>
                    <a:pt x="1798" y="3578"/>
                  </a:lnTo>
                  <a:lnTo>
                    <a:pt x="235" y="4480"/>
                  </a:lnTo>
                  <a:cubicBezTo>
                    <a:pt x="76" y="4572"/>
                    <a:pt x="1" y="4695"/>
                    <a:pt x="11" y="4825"/>
                  </a:cubicBezTo>
                  <a:cubicBezTo>
                    <a:pt x="14" y="4878"/>
                    <a:pt x="21" y="4944"/>
                    <a:pt x="123" y="5022"/>
                  </a:cubicBezTo>
                  <a:cubicBezTo>
                    <a:pt x="409" y="5238"/>
                    <a:pt x="6131" y="8579"/>
                    <a:pt x="6259" y="8652"/>
                  </a:cubicBezTo>
                  <a:cubicBezTo>
                    <a:pt x="6407" y="8737"/>
                    <a:pt x="6574" y="8790"/>
                    <a:pt x="6755" y="8814"/>
                  </a:cubicBezTo>
                  <a:lnTo>
                    <a:pt x="6760" y="8818"/>
                  </a:lnTo>
                  <a:cubicBezTo>
                    <a:pt x="6839" y="8829"/>
                    <a:pt x="6918" y="8835"/>
                    <a:pt x="6996" y="8835"/>
                  </a:cubicBezTo>
                  <a:cubicBezTo>
                    <a:pt x="7208" y="8835"/>
                    <a:pt x="7410" y="8792"/>
                    <a:pt x="7561" y="8705"/>
                  </a:cubicBezTo>
                  <a:lnTo>
                    <a:pt x="9125" y="7802"/>
                  </a:lnTo>
                  <a:lnTo>
                    <a:pt x="12014" y="6123"/>
                  </a:lnTo>
                  <a:lnTo>
                    <a:pt x="15075" y="4355"/>
                  </a:lnTo>
                  <a:cubicBezTo>
                    <a:pt x="15234" y="4264"/>
                    <a:pt x="15309" y="4140"/>
                    <a:pt x="15299" y="4012"/>
                  </a:cubicBezTo>
                  <a:cubicBezTo>
                    <a:pt x="15296" y="3958"/>
                    <a:pt x="15289" y="3892"/>
                    <a:pt x="15187" y="3815"/>
                  </a:cubicBezTo>
                  <a:cubicBezTo>
                    <a:pt x="14901" y="3597"/>
                    <a:pt x="9179" y="256"/>
                    <a:pt x="9051" y="183"/>
                  </a:cubicBezTo>
                  <a:cubicBezTo>
                    <a:pt x="8904" y="99"/>
                    <a:pt x="8735" y="46"/>
                    <a:pt x="8555" y="21"/>
                  </a:cubicBezTo>
                  <a:lnTo>
                    <a:pt x="8550" y="18"/>
                  </a:lnTo>
                  <a:cubicBezTo>
                    <a:pt x="8471" y="6"/>
                    <a:pt x="8392" y="0"/>
                    <a:pt x="8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9;p33">
              <a:extLst>
                <a:ext uri="{FF2B5EF4-FFF2-40B4-BE49-F238E27FC236}">
                  <a16:creationId xmlns:a16="http://schemas.microsoft.com/office/drawing/2014/main" id="{0E704235-FF44-4B71-9161-25F1AA1D2716}"/>
                </a:ext>
              </a:extLst>
            </p:cNvPr>
            <p:cNvSpPr/>
            <p:nvPr/>
          </p:nvSpPr>
          <p:spPr>
            <a:xfrm>
              <a:off x="5496956" y="2483548"/>
              <a:ext cx="875879" cy="500554"/>
            </a:xfrm>
            <a:custGeom>
              <a:avLst/>
              <a:gdLst/>
              <a:ahLst/>
              <a:cxnLst/>
              <a:rect l="l" t="t" r="r" b="b"/>
              <a:pathLst>
                <a:path w="9568" h="5468" extrusionOk="0">
                  <a:moveTo>
                    <a:pt x="8949" y="1388"/>
                  </a:moveTo>
                  <a:lnTo>
                    <a:pt x="8949" y="2644"/>
                  </a:lnTo>
                  <a:lnTo>
                    <a:pt x="8989" y="2644"/>
                  </a:lnTo>
                  <a:lnTo>
                    <a:pt x="8989" y="1427"/>
                  </a:lnTo>
                  <a:cubicBezTo>
                    <a:pt x="8976" y="1415"/>
                    <a:pt x="8963" y="1402"/>
                    <a:pt x="8949" y="1388"/>
                  </a:cubicBezTo>
                  <a:close/>
                  <a:moveTo>
                    <a:pt x="4785" y="1358"/>
                  </a:moveTo>
                  <a:cubicBezTo>
                    <a:pt x="4803" y="1358"/>
                    <a:pt x="4940" y="1360"/>
                    <a:pt x="4953" y="1360"/>
                  </a:cubicBezTo>
                  <a:cubicBezTo>
                    <a:pt x="4977" y="1361"/>
                    <a:pt x="5001" y="1361"/>
                    <a:pt x="5025" y="1362"/>
                  </a:cubicBezTo>
                  <a:cubicBezTo>
                    <a:pt x="5059" y="1363"/>
                    <a:pt x="5094" y="1366"/>
                    <a:pt x="5126" y="1368"/>
                  </a:cubicBezTo>
                  <a:cubicBezTo>
                    <a:pt x="5160" y="1370"/>
                    <a:pt x="5193" y="1372"/>
                    <a:pt x="5226" y="1373"/>
                  </a:cubicBezTo>
                  <a:cubicBezTo>
                    <a:pt x="5292" y="1378"/>
                    <a:pt x="5357" y="1385"/>
                    <a:pt x="5421" y="1391"/>
                  </a:cubicBezTo>
                  <a:cubicBezTo>
                    <a:pt x="5454" y="1395"/>
                    <a:pt x="5485" y="1398"/>
                    <a:pt x="5517" y="1403"/>
                  </a:cubicBezTo>
                  <a:cubicBezTo>
                    <a:pt x="5549" y="1406"/>
                    <a:pt x="5581" y="1411"/>
                    <a:pt x="5612" y="1415"/>
                  </a:cubicBezTo>
                  <a:cubicBezTo>
                    <a:pt x="5643" y="1418"/>
                    <a:pt x="5674" y="1423"/>
                    <a:pt x="5705" y="1429"/>
                  </a:cubicBezTo>
                  <a:cubicBezTo>
                    <a:pt x="5735" y="1433"/>
                    <a:pt x="5766" y="1438"/>
                    <a:pt x="5796" y="1443"/>
                  </a:cubicBezTo>
                  <a:cubicBezTo>
                    <a:pt x="5857" y="1453"/>
                    <a:pt x="5917" y="1465"/>
                    <a:pt x="5974" y="1478"/>
                  </a:cubicBezTo>
                  <a:cubicBezTo>
                    <a:pt x="6003" y="1484"/>
                    <a:pt x="6033" y="1491"/>
                    <a:pt x="6061" y="1498"/>
                  </a:cubicBezTo>
                  <a:cubicBezTo>
                    <a:pt x="6082" y="1503"/>
                    <a:pt x="6104" y="1507"/>
                    <a:pt x="6125" y="1513"/>
                  </a:cubicBezTo>
                  <a:cubicBezTo>
                    <a:pt x="6135" y="1516"/>
                    <a:pt x="6145" y="1519"/>
                    <a:pt x="6157" y="1521"/>
                  </a:cubicBezTo>
                  <a:cubicBezTo>
                    <a:pt x="6167" y="1523"/>
                    <a:pt x="6177" y="1527"/>
                    <a:pt x="6187" y="1530"/>
                  </a:cubicBezTo>
                  <a:cubicBezTo>
                    <a:pt x="6208" y="1536"/>
                    <a:pt x="6229" y="1540"/>
                    <a:pt x="6249" y="1547"/>
                  </a:cubicBezTo>
                  <a:cubicBezTo>
                    <a:pt x="6277" y="1555"/>
                    <a:pt x="6305" y="1563"/>
                    <a:pt x="6333" y="1570"/>
                  </a:cubicBezTo>
                  <a:cubicBezTo>
                    <a:pt x="6353" y="1576"/>
                    <a:pt x="6369" y="1582"/>
                    <a:pt x="6387" y="1587"/>
                  </a:cubicBezTo>
                  <a:cubicBezTo>
                    <a:pt x="6414" y="1596"/>
                    <a:pt x="6440" y="1605"/>
                    <a:pt x="6466" y="1614"/>
                  </a:cubicBezTo>
                  <a:cubicBezTo>
                    <a:pt x="6491" y="1622"/>
                    <a:pt x="6517" y="1631"/>
                    <a:pt x="6541" y="1640"/>
                  </a:cubicBezTo>
                  <a:cubicBezTo>
                    <a:pt x="6589" y="1658"/>
                    <a:pt x="6636" y="1676"/>
                    <a:pt x="6681" y="1697"/>
                  </a:cubicBezTo>
                  <a:cubicBezTo>
                    <a:pt x="6682" y="1697"/>
                    <a:pt x="6684" y="1698"/>
                    <a:pt x="6684" y="1698"/>
                  </a:cubicBezTo>
                  <a:cubicBezTo>
                    <a:pt x="6719" y="1712"/>
                    <a:pt x="6752" y="1727"/>
                    <a:pt x="6785" y="1743"/>
                  </a:cubicBezTo>
                  <a:cubicBezTo>
                    <a:pt x="6818" y="1759"/>
                    <a:pt x="6850" y="1774"/>
                    <a:pt x="6881" y="1790"/>
                  </a:cubicBezTo>
                  <a:cubicBezTo>
                    <a:pt x="6890" y="1795"/>
                    <a:pt x="6898" y="1799"/>
                    <a:pt x="6905" y="1804"/>
                  </a:cubicBezTo>
                  <a:cubicBezTo>
                    <a:pt x="6934" y="1818"/>
                    <a:pt x="6961" y="1834"/>
                    <a:pt x="6988" y="1851"/>
                  </a:cubicBezTo>
                  <a:cubicBezTo>
                    <a:pt x="6992" y="1853"/>
                    <a:pt x="6997" y="1855"/>
                    <a:pt x="7000" y="1858"/>
                  </a:cubicBezTo>
                  <a:cubicBezTo>
                    <a:pt x="7035" y="1879"/>
                    <a:pt x="7069" y="1900"/>
                    <a:pt x="7100" y="1923"/>
                  </a:cubicBezTo>
                  <a:cubicBezTo>
                    <a:pt x="7104" y="1925"/>
                    <a:pt x="7106" y="1927"/>
                    <a:pt x="7109" y="1930"/>
                  </a:cubicBezTo>
                  <a:cubicBezTo>
                    <a:pt x="7126" y="1941"/>
                    <a:pt x="7143" y="1953"/>
                    <a:pt x="7159" y="1966"/>
                  </a:cubicBezTo>
                  <a:cubicBezTo>
                    <a:pt x="7175" y="1978"/>
                    <a:pt x="7191" y="1990"/>
                    <a:pt x="7206" y="2003"/>
                  </a:cubicBezTo>
                  <a:cubicBezTo>
                    <a:pt x="7222" y="2016"/>
                    <a:pt x="7237" y="2029"/>
                    <a:pt x="7251" y="2042"/>
                  </a:cubicBezTo>
                  <a:cubicBezTo>
                    <a:pt x="7267" y="2057"/>
                    <a:pt x="7283" y="2070"/>
                    <a:pt x="7297" y="2086"/>
                  </a:cubicBezTo>
                  <a:cubicBezTo>
                    <a:pt x="7309" y="2097"/>
                    <a:pt x="7320" y="2109"/>
                    <a:pt x="7330" y="2121"/>
                  </a:cubicBezTo>
                  <a:cubicBezTo>
                    <a:pt x="7341" y="2133"/>
                    <a:pt x="7354" y="2146"/>
                    <a:pt x="7364" y="2159"/>
                  </a:cubicBezTo>
                  <a:cubicBezTo>
                    <a:pt x="7365" y="2161"/>
                    <a:pt x="7365" y="2162"/>
                    <a:pt x="7366" y="2162"/>
                  </a:cubicBezTo>
                  <a:lnTo>
                    <a:pt x="7365" y="2162"/>
                  </a:lnTo>
                  <a:cubicBezTo>
                    <a:pt x="7373" y="2172"/>
                    <a:pt x="7382" y="2182"/>
                    <a:pt x="7390" y="2193"/>
                  </a:cubicBezTo>
                  <a:lnTo>
                    <a:pt x="7390" y="2193"/>
                  </a:lnTo>
                  <a:cubicBezTo>
                    <a:pt x="7392" y="2195"/>
                    <a:pt x="7394" y="2197"/>
                    <a:pt x="7395" y="2200"/>
                  </a:cubicBezTo>
                  <a:cubicBezTo>
                    <a:pt x="7403" y="2211"/>
                    <a:pt x="7411" y="2221"/>
                    <a:pt x="7419" y="2233"/>
                  </a:cubicBezTo>
                  <a:cubicBezTo>
                    <a:pt x="7493" y="2344"/>
                    <a:pt x="7534" y="2462"/>
                    <a:pt x="7534" y="2585"/>
                  </a:cubicBezTo>
                  <a:cubicBezTo>
                    <a:pt x="7534" y="3150"/>
                    <a:pt x="6682" y="3626"/>
                    <a:pt x="5523" y="3771"/>
                  </a:cubicBezTo>
                  <a:cubicBezTo>
                    <a:pt x="5339" y="3793"/>
                    <a:pt x="5149" y="3808"/>
                    <a:pt x="4953" y="3814"/>
                  </a:cubicBezTo>
                  <a:lnTo>
                    <a:pt x="4953" y="3843"/>
                  </a:lnTo>
                  <a:cubicBezTo>
                    <a:pt x="4953" y="3901"/>
                    <a:pt x="4916" y="3949"/>
                    <a:pt x="4870" y="3949"/>
                  </a:cubicBezTo>
                  <a:lnTo>
                    <a:pt x="4868" y="3949"/>
                  </a:lnTo>
                  <a:cubicBezTo>
                    <a:pt x="4822" y="3949"/>
                    <a:pt x="4785" y="3901"/>
                    <a:pt x="4785" y="3843"/>
                  </a:cubicBezTo>
                  <a:lnTo>
                    <a:pt x="4785" y="3816"/>
                  </a:lnTo>
                  <a:cubicBezTo>
                    <a:pt x="3593" y="3816"/>
                    <a:pt x="2578" y="3478"/>
                    <a:pt x="2197" y="3004"/>
                  </a:cubicBezTo>
                  <a:cubicBezTo>
                    <a:pt x="2107" y="2891"/>
                    <a:pt x="2052" y="2772"/>
                    <a:pt x="2040" y="2648"/>
                  </a:cubicBezTo>
                  <a:cubicBezTo>
                    <a:pt x="2038" y="2628"/>
                    <a:pt x="2036" y="2609"/>
                    <a:pt x="2036" y="2588"/>
                  </a:cubicBezTo>
                  <a:cubicBezTo>
                    <a:pt x="2036" y="2577"/>
                    <a:pt x="2036" y="2567"/>
                    <a:pt x="2038" y="2557"/>
                  </a:cubicBezTo>
                  <a:cubicBezTo>
                    <a:pt x="2038" y="2546"/>
                    <a:pt x="2039" y="2535"/>
                    <a:pt x="2040" y="2525"/>
                  </a:cubicBezTo>
                  <a:lnTo>
                    <a:pt x="2041" y="2512"/>
                  </a:lnTo>
                  <a:cubicBezTo>
                    <a:pt x="2044" y="2493"/>
                    <a:pt x="2048" y="2474"/>
                    <a:pt x="2052" y="2456"/>
                  </a:cubicBezTo>
                  <a:cubicBezTo>
                    <a:pt x="2053" y="2449"/>
                    <a:pt x="2056" y="2441"/>
                    <a:pt x="2058" y="2434"/>
                  </a:cubicBezTo>
                  <a:cubicBezTo>
                    <a:pt x="2061" y="2423"/>
                    <a:pt x="2065" y="2412"/>
                    <a:pt x="2068" y="2400"/>
                  </a:cubicBezTo>
                  <a:cubicBezTo>
                    <a:pt x="2069" y="2399"/>
                    <a:pt x="2069" y="2397"/>
                    <a:pt x="2070" y="2396"/>
                  </a:cubicBezTo>
                  <a:cubicBezTo>
                    <a:pt x="2074" y="2385"/>
                    <a:pt x="2078" y="2374"/>
                    <a:pt x="2083" y="2363"/>
                  </a:cubicBezTo>
                  <a:cubicBezTo>
                    <a:pt x="2085" y="2356"/>
                    <a:pt x="2088" y="2349"/>
                    <a:pt x="2093" y="2341"/>
                  </a:cubicBezTo>
                  <a:cubicBezTo>
                    <a:pt x="2099" y="2325"/>
                    <a:pt x="2107" y="2310"/>
                    <a:pt x="2115" y="2295"/>
                  </a:cubicBezTo>
                  <a:cubicBezTo>
                    <a:pt x="2120" y="2286"/>
                    <a:pt x="2125" y="2278"/>
                    <a:pt x="2130" y="2269"/>
                  </a:cubicBezTo>
                  <a:cubicBezTo>
                    <a:pt x="2132" y="2266"/>
                    <a:pt x="2134" y="2262"/>
                    <a:pt x="2137" y="2260"/>
                  </a:cubicBezTo>
                  <a:cubicBezTo>
                    <a:pt x="2140" y="2252"/>
                    <a:pt x="2146" y="2245"/>
                    <a:pt x="2150" y="2237"/>
                  </a:cubicBezTo>
                  <a:cubicBezTo>
                    <a:pt x="2160" y="2221"/>
                    <a:pt x="2172" y="2206"/>
                    <a:pt x="2184" y="2191"/>
                  </a:cubicBezTo>
                  <a:cubicBezTo>
                    <a:pt x="2190" y="2183"/>
                    <a:pt x="2195" y="2175"/>
                    <a:pt x="2202" y="2167"/>
                  </a:cubicBezTo>
                  <a:cubicBezTo>
                    <a:pt x="2203" y="2165"/>
                    <a:pt x="2204" y="2164"/>
                    <a:pt x="2206" y="2163"/>
                  </a:cubicBezTo>
                  <a:cubicBezTo>
                    <a:pt x="2213" y="2154"/>
                    <a:pt x="2220" y="2146"/>
                    <a:pt x="2228" y="2138"/>
                  </a:cubicBezTo>
                  <a:cubicBezTo>
                    <a:pt x="2254" y="2106"/>
                    <a:pt x="2284" y="2076"/>
                    <a:pt x="2317" y="2047"/>
                  </a:cubicBezTo>
                  <a:cubicBezTo>
                    <a:pt x="2327" y="2038"/>
                    <a:pt x="2337" y="2029"/>
                    <a:pt x="2348" y="2020"/>
                  </a:cubicBezTo>
                  <a:cubicBezTo>
                    <a:pt x="2360" y="2010"/>
                    <a:pt x="2370" y="2001"/>
                    <a:pt x="2381" y="1992"/>
                  </a:cubicBezTo>
                  <a:cubicBezTo>
                    <a:pt x="2398" y="1978"/>
                    <a:pt x="2416" y="1965"/>
                    <a:pt x="2434" y="1951"/>
                  </a:cubicBezTo>
                  <a:cubicBezTo>
                    <a:pt x="2441" y="1947"/>
                    <a:pt x="2446" y="1943"/>
                    <a:pt x="2452" y="1939"/>
                  </a:cubicBezTo>
                  <a:cubicBezTo>
                    <a:pt x="2469" y="1926"/>
                    <a:pt x="2487" y="1914"/>
                    <a:pt x="2506" y="1902"/>
                  </a:cubicBezTo>
                  <a:cubicBezTo>
                    <a:pt x="2518" y="1894"/>
                    <a:pt x="2531" y="1886"/>
                    <a:pt x="2543" y="1877"/>
                  </a:cubicBezTo>
                  <a:cubicBezTo>
                    <a:pt x="2557" y="1869"/>
                    <a:pt x="2569" y="1861"/>
                    <a:pt x="2583" y="1853"/>
                  </a:cubicBezTo>
                  <a:cubicBezTo>
                    <a:pt x="2598" y="1843"/>
                    <a:pt x="2615" y="1834"/>
                    <a:pt x="2631" y="1825"/>
                  </a:cubicBezTo>
                  <a:cubicBezTo>
                    <a:pt x="2648" y="1816"/>
                    <a:pt x="2664" y="1807"/>
                    <a:pt x="2682" y="1798"/>
                  </a:cubicBezTo>
                  <a:cubicBezTo>
                    <a:pt x="2699" y="1788"/>
                    <a:pt x="2717" y="1779"/>
                    <a:pt x="2735" y="1770"/>
                  </a:cubicBezTo>
                  <a:cubicBezTo>
                    <a:pt x="2753" y="1761"/>
                    <a:pt x="2771" y="1752"/>
                    <a:pt x="2789" y="1744"/>
                  </a:cubicBezTo>
                  <a:cubicBezTo>
                    <a:pt x="2812" y="1733"/>
                    <a:pt x="2835" y="1722"/>
                    <a:pt x="2858" y="1711"/>
                  </a:cubicBezTo>
                  <a:cubicBezTo>
                    <a:pt x="2875" y="1704"/>
                    <a:pt x="2893" y="1697"/>
                    <a:pt x="2911" y="1690"/>
                  </a:cubicBezTo>
                  <a:cubicBezTo>
                    <a:pt x="2947" y="1674"/>
                    <a:pt x="2983" y="1661"/>
                    <a:pt x="3022" y="1646"/>
                  </a:cubicBezTo>
                  <a:cubicBezTo>
                    <a:pt x="3498" y="1467"/>
                    <a:pt x="4114" y="1359"/>
                    <a:pt x="4785" y="1359"/>
                  </a:cubicBezTo>
                  <a:lnTo>
                    <a:pt x="4785" y="1358"/>
                  </a:lnTo>
                  <a:close/>
                  <a:moveTo>
                    <a:pt x="4784" y="1"/>
                  </a:moveTo>
                  <a:lnTo>
                    <a:pt x="4784" y="1"/>
                  </a:lnTo>
                  <a:lnTo>
                    <a:pt x="4784" y="1"/>
                  </a:lnTo>
                  <a:cubicBezTo>
                    <a:pt x="4069" y="1"/>
                    <a:pt x="3392" y="91"/>
                    <a:pt x="2784" y="252"/>
                  </a:cubicBezTo>
                  <a:cubicBezTo>
                    <a:pt x="2617" y="296"/>
                    <a:pt x="2456" y="345"/>
                    <a:pt x="2302" y="399"/>
                  </a:cubicBezTo>
                  <a:cubicBezTo>
                    <a:pt x="1356" y="729"/>
                    <a:pt x="625" y="1242"/>
                    <a:pt x="259" y="1851"/>
                  </a:cubicBezTo>
                  <a:lnTo>
                    <a:pt x="0" y="1851"/>
                  </a:lnTo>
                  <a:lnTo>
                    <a:pt x="0" y="2737"/>
                  </a:lnTo>
                  <a:cubicBezTo>
                    <a:pt x="0" y="2760"/>
                    <a:pt x="2" y="2781"/>
                    <a:pt x="2" y="2802"/>
                  </a:cubicBezTo>
                  <a:cubicBezTo>
                    <a:pt x="2" y="2809"/>
                    <a:pt x="3" y="2815"/>
                    <a:pt x="3" y="2822"/>
                  </a:cubicBezTo>
                  <a:cubicBezTo>
                    <a:pt x="4" y="2837"/>
                    <a:pt x="5" y="2853"/>
                    <a:pt x="6" y="2869"/>
                  </a:cubicBezTo>
                  <a:cubicBezTo>
                    <a:pt x="7" y="2882"/>
                    <a:pt x="8" y="2895"/>
                    <a:pt x="9" y="2908"/>
                  </a:cubicBezTo>
                  <a:cubicBezTo>
                    <a:pt x="11" y="2921"/>
                    <a:pt x="13" y="2934"/>
                    <a:pt x="15" y="2948"/>
                  </a:cubicBezTo>
                  <a:cubicBezTo>
                    <a:pt x="17" y="2966"/>
                    <a:pt x="20" y="2984"/>
                    <a:pt x="23" y="3003"/>
                  </a:cubicBezTo>
                  <a:cubicBezTo>
                    <a:pt x="26" y="3026"/>
                    <a:pt x="32" y="3050"/>
                    <a:pt x="37" y="3074"/>
                  </a:cubicBezTo>
                  <a:cubicBezTo>
                    <a:pt x="38" y="3082"/>
                    <a:pt x="40" y="3090"/>
                    <a:pt x="42" y="3097"/>
                  </a:cubicBezTo>
                  <a:cubicBezTo>
                    <a:pt x="49" y="3129"/>
                    <a:pt x="57" y="3159"/>
                    <a:pt x="67" y="3191"/>
                  </a:cubicBezTo>
                  <a:cubicBezTo>
                    <a:pt x="69" y="3201"/>
                    <a:pt x="73" y="3210"/>
                    <a:pt x="76" y="3220"/>
                  </a:cubicBezTo>
                  <a:cubicBezTo>
                    <a:pt x="83" y="3246"/>
                    <a:pt x="92" y="3271"/>
                    <a:pt x="102" y="3297"/>
                  </a:cubicBezTo>
                  <a:cubicBezTo>
                    <a:pt x="107" y="3316"/>
                    <a:pt x="115" y="3335"/>
                    <a:pt x="123" y="3354"/>
                  </a:cubicBezTo>
                  <a:cubicBezTo>
                    <a:pt x="131" y="3373"/>
                    <a:pt x="139" y="3394"/>
                    <a:pt x="148" y="3413"/>
                  </a:cubicBezTo>
                  <a:cubicBezTo>
                    <a:pt x="157" y="3432"/>
                    <a:pt x="165" y="3451"/>
                    <a:pt x="175" y="3469"/>
                  </a:cubicBezTo>
                  <a:cubicBezTo>
                    <a:pt x="180" y="3478"/>
                    <a:pt x="183" y="3487"/>
                    <a:pt x="187" y="3495"/>
                  </a:cubicBezTo>
                  <a:cubicBezTo>
                    <a:pt x="195" y="3511"/>
                    <a:pt x="203" y="3526"/>
                    <a:pt x="212" y="3542"/>
                  </a:cubicBezTo>
                  <a:cubicBezTo>
                    <a:pt x="236" y="3587"/>
                    <a:pt x="263" y="3632"/>
                    <a:pt x="291" y="3676"/>
                  </a:cubicBezTo>
                  <a:cubicBezTo>
                    <a:pt x="298" y="3687"/>
                    <a:pt x="305" y="3698"/>
                    <a:pt x="311" y="3708"/>
                  </a:cubicBezTo>
                  <a:cubicBezTo>
                    <a:pt x="375" y="3803"/>
                    <a:pt x="449" y="3897"/>
                    <a:pt x="530" y="3987"/>
                  </a:cubicBezTo>
                  <a:cubicBezTo>
                    <a:pt x="545" y="4005"/>
                    <a:pt x="561" y="4023"/>
                    <a:pt x="578" y="4039"/>
                  </a:cubicBezTo>
                  <a:cubicBezTo>
                    <a:pt x="595" y="4057"/>
                    <a:pt x="612" y="4075"/>
                    <a:pt x="630" y="4093"/>
                  </a:cubicBezTo>
                  <a:cubicBezTo>
                    <a:pt x="645" y="4106"/>
                    <a:pt x="659" y="4121"/>
                    <a:pt x="674" y="4136"/>
                  </a:cubicBezTo>
                  <a:cubicBezTo>
                    <a:pt x="688" y="4150"/>
                    <a:pt x="704" y="4164"/>
                    <a:pt x="719" y="4178"/>
                  </a:cubicBezTo>
                  <a:cubicBezTo>
                    <a:pt x="781" y="4234"/>
                    <a:pt x="846" y="4289"/>
                    <a:pt x="914" y="4343"/>
                  </a:cubicBezTo>
                  <a:cubicBezTo>
                    <a:pt x="931" y="4356"/>
                    <a:pt x="947" y="4369"/>
                    <a:pt x="964" y="4381"/>
                  </a:cubicBezTo>
                  <a:cubicBezTo>
                    <a:pt x="982" y="4395"/>
                    <a:pt x="999" y="4408"/>
                    <a:pt x="1017" y="4422"/>
                  </a:cubicBezTo>
                  <a:cubicBezTo>
                    <a:pt x="1067" y="4458"/>
                    <a:pt x="1119" y="4494"/>
                    <a:pt x="1172" y="4529"/>
                  </a:cubicBezTo>
                  <a:cubicBezTo>
                    <a:pt x="1187" y="4539"/>
                    <a:pt x="1203" y="4549"/>
                    <a:pt x="1219" y="4559"/>
                  </a:cubicBezTo>
                  <a:cubicBezTo>
                    <a:pt x="1243" y="4574"/>
                    <a:pt x="1266" y="4588"/>
                    <a:pt x="1290" y="4603"/>
                  </a:cubicBezTo>
                  <a:cubicBezTo>
                    <a:pt x="1310" y="4615"/>
                    <a:pt x="1330" y="4628"/>
                    <a:pt x="1351" y="4639"/>
                  </a:cubicBezTo>
                  <a:cubicBezTo>
                    <a:pt x="1379" y="4656"/>
                    <a:pt x="1408" y="4673"/>
                    <a:pt x="1437" y="4689"/>
                  </a:cubicBezTo>
                  <a:cubicBezTo>
                    <a:pt x="1460" y="4701"/>
                    <a:pt x="1481" y="4713"/>
                    <a:pt x="1505" y="4726"/>
                  </a:cubicBezTo>
                  <a:cubicBezTo>
                    <a:pt x="1553" y="4752"/>
                    <a:pt x="1603" y="4777"/>
                    <a:pt x="1654" y="4802"/>
                  </a:cubicBezTo>
                  <a:cubicBezTo>
                    <a:pt x="1685" y="4818"/>
                    <a:pt x="1717" y="4834"/>
                    <a:pt x="1749" y="4848"/>
                  </a:cubicBezTo>
                  <a:cubicBezTo>
                    <a:pt x="1813" y="4879"/>
                    <a:pt x="1879" y="4908"/>
                    <a:pt x="1946" y="4936"/>
                  </a:cubicBezTo>
                  <a:cubicBezTo>
                    <a:pt x="1963" y="4943"/>
                    <a:pt x="1980" y="4950"/>
                    <a:pt x="1997" y="4957"/>
                  </a:cubicBezTo>
                  <a:cubicBezTo>
                    <a:pt x="2014" y="4964"/>
                    <a:pt x="2031" y="4971"/>
                    <a:pt x="2048" y="4978"/>
                  </a:cubicBezTo>
                  <a:cubicBezTo>
                    <a:pt x="2069" y="4987"/>
                    <a:pt x="2092" y="4996"/>
                    <a:pt x="2114" y="5004"/>
                  </a:cubicBezTo>
                  <a:cubicBezTo>
                    <a:pt x="2135" y="5012"/>
                    <a:pt x="2157" y="5021"/>
                    <a:pt x="2179" y="5029"/>
                  </a:cubicBezTo>
                  <a:cubicBezTo>
                    <a:pt x="2201" y="5036"/>
                    <a:pt x="2222" y="5044"/>
                    <a:pt x="2244" y="5052"/>
                  </a:cubicBezTo>
                  <a:cubicBezTo>
                    <a:pt x="2271" y="5061"/>
                    <a:pt x="2298" y="5071"/>
                    <a:pt x="2324" y="5080"/>
                  </a:cubicBezTo>
                  <a:cubicBezTo>
                    <a:pt x="2355" y="5091"/>
                    <a:pt x="2388" y="5102"/>
                    <a:pt x="2419" y="5112"/>
                  </a:cubicBezTo>
                  <a:cubicBezTo>
                    <a:pt x="2458" y="5125"/>
                    <a:pt x="2497" y="5137"/>
                    <a:pt x="2536" y="5149"/>
                  </a:cubicBezTo>
                  <a:cubicBezTo>
                    <a:pt x="2570" y="5159"/>
                    <a:pt x="2604" y="5169"/>
                    <a:pt x="2638" y="5178"/>
                  </a:cubicBezTo>
                  <a:cubicBezTo>
                    <a:pt x="2675" y="5190"/>
                    <a:pt x="2713" y="5200"/>
                    <a:pt x="2750" y="5210"/>
                  </a:cubicBezTo>
                  <a:cubicBezTo>
                    <a:pt x="2795" y="5222"/>
                    <a:pt x="2840" y="5235"/>
                    <a:pt x="2887" y="5245"/>
                  </a:cubicBezTo>
                  <a:cubicBezTo>
                    <a:pt x="2905" y="5249"/>
                    <a:pt x="2924" y="5255"/>
                    <a:pt x="2943" y="5258"/>
                  </a:cubicBezTo>
                  <a:cubicBezTo>
                    <a:pt x="2970" y="5265"/>
                    <a:pt x="2997" y="5272"/>
                    <a:pt x="3024" y="5277"/>
                  </a:cubicBezTo>
                  <a:cubicBezTo>
                    <a:pt x="3058" y="5285"/>
                    <a:pt x="3089" y="5293"/>
                    <a:pt x="3123" y="5299"/>
                  </a:cubicBezTo>
                  <a:cubicBezTo>
                    <a:pt x="3125" y="5300"/>
                    <a:pt x="3128" y="5300"/>
                    <a:pt x="3130" y="5300"/>
                  </a:cubicBezTo>
                  <a:cubicBezTo>
                    <a:pt x="3165" y="5308"/>
                    <a:pt x="3200" y="5316"/>
                    <a:pt x="3236" y="5321"/>
                  </a:cubicBezTo>
                  <a:cubicBezTo>
                    <a:pt x="3264" y="5327"/>
                    <a:pt x="3293" y="5334"/>
                    <a:pt x="3322" y="5338"/>
                  </a:cubicBezTo>
                  <a:cubicBezTo>
                    <a:pt x="3384" y="5350"/>
                    <a:pt x="3445" y="5361"/>
                    <a:pt x="3508" y="5370"/>
                  </a:cubicBezTo>
                  <a:cubicBezTo>
                    <a:pt x="3542" y="5375"/>
                    <a:pt x="3576" y="5380"/>
                    <a:pt x="3609" y="5386"/>
                  </a:cubicBezTo>
                  <a:cubicBezTo>
                    <a:pt x="3640" y="5390"/>
                    <a:pt x="3671" y="5395"/>
                    <a:pt x="3702" y="5398"/>
                  </a:cubicBezTo>
                  <a:cubicBezTo>
                    <a:pt x="3746" y="5405"/>
                    <a:pt x="3790" y="5409"/>
                    <a:pt x="3834" y="5415"/>
                  </a:cubicBezTo>
                  <a:lnTo>
                    <a:pt x="3836" y="5415"/>
                  </a:lnTo>
                  <a:cubicBezTo>
                    <a:pt x="3909" y="5423"/>
                    <a:pt x="3982" y="5431"/>
                    <a:pt x="4057" y="5437"/>
                  </a:cubicBezTo>
                  <a:cubicBezTo>
                    <a:pt x="4084" y="5440"/>
                    <a:pt x="4112" y="5442"/>
                    <a:pt x="4140" y="5443"/>
                  </a:cubicBezTo>
                  <a:cubicBezTo>
                    <a:pt x="4200" y="5449"/>
                    <a:pt x="4259" y="5452"/>
                    <a:pt x="4320" y="5455"/>
                  </a:cubicBezTo>
                  <a:cubicBezTo>
                    <a:pt x="4344" y="5456"/>
                    <a:pt x="4367" y="5458"/>
                    <a:pt x="4391" y="5459"/>
                  </a:cubicBezTo>
                  <a:cubicBezTo>
                    <a:pt x="4468" y="5463"/>
                    <a:pt x="4543" y="5465"/>
                    <a:pt x="4621" y="5467"/>
                  </a:cubicBezTo>
                  <a:cubicBezTo>
                    <a:pt x="4675" y="5468"/>
                    <a:pt x="4730" y="5468"/>
                    <a:pt x="4784" y="5468"/>
                  </a:cubicBezTo>
                  <a:cubicBezTo>
                    <a:pt x="4867" y="5468"/>
                    <a:pt x="4948" y="5467"/>
                    <a:pt x="5031" y="5464"/>
                  </a:cubicBezTo>
                  <a:cubicBezTo>
                    <a:pt x="5077" y="5463"/>
                    <a:pt x="5124" y="5461"/>
                    <a:pt x="5170" y="5459"/>
                  </a:cubicBezTo>
                  <a:cubicBezTo>
                    <a:pt x="5204" y="5458"/>
                    <a:pt x="5237" y="5455"/>
                    <a:pt x="5269" y="5453"/>
                  </a:cubicBezTo>
                  <a:cubicBezTo>
                    <a:pt x="5312" y="5451"/>
                    <a:pt x="5354" y="5449"/>
                    <a:pt x="5395" y="5445"/>
                  </a:cubicBezTo>
                  <a:cubicBezTo>
                    <a:pt x="5419" y="5443"/>
                    <a:pt x="5443" y="5441"/>
                    <a:pt x="5466" y="5440"/>
                  </a:cubicBezTo>
                  <a:cubicBezTo>
                    <a:pt x="5488" y="5437"/>
                    <a:pt x="5509" y="5435"/>
                    <a:pt x="5529" y="5434"/>
                  </a:cubicBezTo>
                  <a:cubicBezTo>
                    <a:pt x="5551" y="5432"/>
                    <a:pt x="5572" y="5429"/>
                    <a:pt x="5592" y="5428"/>
                  </a:cubicBezTo>
                  <a:cubicBezTo>
                    <a:pt x="5666" y="5420"/>
                    <a:pt x="5738" y="5413"/>
                    <a:pt x="5810" y="5404"/>
                  </a:cubicBezTo>
                  <a:cubicBezTo>
                    <a:pt x="5944" y="5387"/>
                    <a:pt x="6077" y="5366"/>
                    <a:pt x="6206" y="5344"/>
                  </a:cubicBezTo>
                  <a:cubicBezTo>
                    <a:pt x="6271" y="5333"/>
                    <a:pt x="6336" y="5320"/>
                    <a:pt x="6399" y="5307"/>
                  </a:cubicBezTo>
                  <a:cubicBezTo>
                    <a:pt x="6471" y="5292"/>
                    <a:pt x="6542" y="5276"/>
                    <a:pt x="6612" y="5259"/>
                  </a:cubicBezTo>
                  <a:cubicBezTo>
                    <a:pt x="6664" y="5247"/>
                    <a:pt x="6716" y="5235"/>
                    <a:pt x="6767" y="5221"/>
                  </a:cubicBezTo>
                  <a:cubicBezTo>
                    <a:pt x="6851" y="5199"/>
                    <a:pt x="6935" y="5175"/>
                    <a:pt x="7017" y="5150"/>
                  </a:cubicBezTo>
                  <a:cubicBezTo>
                    <a:pt x="7047" y="5141"/>
                    <a:pt x="7078" y="5132"/>
                    <a:pt x="7108" y="5122"/>
                  </a:cubicBezTo>
                  <a:cubicBezTo>
                    <a:pt x="7145" y="5111"/>
                    <a:pt x="7181" y="5098"/>
                    <a:pt x="7218" y="5086"/>
                  </a:cubicBezTo>
                  <a:cubicBezTo>
                    <a:pt x="7276" y="5067"/>
                    <a:pt x="7332" y="5047"/>
                    <a:pt x="7387" y="5025"/>
                  </a:cubicBezTo>
                  <a:cubicBezTo>
                    <a:pt x="7446" y="5004"/>
                    <a:pt x="7503" y="4982"/>
                    <a:pt x="7560" y="4959"/>
                  </a:cubicBezTo>
                  <a:cubicBezTo>
                    <a:pt x="7588" y="4947"/>
                    <a:pt x="7615" y="4936"/>
                    <a:pt x="7643" y="4924"/>
                  </a:cubicBezTo>
                  <a:cubicBezTo>
                    <a:pt x="7682" y="4907"/>
                    <a:pt x="7722" y="4889"/>
                    <a:pt x="7761" y="4871"/>
                  </a:cubicBezTo>
                  <a:cubicBezTo>
                    <a:pt x="7792" y="4859"/>
                    <a:pt x="7820" y="4845"/>
                    <a:pt x="7849" y="4830"/>
                  </a:cubicBezTo>
                  <a:cubicBezTo>
                    <a:pt x="7855" y="4828"/>
                    <a:pt x="7861" y="4825"/>
                    <a:pt x="7868" y="4821"/>
                  </a:cubicBezTo>
                  <a:cubicBezTo>
                    <a:pt x="7885" y="4813"/>
                    <a:pt x="7903" y="4804"/>
                    <a:pt x="7921" y="4795"/>
                  </a:cubicBezTo>
                  <a:cubicBezTo>
                    <a:pt x="7948" y="4783"/>
                    <a:pt x="7974" y="4768"/>
                    <a:pt x="8000" y="4755"/>
                  </a:cubicBezTo>
                  <a:cubicBezTo>
                    <a:pt x="8013" y="4748"/>
                    <a:pt x="8026" y="4741"/>
                    <a:pt x="8039" y="4735"/>
                  </a:cubicBezTo>
                  <a:cubicBezTo>
                    <a:pt x="8052" y="4728"/>
                    <a:pt x="8064" y="4721"/>
                    <a:pt x="8078" y="4714"/>
                  </a:cubicBezTo>
                  <a:cubicBezTo>
                    <a:pt x="8095" y="4704"/>
                    <a:pt x="8113" y="4695"/>
                    <a:pt x="8129" y="4685"/>
                  </a:cubicBezTo>
                  <a:cubicBezTo>
                    <a:pt x="8153" y="4673"/>
                    <a:pt x="8177" y="4659"/>
                    <a:pt x="8200" y="4645"/>
                  </a:cubicBezTo>
                  <a:cubicBezTo>
                    <a:pt x="8218" y="4634"/>
                    <a:pt x="8238" y="4623"/>
                    <a:pt x="8256" y="4612"/>
                  </a:cubicBezTo>
                  <a:cubicBezTo>
                    <a:pt x="8284" y="4596"/>
                    <a:pt x="8311" y="4578"/>
                    <a:pt x="8339" y="4561"/>
                  </a:cubicBezTo>
                  <a:cubicBezTo>
                    <a:pt x="8360" y="4548"/>
                    <a:pt x="8382" y="4533"/>
                    <a:pt x="8403" y="4518"/>
                  </a:cubicBezTo>
                  <a:cubicBezTo>
                    <a:pt x="8427" y="4504"/>
                    <a:pt x="8450" y="4487"/>
                    <a:pt x="8473" y="4472"/>
                  </a:cubicBezTo>
                  <a:cubicBezTo>
                    <a:pt x="8492" y="4459"/>
                    <a:pt x="8510" y="4446"/>
                    <a:pt x="8528" y="4433"/>
                  </a:cubicBezTo>
                  <a:cubicBezTo>
                    <a:pt x="8549" y="4417"/>
                    <a:pt x="8571" y="4401"/>
                    <a:pt x="8592" y="4386"/>
                  </a:cubicBezTo>
                  <a:cubicBezTo>
                    <a:pt x="8622" y="4364"/>
                    <a:pt x="8649" y="4343"/>
                    <a:pt x="8677" y="4321"/>
                  </a:cubicBezTo>
                  <a:cubicBezTo>
                    <a:pt x="8677" y="4320"/>
                    <a:pt x="8678" y="4320"/>
                    <a:pt x="8678" y="4319"/>
                  </a:cubicBezTo>
                  <a:cubicBezTo>
                    <a:pt x="8706" y="4297"/>
                    <a:pt x="8734" y="4274"/>
                    <a:pt x="8760" y="4252"/>
                  </a:cubicBezTo>
                  <a:cubicBezTo>
                    <a:pt x="8778" y="4236"/>
                    <a:pt x="8796" y="4220"/>
                    <a:pt x="8813" y="4205"/>
                  </a:cubicBezTo>
                  <a:cubicBezTo>
                    <a:pt x="8832" y="4189"/>
                    <a:pt x="8850" y="4173"/>
                    <a:pt x="8867" y="4156"/>
                  </a:cubicBezTo>
                  <a:cubicBezTo>
                    <a:pt x="8971" y="4060"/>
                    <a:pt x="9063" y="3960"/>
                    <a:pt x="9145" y="3856"/>
                  </a:cubicBezTo>
                  <a:cubicBezTo>
                    <a:pt x="9161" y="3836"/>
                    <a:pt x="9177" y="3816"/>
                    <a:pt x="9192" y="3794"/>
                  </a:cubicBezTo>
                  <a:cubicBezTo>
                    <a:pt x="9207" y="3774"/>
                    <a:pt x="9222" y="3754"/>
                    <a:pt x="9236" y="3734"/>
                  </a:cubicBezTo>
                  <a:cubicBezTo>
                    <a:pt x="9245" y="3719"/>
                    <a:pt x="9256" y="3705"/>
                    <a:pt x="9265" y="3691"/>
                  </a:cubicBezTo>
                  <a:cubicBezTo>
                    <a:pt x="9271" y="3681"/>
                    <a:pt x="9278" y="3671"/>
                    <a:pt x="9285" y="3660"/>
                  </a:cubicBezTo>
                  <a:cubicBezTo>
                    <a:pt x="9307" y="3624"/>
                    <a:pt x="9329" y="3589"/>
                    <a:pt x="9348" y="3552"/>
                  </a:cubicBezTo>
                  <a:cubicBezTo>
                    <a:pt x="9366" y="3522"/>
                    <a:pt x="9382" y="3489"/>
                    <a:pt x="9397" y="3458"/>
                  </a:cubicBezTo>
                  <a:cubicBezTo>
                    <a:pt x="9404" y="3443"/>
                    <a:pt x="9411" y="3428"/>
                    <a:pt x="9418" y="3414"/>
                  </a:cubicBezTo>
                  <a:cubicBezTo>
                    <a:pt x="9427" y="3392"/>
                    <a:pt x="9437" y="3370"/>
                    <a:pt x="9446" y="3348"/>
                  </a:cubicBezTo>
                  <a:cubicBezTo>
                    <a:pt x="9450" y="3337"/>
                    <a:pt x="9455" y="3326"/>
                    <a:pt x="9459" y="3314"/>
                  </a:cubicBezTo>
                  <a:cubicBezTo>
                    <a:pt x="9464" y="3302"/>
                    <a:pt x="9467" y="3290"/>
                    <a:pt x="9472" y="3279"/>
                  </a:cubicBezTo>
                  <a:cubicBezTo>
                    <a:pt x="9480" y="3257"/>
                    <a:pt x="9486" y="3236"/>
                    <a:pt x="9493" y="3214"/>
                  </a:cubicBezTo>
                  <a:cubicBezTo>
                    <a:pt x="9495" y="3210"/>
                    <a:pt x="9496" y="3204"/>
                    <a:pt x="9498" y="3200"/>
                  </a:cubicBezTo>
                  <a:cubicBezTo>
                    <a:pt x="9503" y="3184"/>
                    <a:pt x="9508" y="3168"/>
                    <a:pt x="9511" y="3151"/>
                  </a:cubicBezTo>
                  <a:cubicBezTo>
                    <a:pt x="9516" y="3137"/>
                    <a:pt x="9520" y="3121"/>
                    <a:pt x="9524" y="3105"/>
                  </a:cubicBezTo>
                  <a:cubicBezTo>
                    <a:pt x="9526" y="3097"/>
                    <a:pt x="9528" y="3088"/>
                    <a:pt x="9529" y="3079"/>
                  </a:cubicBezTo>
                  <a:cubicBezTo>
                    <a:pt x="9534" y="3058"/>
                    <a:pt x="9538" y="3038"/>
                    <a:pt x="9543" y="3016"/>
                  </a:cubicBezTo>
                  <a:cubicBezTo>
                    <a:pt x="9544" y="3011"/>
                    <a:pt x="9545" y="3004"/>
                    <a:pt x="9545" y="2997"/>
                  </a:cubicBezTo>
                  <a:cubicBezTo>
                    <a:pt x="9548" y="2979"/>
                    <a:pt x="9552" y="2960"/>
                    <a:pt x="9554" y="2942"/>
                  </a:cubicBezTo>
                  <a:cubicBezTo>
                    <a:pt x="9556" y="2924"/>
                    <a:pt x="9558" y="2906"/>
                    <a:pt x="9560" y="2887"/>
                  </a:cubicBezTo>
                  <a:cubicBezTo>
                    <a:pt x="9562" y="2876"/>
                    <a:pt x="9562" y="2863"/>
                    <a:pt x="9563" y="2852"/>
                  </a:cubicBezTo>
                  <a:cubicBezTo>
                    <a:pt x="9564" y="2836"/>
                    <a:pt x="9565" y="2822"/>
                    <a:pt x="9566" y="2806"/>
                  </a:cubicBezTo>
                  <a:cubicBezTo>
                    <a:pt x="9566" y="2803"/>
                    <a:pt x="9566" y="2801"/>
                    <a:pt x="9566" y="2799"/>
                  </a:cubicBezTo>
                  <a:cubicBezTo>
                    <a:pt x="9567" y="2775"/>
                    <a:pt x="9567" y="2754"/>
                    <a:pt x="9567" y="2731"/>
                  </a:cubicBezTo>
                  <a:lnTo>
                    <a:pt x="9567" y="1844"/>
                  </a:lnTo>
                  <a:lnTo>
                    <a:pt x="9310" y="1845"/>
                  </a:lnTo>
                  <a:cubicBezTo>
                    <a:pt x="9237" y="1726"/>
                    <a:pt x="9152" y="1610"/>
                    <a:pt x="9053" y="1497"/>
                  </a:cubicBezTo>
                  <a:lnTo>
                    <a:pt x="9053" y="2698"/>
                  </a:lnTo>
                  <a:cubicBezTo>
                    <a:pt x="9053" y="2755"/>
                    <a:pt x="9016" y="2802"/>
                    <a:pt x="8971" y="2802"/>
                  </a:cubicBezTo>
                  <a:lnTo>
                    <a:pt x="8968" y="2802"/>
                  </a:lnTo>
                  <a:cubicBezTo>
                    <a:pt x="8922" y="2802"/>
                    <a:pt x="8885" y="2755"/>
                    <a:pt x="8885" y="2698"/>
                  </a:cubicBezTo>
                  <a:lnTo>
                    <a:pt x="8885" y="1325"/>
                  </a:lnTo>
                  <a:cubicBezTo>
                    <a:pt x="8821" y="1263"/>
                    <a:pt x="8752" y="1203"/>
                    <a:pt x="8679" y="1145"/>
                  </a:cubicBezTo>
                  <a:cubicBezTo>
                    <a:pt x="8309" y="849"/>
                    <a:pt x="7836" y="596"/>
                    <a:pt x="7291" y="404"/>
                  </a:cubicBezTo>
                  <a:cubicBezTo>
                    <a:pt x="7223" y="380"/>
                    <a:pt x="7153" y="357"/>
                    <a:pt x="7083" y="335"/>
                  </a:cubicBezTo>
                  <a:cubicBezTo>
                    <a:pt x="7064" y="330"/>
                    <a:pt x="7045" y="324"/>
                    <a:pt x="7026" y="317"/>
                  </a:cubicBezTo>
                  <a:cubicBezTo>
                    <a:pt x="7007" y="312"/>
                    <a:pt x="6988" y="306"/>
                    <a:pt x="6968" y="300"/>
                  </a:cubicBezTo>
                  <a:cubicBezTo>
                    <a:pt x="6952" y="296"/>
                    <a:pt x="6936" y="290"/>
                    <a:pt x="6918" y="286"/>
                  </a:cubicBezTo>
                  <a:lnTo>
                    <a:pt x="6918" y="313"/>
                  </a:lnTo>
                  <a:cubicBezTo>
                    <a:pt x="6918" y="370"/>
                    <a:pt x="6881" y="417"/>
                    <a:pt x="6836" y="417"/>
                  </a:cubicBezTo>
                  <a:lnTo>
                    <a:pt x="6833" y="417"/>
                  </a:lnTo>
                  <a:cubicBezTo>
                    <a:pt x="6788" y="417"/>
                    <a:pt x="6751" y="370"/>
                    <a:pt x="6751" y="313"/>
                  </a:cubicBezTo>
                  <a:lnTo>
                    <a:pt x="6751" y="241"/>
                  </a:lnTo>
                  <a:cubicBezTo>
                    <a:pt x="6248" y="110"/>
                    <a:pt x="5699" y="30"/>
                    <a:pt x="5122" y="6"/>
                  </a:cubicBezTo>
                  <a:cubicBezTo>
                    <a:pt x="5067" y="4"/>
                    <a:pt x="5009" y="3"/>
                    <a:pt x="4953" y="2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0;p33">
              <a:extLst>
                <a:ext uri="{FF2B5EF4-FFF2-40B4-BE49-F238E27FC236}">
                  <a16:creationId xmlns:a16="http://schemas.microsoft.com/office/drawing/2014/main" id="{9FF1D044-D224-480C-B437-C52DAB7F569A}"/>
                </a:ext>
              </a:extLst>
            </p:cNvPr>
            <p:cNvSpPr/>
            <p:nvPr/>
          </p:nvSpPr>
          <p:spPr>
            <a:xfrm>
              <a:off x="5496956" y="2405643"/>
              <a:ext cx="875970" cy="500554"/>
            </a:xfrm>
            <a:custGeom>
              <a:avLst/>
              <a:gdLst/>
              <a:ahLst/>
              <a:cxnLst/>
              <a:rect l="l" t="t" r="r" b="b"/>
              <a:pathLst>
                <a:path w="9569" h="5468" extrusionOk="0">
                  <a:moveTo>
                    <a:pt x="6815" y="257"/>
                  </a:moveTo>
                  <a:lnTo>
                    <a:pt x="6815" y="1106"/>
                  </a:lnTo>
                  <a:lnTo>
                    <a:pt x="6854" y="1106"/>
                  </a:lnTo>
                  <a:lnTo>
                    <a:pt x="6854" y="267"/>
                  </a:lnTo>
                  <a:cubicBezTo>
                    <a:pt x="6840" y="264"/>
                    <a:pt x="6828" y="259"/>
                    <a:pt x="6815" y="257"/>
                  </a:cubicBezTo>
                  <a:close/>
                  <a:moveTo>
                    <a:pt x="8989" y="1426"/>
                  </a:moveTo>
                  <a:cubicBezTo>
                    <a:pt x="8990" y="1427"/>
                    <a:pt x="8990" y="1427"/>
                    <a:pt x="8991" y="1428"/>
                  </a:cubicBezTo>
                  <a:cubicBezTo>
                    <a:pt x="8990" y="1427"/>
                    <a:pt x="8990" y="1426"/>
                    <a:pt x="8989" y="1426"/>
                  </a:cubicBezTo>
                  <a:close/>
                  <a:moveTo>
                    <a:pt x="8949" y="1387"/>
                  </a:moveTo>
                  <a:lnTo>
                    <a:pt x="8949" y="3495"/>
                  </a:lnTo>
                  <a:lnTo>
                    <a:pt x="8989" y="3495"/>
                  </a:lnTo>
                  <a:lnTo>
                    <a:pt x="8989" y="1426"/>
                  </a:lnTo>
                  <a:cubicBezTo>
                    <a:pt x="8976" y="1411"/>
                    <a:pt x="8963" y="1399"/>
                    <a:pt x="8949" y="1387"/>
                  </a:cubicBezTo>
                  <a:close/>
                  <a:moveTo>
                    <a:pt x="4885" y="3813"/>
                  </a:moveTo>
                  <a:cubicBezTo>
                    <a:pt x="4872" y="3814"/>
                    <a:pt x="4859" y="3814"/>
                    <a:pt x="4847" y="3814"/>
                  </a:cubicBezTo>
                  <a:lnTo>
                    <a:pt x="4847" y="4640"/>
                  </a:lnTo>
                  <a:lnTo>
                    <a:pt x="4885" y="4640"/>
                  </a:lnTo>
                  <a:lnTo>
                    <a:pt x="4885" y="3813"/>
                  </a:lnTo>
                  <a:close/>
                  <a:moveTo>
                    <a:pt x="4784" y="1357"/>
                  </a:moveTo>
                  <a:cubicBezTo>
                    <a:pt x="4796" y="1357"/>
                    <a:pt x="4933" y="1359"/>
                    <a:pt x="4952" y="1360"/>
                  </a:cubicBezTo>
                  <a:lnTo>
                    <a:pt x="4952" y="1360"/>
                  </a:lnTo>
                  <a:lnTo>
                    <a:pt x="4952" y="1360"/>
                  </a:lnTo>
                  <a:cubicBezTo>
                    <a:pt x="4977" y="1361"/>
                    <a:pt x="5001" y="1361"/>
                    <a:pt x="5025" y="1362"/>
                  </a:cubicBezTo>
                  <a:cubicBezTo>
                    <a:pt x="5088" y="1365"/>
                    <a:pt x="5149" y="1369"/>
                    <a:pt x="5211" y="1372"/>
                  </a:cubicBezTo>
                  <a:cubicBezTo>
                    <a:pt x="5229" y="1373"/>
                    <a:pt x="5247" y="1374"/>
                    <a:pt x="5265" y="1376"/>
                  </a:cubicBezTo>
                  <a:cubicBezTo>
                    <a:pt x="5297" y="1379"/>
                    <a:pt x="5329" y="1382"/>
                    <a:pt x="5362" y="1384"/>
                  </a:cubicBezTo>
                  <a:cubicBezTo>
                    <a:pt x="5393" y="1388"/>
                    <a:pt x="5425" y="1391"/>
                    <a:pt x="5456" y="1394"/>
                  </a:cubicBezTo>
                  <a:cubicBezTo>
                    <a:pt x="5490" y="1398"/>
                    <a:pt x="5523" y="1402"/>
                    <a:pt x="5554" y="1406"/>
                  </a:cubicBezTo>
                  <a:cubicBezTo>
                    <a:pt x="5571" y="1408"/>
                    <a:pt x="5588" y="1411"/>
                    <a:pt x="5605" y="1414"/>
                  </a:cubicBezTo>
                  <a:cubicBezTo>
                    <a:pt x="5616" y="1415"/>
                    <a:pt x="5627" y="1416"/>
                    <a:pt x="5639" y="1418"/>
                  </a:cubicBezTo>
                  <a:cubicBezTo>
                    <a:pt x="5657" y="1420"/>
                    <a:pt x="5675" y="1424"/>
                    <a:pt x="5693" y="1426"/>
                  </a:cubicBezTo>
                  <a:cubicBezTo>
                    <a:pt x="5697" y="1427"/>
                    <a:pt x="5702" y="1427"/>
                    <a:pt x="5706" y="1428"/>
                  </a:cubicBezTo>
                  <a:cubicBezTo>
                    <a:pt x="5715" y="1429"/>
                    <a:pt x="5725" y="1432"/>
                    <a:pt x="5735" y="1433"/>
                  </a:cubicBezTo>
                  <a:cubicBezTo>
                    <a:pt x="5765" y="1438"/>
                    <a:pt x="5795" y="1443"/>
                    <a:pt x="5824" y="1449"/>
                  </a:cubicBezTo>
                  <a:cubicBezTo>
                    <a:pt x="5884" y="1460"/>
                    <a:pt x="5942" y="1471"/>
                    <a:pt x="5999" y="1483"/>
                  </a:cubicBezTo>
                  <a:cubicBezTo>
                    <a:pt x="6028" y="1490"/>
                    <a:pt x="6059" y="1497"/>
                    <a:pt x="6088" y="1504"/>
                  </a:cubicBezTo>
                  <a:cubicBezTo>
                    <a:pt x="6112" y="1509"/>
                    <a:pt x="6135" y="1515"/>
                    <a:pt x="6159" y="1522"/>
                  </a:cubicBezTo>
                  <a:cubicBezTo>
                    <a:pt x="6180" y="1527"/>
                    <a:pt x="6202" y="1533"/>
                    <a:pt x="6222" y="1539"/>
                  </a:cubicBezTo>
                  <a:cubicBezTo>
                    <a:pt x="6258" y="1549"/>
                    <a:pt x="6294" y="1559"/>
                    <a:pt x="6329" y="1570"/>
                  </a:cubicBezTo>
                  <a:cubicBezTo>
                    <a:pt x="6357" y="1578"/>
                    <a:pt x="6385" y="1587"/>
                    <a:pt x="6413" y="1596"/>
                  </a:cubicBezTo>
                  <a:cubicBezTo>
                    <a:pt x="6440" y="1605"/>
                    <a:pt x="6467" y="1614"/>
                    <a:pt x="6494" y="1624"/>
                  </a:cubicBezTo>
                  <a:cubicBezTo>
                    <a:pt x="6515" y="1631"/>
                    <a:pt x="6535" y="1639"/>
                    <a:pt x="6555" y="1646"/>
                  </a:cubicBezTo>
                  <a:cubicBezTo>
                    <a:pt x="6577" y="1653"/>
                    <a:pt x="6598" y="1662"/>
                    <a:pt x="6618" y="1670"/>
                  </a:cubicBezTo>
                  <a:cubicBezTo>
                    <a:pt x="6641" y="1679"/>
                    <a:pt x="6663" y="1690"/>
                    <a:pt x="6686" y="1699"/>
                  </a:cubicBezTo>
                  <a:cubicBezTo>
                    <a:pt x="6704" y="1706"/>
                    <a:pt x="6721" y="1713"/>
                    <a:pt x="6739" y="1722"/>
                  </a:cubicBezTo>
                  <a:cubicBezTo>
                    <a:pt x="6756" y="1730"/>
                    <a:pt x="6773" y="1738"/>
                    <a:pt x="6791" y="1745"/>
                  </a:cubicBezTo>
                  <a:cubicBezTo>
                    <a:pt x="6813" y="1756"/>
                    <a:pt x="6834" y="1767"/>
                    <a:pt x="6856" y="1778"/>
                  </a:cubicBezTo>
                  <a:cubicBezTo>
                    <a:pt x="6878" y="1790"/>
                    <a:pt x="6899" y="1801"/>
                    <a:pt x="6920" y="1812"/>
                  </a:cubicBezTo>
                  <a:cubicBezTo>
                    <a:pt x="6940" y="1822"/>
                    <a:pt x="6961" y="1835"/>
                    <a:pt x="6981" y="1847"/>
                  </a:cubicBezTo>
                  <a:cubicBezTo>
                    <a:pt x="7001" y="1858"/>
                    <a:pt x="7020" y="1871"/>
                    <a:pt x="7039" y="1882"/>
                  </a:cubicBezTo>
                  <a:cubicBezTo>
                    <a:pt x="7057" y="1894"/>
                    <a:pt x="7077" y="1907"/>
                    <a:pt x="7095" y="1919"/>
                  </a:cubicBezTo>
                  <a:cubicBezTo>
                    <a:pt x="7130" y="1944"/>
                    <a:pt x="7163" y="1969"/>
                    <a:pt x="7196" y="1996"/>
                  </a:cubicBezTo>
                  <a:cubicBezTo>
                    <a:pt x="7212" y="2008"/>
                    <a:pt x="7227" y="2022"/>
                    <a:pt x="7242" y="2035"/>
                  </a:cubicBezTo>
                  <a:cubicBezTo>
                    <a:pt x="7257" y="2048"/>
                    <a:pt x="7271" y="2062"/>
                    <a:pt x="7285" y="2075"/>
                  </a:cubicBezTo>
                  <a:cubicBezTo>
                    <a:pt x="7298" y="2088"/>
                    <a:pt x="7312" y="2103"/>
                    <a:pt x="7325" y="2116"/>
                  </a:cubicBezTo>
                  <a:cubicBezTo>
                    <a:pt x="7350" y="2143"/>
                    <a:pt x="7374" y="2171"/>
                    <a:pt x="7395" y="2200"/>
                  </a:cubicBezTo>
                  <a:cubicBezTo>
                    <a:pt x="7395" y="2200"/>
                    <a:pt x="7395" y="2200"/>
                    <a:pt x="7395" y="2201"/>
                  </a:cubicBezTo>
                  <a:lnTo>
                    <a:pt x="7396" y="2201"/>
                  </a:lnTo>
                  <a:cubicBezTo>
                    <a:pt x="7408" y="2215"/>
                    <a:pt x="7417" y="2231"/>
                    <a:pt x="7427" y="2246"/>
                  </a:cubicBezTo>
                  <a:cubicBezTo>
                    <a:pt x="7432" y="2256"/>
                    <a:pt x="7439" y="2266"/>
                    <a:pt x="7444" y="2275"/>
                  </a:cubicBezTo>
                  <a:cubicBezTo>
                    <a:pt x="7450" y="2285"/>
                    <a:pt x="7455" y="2295"/>
                    <a:pt x="7461" y="2304"/>
                  </a:cubicBezTo>
                  <a:cubicBezTo>
                    <a:pt x="7471" y="2323"/>
                    <a:pt x="7480" y="2344"/>
                    <a:pt x="7489" y="2364"/>
                  </a:cubicBezTo>
                  <a:cubicBezTo>
                    <a:pt x="7495" y="2379"/>
                    <a:pt x="7501" y="2396"/>
                    <a:pt x="7506" y="2411"/>
                  </a:cubicBezTo>
                  <a:cubicBezTo>
                    <a:pt x="7511" y="2429"/>
                    <a:pt x="7516" y="2447"/>
                    <a:pt x="7520" y="2465"/>
                  </a:cubicBezTo>
                  <a:cubicBezTo>
                    <a:pt x="7523" y="2474"/>
                    <a:pt x="7524" y="2485"/>
                    <a:pt x="7526" y="2495"/>
                  </a:cubicBezTo>
                  <a:cubicBezTo>
                    <a:pt x="7527" y="2501"/>
                    <a:pt x="7528" y="2508"/>
                    <a:pt x="7528" y="2515"/>
                  </a:cubicBezTo>
                  <a:cubicBezTo>
                    <a:pt x="7530" y="2528"/>
                    <a:pt x="7532" y="2541"/>
                    <a:pt x="7533" y="2553"/>
                  </a:cubicBezTo>
                  <a:cubicBezTo>
                    <a:pt x="7533" y="2563"/>
                    <a:pt x="7533" y="2575"/>
                    <a:pt x="7533" y="2585"/>
                  </a:cubicBezTo>
                  <a:cubicBezTo>
                    <a:pt x="7533" y="2601"/>
                    <a:pt x="7533" y="2617"/>
                    <a:pt x="7530" y="2633"/>
                  </a:cubicBezTo>
                  <a:cubicBezTo>
                    <a:pt x="7529" y="2646"/>
                    <a:pt x="7528" y="2658"/>
                    <a:pt x="7527" y="2670"/>
                  </a:cubicBezTo>
                  <a:cubicBezTo>
                    <a:pt x="7525" y="2680"/>
                    <a:pt x="7524" y="2688"/>
                    <a:pt x="7521" y="2698"/>
                  </a:cubicBezTo>
                  <a:cubicBezTo>
                    <a:pt x="7509" y="2762"/>
                    <a:pt x="7484" y="2825"/>
                    <a:pt x="7450" y="2885"/>
                  </a:cubicBezTo>
                  <a:cubicBezTo>
                    <a:pt x="7445" y="2894"/>
                    <a:pt x="7439" y="2905"/>
                    <a:pt x="7434" y="2914"/>
                  </a:cubicBezTo>
                  <a:cubicBezTo>
                    <a:pt x="7422" y="2933"/>
                    <a:pt x="7409" y="2952"/>
                    <a:pt x="7395" y="2970"/>
                  </a:cubicBezTo>
                  <a:cubicBezTo>
                    <a:pt x="7384" y="2984"/>
                    <a:pt x="7374" y="2997"/>
                    <a:pt x="7364" y="3010"/>
                  </a:cubicBezTo>
                  <a:lnTo>
                    <a:pt x="7363" y="3010"/>
                  </a:lnTo>
                  <a:cubicBezTo>
                    <a:pt x="7333" y="3046"/>
                    <a:pt x="7301" y="3082"/>
                    <a:pt x="7265" y="3115"/>
                  </a:cubicBezTo>
                  <a:cubicBezTo>
                    <a:pt x="7256" y="3123"/>
                    <a:pt x="7248" y="3131"/>
                    <a:pt x="7239" y="3138"/>
                  </a:cubicBezTo>
                  <a:cubicBezTo>
                    <a:pt x="7231" y="3146"/>
                    <a:pt x="7222" y="3153"/>
                    <a:pt x="7213" y="3160"/>
                  </a:cubicBezTo>
                  <a:cubicBezTo>
                    <a:pt x="7204" y="3168"/>
                    <a:pt x="7196" y="3175"/>
                    <a:pt x="7187" y="3183"/>
                  </a:cubicBezTo>
                  <a:cubicBezTo>
                    <a:pt x="7159" y="3205"/>
                    <a:pt x="7128" y="3228"/>
                    <a:pt x="7098" y="3249"/>
                  </a:cubicBezTo>
                  <a:cubicBezTo>
                    <a:pt x="7088" y="3256"/>
                    <a:pt x="7078" y="3264"/>
                    <a:pt x="7066" y="3271"/>
                  </a:cubicBezTo>
                  <a:cubicBezTo>
                    <a:pt x="7052" y="3280"/>
                    <a:pt x="7037" y="3290"/>
                    <a:pt x="7023" y="3299"/>
                  </a:cubicBezTo>
                  <a:cubicBezTo>
                    <a:pt x="7003" y="3310"/>
                    <a:pt x="6985" y="3322"/>
                    <a:pt x="6965" y="3332"/>
                  </a:cubicBezTo>
                  <a:cubicBezTo>
                    <a:pt x="6946" y="3344"/>
                    <a:pt x="6927" y="3355"/>
                    <a:pt x="6907" y="3366"/>
                  </a:cubicBezTo>
                  <a:cubicBezTo>
                    <a:pt x="6856" y="3393"/>
                    <a:pt x="6803" y="3420"/>
                    <a:pt x="6748" y="3445"/>
                  </a:cubicBezTo>
                  <a:cubicBezTo>
                    <a:pt x="6726" y="3455"/>
                    <a:pt x="6704" y="3465"/>
                    <a:pt x="6681" y="3474"/>
                  </a:cubicBezTo>
                  <a:cubicBezTo>
                    <a:pt x="6666" y="3481"/>
                    <a:pt x="6649" y="3488"/>
                    <a:pt x="6633" y="3495"/>
                  </a:cubicBezTo>
                  <a:cubicBezTo>
                    <a:pt x="6607" y="3505"/>
                    <a:pt x="6582" y="3515"/>
                    <a:pt x="6555" y="3525"/>
                  </a:cubicBezTo>
                  <a:cubicBezTo>
                    <a:pt x="6532" y="3534"/>
                    <a:pt x="6507" y="3543"/>
                    <a:pt x="6482" y="3552"/>
                  </a:cubicBezTo>
                  <a:cubicBezTo>
                    <a:pt x="6480" y="3552"/>
                    <a:pt x="6479" y="3553"/>
                    <a:pt x="6476" y="3553"/>
                  </a:cubicBezTo>
                  <a:cubicBezTo>
                    <a:pt x="6437" y="3567"/>
                    <a:pt x="6396" y="3581"/>
                    <a:pt x="6356" y="3594"/>
                  </a:cubicBezTo>
                  <a:cubicBezTo>
                    <a:pt x="6333" y="3600"/>
                    <a:pt x="6311" y="3607"/>
                    <a:pt x="6288" y="3614"/>
                  </a:cubicBezTo>
                  <a:cubicBezTo>
                    <a:pt x="6280" y="3616"/>
                    <a:pt x="6273" y="3618"/>
                    <a:pt x="6266" y="3621"/>
                  </a:cubicBezTo>
                  <a:cubicBezTo>
                    <a:pt x="6247" y="3626"/>
                    <a:pt x="6229" y="3631"/>
                    <a:pt x="6210" y="3636"/>
                  </a:cubicBezTo>
                  <a:cubicBezTo>
                    <a:pt x="6194" y="3641"/>
                    <a:pt x="6177" y="3645"/>
                    <a:pt x="6160" y="3649"/>
                  </a:cubicBezTo>
                  <a:cubicBezTo>
                    <a:pt x="6143" y="3654"/>
                    <a:pt x="6126" y="3658"/>
                    <a:pt x="6109" y="3662"/>
                  </a:cubicBezTo>
                  <a:cubicBezTo>
                    <a:pt x="6076" y="3671"/>
                    <a:pt x="6041" y="3678"/>
                    <a:pt x="6006" y="3686"/>
                  </a:cubicBezTo>
                  <a:cubicBezTo>
                    <a:pt x="5943" y="3701"/>
                    <a:pt x="5876" y="3714"/>
                    <a:pt x="5809" y="3725"/>
                  </a:cubicBezTo>
                  <a:cubicBezTo>
                    <a:pt x="5803" y="3727"/>
                    <a:pt x="5797" y="3729"/>
                    <a:pt x="5792" y="3729"/>
                  </a:cubicBezTo>
                  <a:cubicBezTo>
                    <a:pt x="5772" y="3732"/>
                    <a:pt x="5750" y="3736"/>
                    <a:pt x="5730" y="3740"/>
                  </a:cubicBezTo>
                  <a:cubicBezTo>
                    <a:pt x="5661" y="3751"/>
                    <a:pt x="5591" y="3760"/>
                    <a:pt x="5522" y="3769"/>
                  </a:cubicBezTo>
                  <a:cubicBezTo>
                    <a:pt x="5484" y="3775"/>
                    <a:pt x="5447" y="3778"/>
                    <a:pt x="5410" y="3783"/>
                  </a:cubicBezTo>
                  <a:cubicBezTo>
                    <a:pt x="5388" y="3785"/>
                    <a:pt x="5365" y="3787"/>
                    <a:pt x="5342" y="3788"/>
                  </a:cubicBezTo>
                  <a:cubicBezTo>
                    <a:pt x="5302" y="3793"/>
                    <a:pt x="5262" y="3796"/>
                    <a:pt x="5220" y="3800"/>
                  </a:cubicBezTo>
                  <a:lnTo>
                    <a:pt x="5220" y="3800"/>
                  </a:lnTo>
                  <a:lnTo>
                    <a:pt x="5220" y="3799"/>
                  </a:lnTo>
                  <a:cubicBezTo>
                    <a:pt x="5149" y="3803"/>
                    <a:pt x="5077" y="3808"/>
                    <a:pt x="5005" y="3810"/>
                  </a:cubicBezTo>
                  <a:cubicBezTo>
                    <a:pt x="4987" y="3811"/>
                    <a:pt x="4970" y="3811"/>
                    <a:pt x="4953" y="3812"/>
                  </a:cubicBezTo>
                  <a:lnTo>
                    <a:pt x="4953" y="4694"/>
                  </a:lnTo>
                  <a:cubicBezTo>
                    <a:pt x="4953" y="4752"/>
                    <a:pt x="4916" y="4800"/>
                    <a:pt x="4870" y="4800"/>
                  </a:cubicBezTo>
                  <a:lnTo>
                    <a:pt x="4868" y="4800"/>
                  </a:lnTo>
                  <a:cubicBezTo>
                    <a:pt x="4822" y="4800"/>
                    <a:pt x="4784" y="4754"/>
                    <a:pt x="4784" y="4695"/>
                  </a:cubicBezTo>
                  <a:lnTo>
                    <a:pt x="4784" y="3814"/>
                  </a:lnTo>
                  <a:cubicBezTo>
                    <a:pt x="4750" y="3814"/>
                    <a:pt x="4718" y="3814"/>
                    <a:pt x="4684" y="3813"/>
                  </a:cubicBezTo>
                  <a:lnTo>
                    <a:pt x="4643" y="3813"/>
                  </a:lnTo>
                  <a:cubicBezTo>
                    <a:pt x="4615" y="3812"/>
                    <a:pt x="4587" y="3812"/>
                    <a:pt x="4559" y="3811"/>
                  </a:cubicBezTo>
                  <a:lnTo>
                    <a:pt x="4559" y="3811"/>
                  </a:lnTo>
                  <a:cubicBezTo>
                    <a:pt x="4559" y="3811"/>
                    <a:pt x="4559" y="3811"/>
                    <a:pt x="4559" y="3811"/>
                  </a:cubicBezTo>
                  <a:cubicBezTo>
                    <a:pt x="4541" y="3810"/>
                    <a:pt x="4522" y="3810"/>
                    <a:pt x="4504" y="3808"/>
                  </a:cubicBezTo>
                  <a:cubicBezTo>
                    <a:pt x="4489" y="3808"/>
                    <a:pt x="4474" y="3807"/>
                    <a:pt x="4461" y="3805"/>
                  </a:cubicBezTo>
                  <a:lnTo>
                    <a:pt x="4461" y="3805"/>
                  </a:lnTo>
                  <a:cubicBezTo>
                    <a:pt x="4461" y="3805"/>
                    <a:pt x="4461" y="3805"/>
                    <a:pt x="4461" y="3805"/>
                  </a:cubicBezTo>
                  <a:cubicBezTo>
                    <a:pt x="4434" y="3804"/>
                    <a:pt x="4406" y="3803"/>
                    <a:pt x="4379" y="3801"/>
                  </a:cubicBezTo>
                  <a:lnTo>
                    <a:pt x="4379" y="3801"/>
                  </a:lnTo>
                  <a:cubicBezTo>
                    <a:pt x="4379" y="3801"/>
                    <a:pt x="4379" y="3801"/>
                    <a:pt x="4379" y="3801"/>
                  </a:cubicBezTo>
                  <a:cubicBezTo>
                    <a:pt x="4346" y="3799"/>
                    <a:pt x="4314" y="3796"/>
                    <a:pt x="4283" y="3794"/>
                  </a:cubicBezTo>
                  <a:lnTo>
                    <a:pt x="4283" y="3794"/>
                  </a:lnTo>
                  <a:cubicBezTo>
                    <a:pt x="4283" y="3794"/>
                    <a:pt x="4283" y="3794"/>
                    <a:pt x="4283" y="3794"/>
                  </a:cubicBezTo>
                  <a:cubicBezTo>
                    <a:pt x="4266" y="3793"/>
                    <a:pt x="4248" y="3792"/>
                    <a:pt x="4230" y="3790"/>
                  </a:cubicBezTo>
                  <a:cubicBezTo>
                    <a:pt x="4178" y="3785"/>
                    <a:pt x="4126" y="3779"/>
                    <a:pt x="4075" y="3773"/>
                  </a:cubicBezTo>
                  <a:cubicBezTo>
                    <a:pt x="4075" y="3773"/>
                    <a:pt x="4074" y="3774"/>
                    <a:pt x="4074" y="3774"/>
                  </a:cubicBezTo>
                  <a:cubicBezTo>
                    <a:pt x="4074" y="3774"/>
                    <a:pt x="4073" y="3773"/>
                    <a:pt x="4073" y="3773"/>
                  </a:cubicBezTo>
                  <a:cubicBezTo>
                    <a:pt x="4071" y="3773"/>
                    <a:pt x="4068" y="3773"/>
                    <a:pt x="4066" y="3772"/>
                  </a:cubicBezTo>
                  <a:cubicBezTo>
                    <a:pt x="4042" y="3769"/>
                    <a:pt x="4019" y="3766"/>
                    <a:pt x="3997" y="3764"/>
                  </a:cubicBezTo>
                  <a:lnTo>
                    <a:pt x="3997" y="3764"/>
                  </a:lnTo>
                  <a:cubicBezTo>
                    <a:pt x="3997" y="3764"/>
                    <a:pt x="3997" y="3764"/>
                    <a:pt x="3997" y="3764"/>
                  </a:cubicBezTo>
                  <a:cubicBezTo>
                    <a:pt x="3971" y="3760"/>
                    <a:pt x="3946" y="3757"/>
                    <a:pt x="3920" y="3752"/>
                  </a:cubicBezTo>
                  <a:lnTo>
                    <a:pt x="3920" y="3752"/>
                  </a:lnTo>
                  <a:cubicBezTo>
                    <a:pt x="3920" y="3752"/>
                    <a:pt x="3920" y="3752"/>
                    <a:pt x="3920" y="3752"/>
                  </a:cubicBezTo>
                  <a:cubicBezTo>
                    <a:pt x="3907" y="3751"/>
                    <a:pt x="3893" y="3749"/>
                    <a:pt x="3880" y="3747"/>
                  </a:cubicBezTo>
                  <a:cubicBezTo>
                    <a:pt x="3840" y="3741"/>
                    <a:pt x="3801" y="3734"/>
                    <a:pt x="3763" y="3727"/>
                  </a:cubicBezTo>
                  <a:cubicBezTo>
                    <a:pt x="3729" y="3721"/>
                    <a:pt x="3697" y="3715"/>
                    <a:pt x="3665" y="3709"/>
                  </a:cubicBezTo>
                  <a:lnTo>
                    <a:pt x="3665" y="3709"/>
                  </a:lnTo>
                  <a:cubicBezTo>
                    <a:pt x="3664" y="3709"/>
                    <a:pt x="3664" y="3709"/>
                    <a:pt x="3664" y="3709"/>
                  </a:cubicBezTo>
                  <a:cubicBezTo>
                    <a:pt x="3587" y="3693"/>
                    <a:pt x="3512" y="3676"/>
                    <a:pt x="3438" y="3658"/>
                  </a:cubicBezTo>
                  <a:lnTo>
                    <a:pt x="3438" y="3658"/>
                  </a:lnTo>
                  <a:cubicBezTo>
                    <a:pt x="3438" y="3658"/>
                    <a:pt x="3438" y="3658"/>
                    <a:pt x="3438" y="3658"/>
                  </a:cubicBezTo>
                  <a:cubicBezTo>
                    <a:pt x="3407" y="3650"/>
                    <a:pt x="3374" y="3642"/>
                    <a:pt x="3344" y="3633"/>
                  </a:cubicBezTo>
                  <a:cubicBezTo>
                    <a:pt x="3310" y="3624"/>
                    <a:pt x="3277" y="3614"/>
                    <a:pt x="3245" y="3605"/>
                  </a:cubicBezTo>
                  <a:lnTo>
                    <a:pt x="3245" y="3605"/>
                  </a:lnTo>
                  <a:cubicBezTo>
                    <a:pt x="3244" y="3604"/>
                    <a:pt x="3243" y="3604"/>
                    <a:pt x="3242" y="3604"/>
                  </a:cubicBezTo>
                  <a:cubicBezTo>
                    <a:pt x="3231" y="3600"/>
                    <a:pt x="3220" y="3597"/>
                    <a:pt x="3210" y="3594"/>
                  </a:cubicBezTo>
                  <a:cubicBezTo>
                    <a:pt x="3187" y="3587"/>
                    <a:pt x="3166" y="3580"/>
                    <a:pt x="3144" y="3572"/>
                  </a:cubicBezTo>
                  <a:lnTo>
                    <a:pt x="3144" y="3572"/>
                  </a:lnTo>
                  <a:cubicBezTo>
                    <a:pt x="3144" y="3572"/>
                    <a:pt x="3144" y="3572"/>
                    <a:pt x="3144" y="3572"/>
                  </a:cubicBezTo>
                  <a:cubicBezTo>
                    <a:pt x="3133" y="3569"/>
                    <a:pt x="3122" y="3566"/>
                    <a:pt x="3111" y="3561"/>
                  </a:cubicBezTo>
                  <a:cubicBezTo>
                    <a:pt x="3099" y="3558"/>
                    <a:pt x="3089" y="3554"/>
                    <a:pt x="3078" y="3550"/>
                  </a:cubicBezTo>
                  <a:lnTo>
                    <a:pt x="3078" y="3550"/>
                  </a:lnTo>
                  <a:cubicBezTo>
                    <a:pt x="3078" y="3550"/>
                    <a:pt x="3078" y="3550"/>
                    <a:pt x="3078" y="3550"/>
                  </a:cubicBezTo>
                  <a:cubicBezTo>
                    <a:pt x="3063" y="3545"/>
                    <a:pt x="3048" y="3540"/>
                    <a:pt x="3034" y="3534"/>
                  </a:cubicBezTo>
                  <a:cubicBezTo>
                    <a:pt x="3001" y="3523"/>
                    <a:pt x="2971" y="3510"/>
                    <a:pt x="2941" y="3498"/>
                  </a:cubicBezTo>
                  <a:cubicBezTo>
                    <a:pt x="2923" y="3491"/>
                    <a:pt x="2905" y="3483"/>
                    <a:pt x="2888" y="3475"/>
                  </a:cubicBezTo>
                  <a:cubicBezTo>
                    <a:pt x="2856" y="3463"/>
                    <a:pt x="2825" y="3448"/>
                    <a:pt x="2794" y="3435"/>
                  </a:cubicBezTo>
                  <a:cubicBezTo>
                    <a:pt x="2719" y="3399"/>
                    <a:pt x="2648" y="3362"/>
                    <a:pt x="2583" y="3321"/>
                  </a:cubicBezTo>
                  <a:cubicBezTo>
                    <a:pt x="2569" y="3314"/>
                    <a:pt x="2555" y="3307"/>
                    <a:pt x="2543" y="3298"/>
                  </a:cubicBezTo>
                  <a:cubicBezTo>
                    <a:pt x="2527" y="3289"/>
                    <a:pt x="2512" y="3278"/>
                    <a:pt x="2496" y="3267"/>
                  </a:cubicBezTo>
                  <a:cubicBezTo>
                    <a:pt x="2465" y="3247"/>
                    <a:pt x="2437" y="3227"/>
                    <a:pt x="2410" y="3206"/>
                  </a:cubicBezTo>
                  <a:lnTo>
                    <a:pt x="2410" y="3206"/>
                  </a:lnTo>
                  <a:cubicBezTo>
                    <a:pt x="2410" y="3206"/>
                    <a:pt x="2410" y="3206"/>
                    <a:pt x="2410" y="3206"/>
                  </a:cubicBezTo>
                  <a:cubicBezTo>
                    <a:pt x="2409" y="3205"/>
                    <a:pt x="2408" y="3205"/>
                    <a:pt x="2407" y="3204"/>
                  </a:cubicBezTo>
                  <a:cubicBezTo>
                    <a:pt x="2384" y="3187"/>
                    <a:pt x="2363" y="3169"/>
                    <a:pt x="2342" y="3151"/>
                  </a:cubicBezTo>
                  <a:cubicBezTo>
                    <a:pt x="2339" y="3149"/>
                    <a:pt x="2338" y="3148"/>
                    <a:pt x="2336" y="3147"/>
                  </a:cubicBezTo>
                  <a:cubicBezTo>
                    <a:pt x="2328" y="3139"/>
                    <a:pt x="2319" y="3131"/>
                    <a:pt x="2310" y="3123"/>
                  </a:cubicBezTo>
                  <a:cubicBezTo>
                    <a:pt x="2280" y="3095"/>
                    <a:pt x="2250" y="3066"/>
                    <a:pt x="2223" y="3035"/>
                  </a:cubicBezTo>
                  <a:cubicBezTo>
                    <a:pt x="2218" y="3027"/>
                    <a:pt x="2212" y="3021"/>
                    <a:pt x="2206" y="3013"/>
                  </a:cubicBezTo>
                  <a:lnTo>
                    <a:pt x="2205" y="3013"/>
                  </a:lnTo>
                  <a:cubicBezTo>
                    <a:pt x="2178" y="2981"/>
                    <a:pt x="2155" y="2947"/>
                    <a:pt x="2133" y="2914"/>
                  </a:cubicBezTo>
                  <a:cubicBezTo>
                    <a:pt x="2128" y="2902"/>
                    <a:pt x="2121" y="2892"/>
                    <a:pt x="2115" y="2882"/>
                  </a:cubicBezTo>
                  <a:cubicBezTo>
                    <a:pt x="2110" y="2871"/>
                    <a:pt x="2104" y="2861"/>
                    <a:pt x="2098" y="2850"/>
                  </a:cubicBezTo>
                  <a:cubicBezTo>
                    <a:pt x="2094" y="2840"/>
                    <a:pt x="2089" y="2831"/>
                    <a:pt x="2086" y="2822"/>
                  </a:cubicBezTo>
                  <a:cubicBezTo>
                    <a:pt x="2084" y="2818"/>
                    <a:pt x="2083" y="2813"/>
                    <a:pt x="2080" y="2810"/>
                  </a:cubicBezTo>
                  <a:cubicBezTo>
                    <a:pt x="2057" y="2750"/>
                    <a:pt x="2042" y="2691"/>
                    <a:pt x="2038" y="2629"/>
                  </a:cubicBezTo>
                  <a:cubicBezTo>
                    <a:pt x="2036" y="2624"/>
                    <a:pt x="2036" y="2621"/>
                    <a:pt x="2036" y="2615"/>
                  </a:cubicBezTo>
                  <a:cubicBezTo>
                    <a:pt x="2036" y="2606"/>
                    <a:pt x="2035" y="2597"/>
                    <a:pt x="2035" y="2587"/>
                  </a:cubicBezTo>
                  <a:cubicBezTo>
                    <a:pt x="2035" y="2577"/>
                    <a:pt x="2036" y="2566"/>
                    <a:pt x="2036" y="2555"/>
                  </a:cubicBezTo>
                  <a:cubicBezTo>
                    <a:pt x="2038" y="2545"/>
                    <a:pt x="2038" y="2534"/>
                    <a:pt x="2040" y="2524"/>
                  </a:cubicBezTo>
                  <a:lnTo>
                    <a:pt x="2041" y="2512"/>
                  </a:lnTo>
                  <a:cubicBezTo>
                    <a:pt x="2043" y="2492"/>
                    <a:pt x="2047" y="2473"/>
                    <a:pt x="2052" y="2455"/>
                  </a:cubicBezTo>
                  <a:cubicBezTo>
                    <a:pt x="2053" y="2447"/>
                    <a:pt x="2054" y="2441"/>
                    <a:pt x="2058" y="2433"/>
                  </a:cubicBezTo>
                  <a:cubicBezTo>
                    <a:pt x="2060" y="2421"/>
                    <a:pt x="2063" y="2410"/>
                    <a:pt x="2068" y="2400"/>
                  </a:cubicBezTo>
                  <a:cubicBezTo>
                    <a:pt x="2068" y="2399"/>
                    <a:pt x="2069" y="2398"/>
                    <a:pt x="2069" y="2396"/>
                  </a:cubicBezTo>
                  <a:cubicBezTo>
                    <a:pt x="2072" y="2384"/>
                    <a:pt x="2077" y="2373"/>
                    <a:pt x="2081" y="2363"/>
                  </a:cubicBezTo>
                  <a:cubicBezTo>
                    <a:pt x="2085" y="2355"/>
                    <a:pt x="2088" y="2347"/>
                    <a:pt x="2092" y="2339"/>
                  </a:cubicBezTo>
                  <a:cubicBezTo>
                    <a:pt x="2098" y="2325"/>
                    <a:pt x="2106" y="2309"/>
                    <a:pt x="2115" y="2293"/>
                  </a:cubicBezTo>
                  <a:cubicBezTo>
                    <a:pt x="2119" y="2287"/>
                    <a:pt x="2122" y="2281"/>
                    <a:pt x="2125" y="2275"/>
                  </a:cubicBezTo>
                  <a:cubicBezTo>
                    <a:pt x="2143" y="2245"/>
                    <a:pt x="2163" y="2215"/>
                    <a:pt x="2185" y="2187"/>
                  </a:cubicBezTo>
                  <a:cubicBezTo>
                    <a:pt x="2191" y="2179"/>
                    <a:pt x="2196" y="2173"/>
                    <a:pt x="2202" y="2167"/>
                  </a:cubicBezTo>
                  <a:cubicBezTo>
                    <a:pt x="2228" y="2134"/>
                    <a:pt x="2256" y="2104"/>
                    <a:pt x="2287" y="2074"/>
                  </a:cubicBezTo>
                  <a:cubicBezTo>
                    <a:pt x="2297" y="2064"/>
                    <a:pt x="2307" y="2055"/>
                    <a:pt x="2317" y="2046"/>
                  </a:cubicBezTo>
                  <a:cubicBezTo>
                    <a:pt x="2327" y="2036"/>
                    <a:pt x="2337" y="2027"/>
                    <a:pt x="2347" y="2018"/>
                  </a:cubicBezTo>
                  <a:cubicBezTo>
                    <a:pt x="2358" y="2009"/>
                    <a:pt x="2370" y="2000"/>
                    <a:pt x="2381" y="1991"/>
                  </a:cubicBezTo>
                  <a:cubicBezTo>
                    <a:pt x="2398" y="1977"/>
                    <a:pt x="2415" y="1963"/>
                    <a:pt x="2434" y="1951"/>
                  </a:cubicBezTo>
                  <a:cubicBezTo>
                    <a:pt x="2440" y="1946"/>
                    <a:pt x="2445" y="1942"/>
                    <a:pt x="2451" y="1937"/>
                  </a:cubicBezTo>
                  <a:cubicBezTo>
                    <a:pt x="2469" y="1925"/>
                    <a:pt x="2487" y="1912"/>
                    <a:pt x="2505" y="1901"/>
                  </a:cubicBezTo>
                  <a:cubicBezTo>
                    <a:pt x="2517" y="1892"/>
                    <a:pt x="2530" y="1884"/>
                    <a:pt x="2543" y="1876"/>
                  </a:cubicBezTo>
                  <a:cubicBezTo>
                    <a:pt x="2555" y="1867"/>
                    <a:pt x="2569" y="1860"/>
                    <a:pt x="2583" y="1853"/>
                  </a:cubicBezTo>
                  <a:cubicBezTo>
                    <a:pt x="2601" y="1842"/>
                    <a:pt x="2620" y="1829"/>
                    <a:pt x="2640" y="1819"/>
                  </a:cubicBezTo>
                  <a:cubicBezTo>
                    <a:pt x="2650" y="1813"/>
                    <a:pt x="2660" y="1808"/>
                    <a:pt x="2669" y="1802"/>
                  </a:cubicBezTo>
                  <a:cubicBezTo>
                    <a:pt x="2700" y="1786"/>
                    <a:pt x="2731" y="1771"/>
                    <a:pt x="2763" y="1755"/>
                  </a:cubicBezTo>
                  <a:cubicBezTo>
                    <a:pt x="2784" y="1745"/>
                    <a:pt x="2805" y="1735"/>
                    <a:pt x="2828" y="1724"/>
                  </a:cubicBezTo>
                  <a:cubicBezTo>
                    <a:pt x="2831" y="1722"/>
                    <a:pt x="2834" y="1721"/>
                    <a:pt x="2837" y="1720"/>
                  </a:cubicBezTo>
                  <a:cubicBezTo>
                    <a:pt x="2862" y="1710"/>
                    <a:pt x="2887" y="1699"/>
                    <a:pt x="2910" y="1688"/>
                  </a:cubicBezTo>
                  <a:cubicBezTo>
                    <a:pt x="2928" y="1681"/>
                    <a:pt x="2947" y="1674"/>
                    <a:pt x="2965" y="1666"/>
                  </a:cubicBezTo>
                  <a:cubicBezTo>
                    <a:pt x="2983" y="1659"/>
                    <a:pt x="3001" y="1652"/>
                    <a:pt x="3021" y="1644"/>
                  </a:cubicBezTo>
                  <a:cubicBezTo>
                    <a:pt x="3498" y="1465"/>
                    <a:pt x="4113" y="1357"/>
                    <a:pt x="4784" y="1357"/>
                  </a:cubicBezTo>
                  <a:close/>
                  <a:moveTo>
                    <a:pt x="4784" y="0"/>
                  </a:moveTo>
                  <a:cubicBezTo>
                    <a:pt x="4096" y="0"/>
                    <a:pt x="3442" y="84"/>
                    <a:pt x="2849" y="235"/>
                  </a:cubicBezTo>
                  <a:cubicBezTo>
                    <a:pt x="2837" y="238"/>
                    <a:pt x="2695" y="275"/>
                    <a:pt x="2682" y="279"/>
                  </a:cubicBezTo>
                  <a:lnTo>
                    <a:pt x="2682" y="279"/>
                  </a:lnTo>
                  <a:lnTo>
                    <a:pt x="2682" y="279"/>
                  </a:lnTo>
                  <a:cubicBezTo>
                    <a:pt x="2223" y="407"/>
                    <a:pt x="1807" y="576"/>
                    <a:pt x="1445" y="779"/>
                  </a:cubicBezTo>
                  <a:cubicBezTo>
                    <a:pt x="1417" y="794"/>
                    <a:pt x="1390" y="809"/>
                    <a:pt x="1362" y="826"/>
                  </a:cubicBezTo>
                  <a:cubicBezTo>
                    <a:pt x="1346" y="835"/>
                    <a:pt x="1329" y="845"/>
                    <a:pt x="1313" y="855"/>
                  </a:cubicBezTo>
                  <a:cubicBezTo>
                    <a:pt x="1294" y="866"/>
                    <a:pt x="1275" y="878"/>
                    <a:pt x="1256" y="890"/>
                  </a:cubicBezTo>
                  <a:cubicBezTo>
                    <a:pt x="1226" y="909"/>
                    <a:pt x="1195" y="928"/>
                    <a:pt x="1166" y="947"/>
                  </a:cubicBezTo>
                  <a:cubicBezTo>
                    <a:pt x="1137" y="967"/>
                    <a:pt x="1107" y="987"/>
                    <a:pt x="1079" y="1007"/>
                  </a:cubicBezTo>
                  <a:cubicBezTo>
                    <a:pt x="1068" y="1014"/>
                    <a:pt x="1058" y="1022"/>
                    <a:pt x="1048" y="1029"/>
                  </a:cubicBezTo>
                  <a:cubicBezTo>
                    <a:pt x="1017" y="1050"/>
                    <a:pt x="988" y="1072"/>
                    <a:pt x="960" y="1094"/>
                  </a:cubicBezTo>
                  <a:cubicBezTo>
                    <a:pt x="931" y="1115"/>
                    <a:pt x="902" y="1138"/>
                    <a:pt x="874" y="1160"/>
                  </a:cubicBezTo>
                  <a:cubicBezTo>
                    <a:pt x="853" y="1178"/>
                    <a:pt x="832" y="1195"/>
                    <a:pt x="810" y="1214"/>
                  </a:cubicBezTo>
                  <a:cubicBezTo>
                    <a:pt x="777" y="1241"/>
                    <a:pt x="746" y="1270"/>
                    <a:pt x="716" y="1298"/>
                  </a:cubicBezTo>
                  <a:cubicBezTo>
                    <a:pt x="710" y="1303"/>
                    <a:pt x="703" y="1308"/>
                    <a:pt x="698" y="1313"/>
                  </a:cubicBezTo>
                  <a:lnTo>
                    <a:pt x="698" y="1923"/>
                  </a:lnTo>
                  <a:cubicBezTo>
                    <a:pt x="698" y="1981"/>
                    <a:pt x="660" y="2028"/>
                    <a:pt x="614" y="2028"/>
                  </a:cubicBezTo>
                  <a:lnTo>
                    <a:pt x="613" y="2028"/>
                  </a:lnTo>
                  <a:cubicBezTo>
                    <a:pt x="567" y="2028"/>
                    <a:pt x="530" y="1981"/>
                    <a:pt x="530" y="1923"/>
                  </a:cubicBezTo>
                  <a:lnTo>
                    <a:pt x="530" y="1486"/>
                  </a:lnTo>
                  <a:cubicBezTo>
                    <a:pt x="533" y="1481"/>
                    <a:pt x="538" y="1477"/>
                    <a:pt x="541" y="1472"/>
                  </a:cubicBezTo>
                  <a:lnTo>
                    <a:pt x="541" y="1472"/>
                  </a:lnTo>
                  <a:cubicBezTo>
                    <a:pt x="538" y="1477"/>
                    <a:pt x="533" y="1480"/>
                    <a:pt x="530" y="1485"/>
                  </a:cubicBezTo>
                  <a:cubicBezTo>
                    <a:pt x="515" y="1500"/>
                    <a:pt x="502" y="1516"/>
                    <a:pt x="488" y="1533"/>
                  </a:cubicBezTo>
                  <a:cubicBezTo>
                    <a:pt x="453" y="1574"/>
                    <a:pt x="419" y="1614"/>
                    <a:pt x="389" y="1656"/>
                  </a:cubicBezTo>
                  <a:cubicBezTo>
                    <a:pt x="373" y="1676"/>
                    <a:pt x="359" y="1697"/>
                    <a:pt x="343" y="1719"/>
                  </a:cubicBezTo>
                  <a:cubicBezTo>
                    <a:pt x="314" y="1760"/>
                    <a:pt x="286" y="1803"/>
                    <a:pt x="261" y="1845"/>
                  </a:cubicBezTo>
                  <a:cubicBezTo>
                    <a:pt x="235" y="1889"/>
                    <a:pt x="210" y="1932"/>
                    <a:pt x="187" y="1976"/>
                  </a:cubicBezTo>
                  <a:cubicBezTo>
                    <a:pt x="176" y="1998"/>
                    <a:pt x="166" y="2019"/>
                    <a:pt x="156" y="2042"/>
                  </a:cubicBezTo>
                  <a:cubicBezTo>
                    <a:pt x="146" y="2064"/>
                    <a:pt x="136" y="2086"/>
                    <a:pt x="127" y="2108"/>
                  </a:cubicBezTo>
                  <a:cubicBezTo>
                    <a:pt x="120" y="2126"/>
                    <a:pt x="112" y="2144"/>
                    <a:pt x="106" y="2162"/>
                  </a:cubicBezTo>
                  <a:cubicBezTo>
                    <a:pt x="97" y="2184"/>
                    <a:pt x="91" y="2205"/>
                    <a:pt x="84" y="2227"/>
                  </a:cubicBezTo>
                  <a:cubicBezTo>
                    <a:pt x="78" y="2244"/>
                    <a:pt x="73" y="2259"/>
                    <a:pt x="68" y="2276"/>
                  </a:cubicBezTo>
                  <a:cubicBezTo>
                    <a:pt x="50" y="2334"/>
                    <a:pt x="37" y="2392"/>
                    <a:pt x="25" y="2452"/>
                  </a:cubicBezTo>
                  <a:cubicBezTo>
                    <a:pt x="22" y="2474"/>
                    <a:pt x="17" y="2498"/>
                    <a:pt x="15" y="2522"/>
                  </a:cubicBezTo>
                  <a:cubicBezTo>
                    <a:pt x="12" y="2545"/>
                    <a:pt x="8" y="2569"/>
                    <a:pt x="7" y="2593"/>
                  </a:cubicBezTo>
                  <a:cubicBezTo>
                    <a:pt x="5" y="2613"/>
                    <a:pt x="4" y="2633"/>
                    <a:pt x="3" y="2653"/>
                  </a:cubicBezTo>
                  <a:cubicBezTo>
                    <a:pt x="2" y="2665"/>
                    <a:pt x="2" y="2676"/>
                    <a:pt x="2" y="2688"/>
                  </a:cubicBezTo>
                  <a:cubicBezTo>
                    <a:pt x="0" y="2693"/>
                    <a:pt x="0" y="2697"/>
                    <a:pt x="0" y="2701"/>
                  </a:cubicBezTo>
                  <a:cubicBezTo>
                    <a:pt x="0" y="2712"/>
                    <a:pt x="0" y="2724"/>
                    <a:pt x="0" y="2736"/>
                  </a:cubicBezTo>
                  <a:cubicBezTo>
                    <a:pt x="0" y="2758"/>
                    <a:pt x="0" y="2780"/>
                    <a:pt x="2" y="2801"/>
                  </a:cubicBezTo>
                  <a:cubicBezTo>
                    <a:pt x="2" y="2808"/>
                    <a:pt x="2" y="2813"/>
                    <a:pt x="3" y="2820"/>
                  </a:cubicBezTo>
                  <a:cubicBezTo>
                    <a:pt x="4" y="2836"/>
                    <a:pt x="4" y="2852"/>
                    <a:pt x="6" y="2867"/>
                  </a:cubicBezTo>
                  <a:cubicBezTo>
                    <a:pt x="7" y="2893"/>
                    <a:pt x="11" y="2918"/>
                    <a:pt x="14" y="2943"/>
                  </a:cubicBezTo>
                  <a:cubicBezTo>
                    <a:pt x="17" y="2968"/>
                    <a:pt x="21" y="2992"/>
                    <a:pt x="25" y="3017"/>
                  </a:cubicBezTo>
                  <a:cubicBezTo>
                    <a:pt x="29" y="3034"/>
                    <a:pt x="32" y="3050"/>
                    <a:pt x="35" y="3067"/>
                  </a:cubicBezTo>
                  <a:cubicBezTo>
                    <a:pt x="38" y="3082"/>
                    <a:pt x="42" y="3099"/>
                    <a:pt x="47" y="3115"/>
                  </a:cubicBezTo>
                  <a:cubicBezTo>
                    <a:pt x="50" y="3130"/>
                    <a:pt x="52" y="3143"/>
                    <a:pt x="57" y="3157"/>
                  </a:cubicBezTo>
                  <a:cubicBezTo>
                    <a:pt x="66" y="3191"/>
                    <a:pt x="76" y="3224"/>
                    <a:pt x="87" y="3258"/>
                  </a:cubicBezTo>
                  <a:cubicBezTo>
                    <a:pt x="93" y="3275"/>
                    <a:pt x="98" y="3292"/>
                    <a:pt x="105" y="3309"/>
                  </a:cubicBezTo>
                  <a:cubicBezTo>
                    <a:pt x="123" y="3356"/>
                    <a:pt x="142" y="3403"/>
                    <a:pt x="166" y="3450"/>
                  </a:cubicBezTo>
                  <a:cubicBezTo>
                    <a:pt x="173" y="3465"/>
                    <a:pt x="181" y="3481"/>
                    <a:pt x="189" y="3497"/>
                  </a:cubicBezTo>
                  <a:cubicBezTo>
                    <a:pt x="204" y="3527"/>
                    <a:pt x="221" y="3558"/>
                    <a:pt x="238" y="3588"/>
                  </a:cubicBezTo>
                  <a:cubicBezTo>
                    <a:pt x="246" y="3604"/>
                    <a:pt x="255" y="3618"/>
                    <a:pt x="265" y="3634"/>
                  </a:cubicBezTo>
                  <a:cubicBezTo>
                    <a:pt x="273" y="3648"/>
                    <a:pt x="282" y="3661"/>
                    <a:pt x="291" y="3675"/>
                  </a:cubicBezTo>
                  <a:cubicBezTo>
                    <a:pt x="299" y="3688"/>
                    <a:pt x="308" y="3702"/>
                    <a:pt x="317" y="3715"/>
                  </a:cubicBezTo>
                  <a:cubicBezTo>
                    <a:pt x="338" y="3747"/>
                    <a:pt x="361" y="3779"/>
                    <a:pt x="384" y="3810"/>
                  </a:cubicBezTo>
                  <a:cubicBezTo>
                    <a:pt x="395" y="3823"/>
                    <a:pt x="405" y="3838"/>
                    <a:pt x="415" y="3850"/>
                  </a:cubicBezTo>
                  <a:cubicBezTo>
                    <a:pt x="428" y="3868"/>
                    <a:pt x="442" y="3885"/>
                    <a:pt x="457" y="3901"/>
                  </a:cubicBezTo>
                  <a:cubicBezTo>
                    <a:pt x="469" y="3918"/>
                    <a:pt x="482" y="3934"/>
                    <a:pt x="496" y="3948"/>
                  </a:cubicBezTo>
                  <a:cubicBezTo>
                    <a:pt x="507" y="3961"/>
                    <a:pt x="517" y="3974"/>
                    <a:pt x="530" y="3987"/>
                  </a:cubicBezTo>
                  <a:cubicBezTo>
                    <a:pt x="544" y="4004"/>
                    <a:pt x="561" y="4022"/>
                    <a:pt x="577" y="4038"/>
                  </a:cubicBezTo>
                  <a:cubicBezTo>
                    <a:pt x="595" y="4058"/>
                    <a:pt x="614" y="4077"/>
                    <a:pt x="633" y="4096"/>
                  </a:cubicBezTo>
                  <a:cubicBezTo>
                    <a:pt x="634" y="4097"/>
                    <a:pt x="636" y="4098"/>
                    <a:pt x="637" y="4099"/>
                  </a:cubicBezTo>
                  <a:cubicBezTo>
                    <a:pt x="655" y="4117"/>
                    <a:pt x="674" y="4135"/>
                    <a:pt x="692" y="4152"/>
                  </a:cubicBezTo>
                  <a:cubicBezTo>
                    <a:pt x="723" y="4183"/>
                    <a:pt x="756" y="4212"/>
                    <a:pt x="790" y="4241"/>
                  </a:cubicBezTo>
                  <a:cubicBezTo>
                    <a:pt x="808" y="4256"/>
                    <a:pt x="826" y="4272"/>
                    <a:pt x="844" y="4286"/>
                  </a:cubicBezTo>
                  <a:cubicBezTo>
                    <a:pt x="856" y="4297"/>
                    <a:pt x="870" y="4308"/>
                    <a:pt x="882" y="4318"/>
                  </a:cubicBezTo>
                  <a:cubicBezTo>
                    <a:pt x="905" y="4336"/>
                    <a:pt x="927" y="4354"/>
                    <a:pt x="950" y="4371"/>
                  </a:cubicBezTo>
                  <a:cubicBezTo>
                    <a:pt x="971" y="4388"/>
                    <a:pt x="994" y="4404"/>
                    <a:pt x="1016" y="4420"/>
                  </a:cubicBezTo>
                  <a:cubicBezTo>
                    <a:pt x="1058" y="4451"/>
                    <a:pt x="1102" y="4481"/>
                    <a:pt x="1146" y="4510"/>
                  </a:cubicBezTo>
                  <a:cubicBezTo>
                    <a:pt x="1163" y="4522"/>
                    <a:pt x="1179" y="4533"/>
                    <a:pt x="1197" y="4544"/>
                  </a:cubicBezTo>
                  <a:cubicBezTo>
                    <a:pt x="1218" y="4558"/>
                    <a:pt x="1238" y="4571"/>
                    <a:pt x="1259" y="4583"/>
                  </a:cubicBezTo>
                  <a:cubicBezTo>
                    <a:pt x="1275" y="4592"/>
                    <a:pt x="1291" y="4603"/>
                    <a:pt x="1307" y="4612"/>
                  </a:cubicBezTo>
                  <a:cubicBezTo>
                    <a:pt x="1331" y="4627"/>
                    <a:pt x="1357" y="4642"/>
                    <a:pt x="1383" y="4658"/>
                  </a:cubicBezTo>
                  <a:cubicBezTo>
                    <a:pt x="1384" y="4659"/>
                    <a:pt x="1387" y="4660"/>
                    <a:pt x="1388" y="4660"/>
                  </a:cubicBezTo>
                  <a:cubicBezTo>
                    <a:pt x="1411" y="4674"/>
                    <a:pt x="1436" y="4688"/>
                    <a:pt x="1461" y="4702"/>
                  </a:cubicBezTo>
                  <a:cubicBezTo>
                    <a:pt x="1489" y="4717"/>
                    <a:pt x="1516" y="4732"/>
                    <a:pt x="1544" y="4747"/>
                  </a:cubicBezTo>
                  <a:cubicBezTo>
                    <a:pt x="1552" y="4750"/>
                    <a:pt x="1559" y="4754"/>
                    <a:pt x="1567" y="4758"/>
                  </a:cubicBezTo>
                  <a:cubicBezTo>
                    <a:pt x="1602" y="4776"/>
                    <a:pt x="1638" y="4794"/>
                    <a:pt x="1674" y="4812"/>
                  </a:cubicBezTo>
                  <a:cubicBezTo>
                    <a:pt x="1677" y="4813"/>
                    <a:pt x="1681" y="4814"/>
                    <a:pt x="1683" y="4817"/>
                  </a:cubicBezTo>
                  <a:cubicBezTo>
                    <a:pt x="1709" y="4829"/>
                    <a:pt x="1733" y="4841"/>
                    <a:pt x="1759" y="4853"/>
                  </a:cubicBezTo>
                  <a:cubicBezTo>
                    <a:pt x="1781" y="4863"/>
                    <a:pt x="1803" y="4873"/>
                    <a:pt x="1826" y="4883"/>
                  </a:cubicBezTo>
                  <a:cubicBezTo>
                    <a:pt x="1845" y="4892"/>
                    <a:pt x="1865" y="4901"/>
                    <a:pt x="1884" y="4909"/>
                  </a:cubicBezTo>
                  <a:cubicBezTo>
                    <a:pt x="1904" y="4918"/>
                    <a:pt x="1924" y="4926"/>
                    <a:pt x="1943" y="4934"/>
                  </a:cubicBezTo>
                  <a:cubicBezTo>
                    <a:pt x="1962" y="4943"/>
                    <a:pt x="1981" y="4951"/>
                    <a:pt x="2001" y="4958"/>
                  </a:cubicBezTo>
                  <a:cubicBezTo>
                    <a:pt x="2021" y="4966"/>
                    <a:pt x="2041" y="4974"/>
                    <a:pt x="2060" y="4982"/>
                  </a:cubicBezTo>
                  <a:cubicBezTo>
                    <a:pt x="2080" y="4990"/>
                    <a:pt x="2099" y="4998"/>
                    <a:pt x="2120" y="5006"/>
                  </a:cubicBezTo>
                  <a:cubicBezTo>
                    <a:pt x="2160" y="5020"/>
                    <a:pt x="2201" y="5036"/>
                    <a:pt x="2241" y="5050"/>
                  </a:cubicBezTo>
                  <a:cubicBezTo>
                    <a:pt x="2247" y="5053"/>
                    <a:pt x="2253" y="5054"/>
                    <a:pt x="2258" y="5056"/>
                  </a:cubicBezTo>
                  <a:cubicBezTo>
                    <a:pt x="2259" y="5058"/>
                    <a:pt x="2260" y="5058"/>
                    <a:pt x="2262" y="5058"/>
                  </a:cubicBezTo>
                  <a:cubicBezTo>
                    <a:pt x="2285" y="5065"/>
                    <a:pt x="2308" y="5074"/>
                    <a:pt x="2331" y="5082"/>
                  </a:cubicBezTo>
                  <a:cubicBezTo>
                    <a:pt x="2355" y="5090"/>
                    <a:pt x="2379" y="5098"/>
                    <a:pt x="2402" y="5106"/>
                  </a:cubicBezTo>
                  <a:cubicBezTo>
                    <a:pt x="2436" y="5117"/>
                    <a:pt x="2470" y="5127"/>
                    <a:pt x="2504" y="5138"/>
                  </a:cubicBezTo>
                  <a:cubicBezTo>
                    <a:pt x="2537" y="5148"/>
                    <a:pt x="2570" y="5158"/>
                    <a:pt x="2604" y="5168"/>
                  </a:cubicBezTo>
                  <a:cubicBezTo>
                    <a:pt x="2605" y="5169"/>
                    <a:pt x="2606" y="5169"/>
                    <a:pt x="2607" y="5169"/>
                  </a:cubicBezTo>
                  <a:cubicBezTo>
                    <a:pt x="2641" y="5179"/>
                    <a:pt x="2676" y="5188"/>
                    <a:pt x="2710" y="5198"/>
                  </a:cubicBezTo>
                  <a:cubicBezTo>
                    <a:pt x="2751" y="5210"/>
                    <a:pt x="2792" y="5221"/>
                    <a:pt x="2835" y="5231"/>
                  </a:cubicBezTo>
                  <a:cubicBezTo>
                    <a:pt x="2864" y="5239"/>
                    <a:pt x="2893" y="5246"/>
                    <a:pt x="2923" y="5253"/>
                  </a:cubicBezTo>
                  <a:cubicBezTo>
                    <a:pt x="2969" y="5265"/>
                    <a:pt x="3016" y="5275"/>
                    <a:pt x="3063" y="5285"/>
                  </a:cubicBezTo>
                  <a:cubicBezTo>
                    <a:pt x="3113" y="5296"/>
                    <a:pt x="3165" y="5308"/>
                    <a:pt x="3215" y="5317"/>
                  </a:cubicBezTo>
                  <a:cubicBezTo>
                    <a:pt x="3245" y="5323"/>
                    <a:pt x="3274" y="5328"/>
                    <a:pt x="3303" y="5333"/>
                  </a:cubicBezTo>
                  <a:cubicBezTo>
                    <a:pt x="3365" y="5346"/>
                    <a:pt x="3427" y="5356"/>
                    <a:pt x="3490" y="5366"/>
                  </a:cubicBezTo>
                  <a:cubicBezTo>
                    <a:pt x="3518" y="5371"/>
                    <a:pt x="3546" y="5375"/>
                    <a:pt x="3575" y="5378"/>
                  </a:cubicBezTo>
                  <a:cubicBezTo>
                    <a:pt x="3642" y="5390"/>
                    <a:pt x="3712" y="5399"/>
                    <a:pt x="3782" y="5407"/>
                  </a:cubicBezTo>
                  <a:cubicBezTo>
                    <a:pt x="3805" y="5410"/>
                    <a:pt x="3828" y="5413"/>
                    <a:pt x="3852" y="5416"/>
                  </a:cubicBezTo>
                  <a:cubicBezTo>
                    <a:pt x="3874" y="5418"/>
                    <a:pt x="3898" y="5420"/>
                    <a:pt x="3921" y="5424"/>
                  </a:cubicBezTo>
                  <a:cubicBezTo>
                    <a:pt x="3966" y="5427"/>
                    <a:pt x="4010" y="5431"/>
                    <a:pt x="4055" y="5436"/>
                  </a:cubicBezTo>
                  <a:cubicBezTo>
                    <a:pt x="4084" y="5438"/>
                    <a:pt x="4112" y="5440"/>
                    <a:pt x="4139" y="5443"/>
                  </a:cubicBezTo>
                  <a:cubicBezTo>
                    <a:pt x="4189" y="5446"/>
                    <a:pt x="4241" y="5449"/>
                    <a:pt x="4293" y="5453"/>
                  </a:cubicBezTo>
                  <a:cubicBezTo>
                    <a:pt x="4294" y="5453"/>
                    <a:pt x="4295" y="5454"/>
                    <a:pt x="4296" y="5454"/>
                  </a:cubicBezTo>
                  <a:cubicBezTo>
                    <a:pt x="4297" y="5454"/>
                    <a:pt x="4298" y="5453"/>
                    <a:pt x="4299" y="5453"/>
                  </a:cubicBezTo>
                  <a:cubicBezTo>
                    <a:pt x="4299" y="5453"/>
                    <a:pt x="4299" y="5454"/>
                    <a:pt x="4300" y="5454"/>
                  </a:cubicBezTo>
                  <a:cubicBezTo>
                    <a:pt x="4300" y="5454"/>
                    <a:pt x="4300" y="5453"/>
                    <a:pt x="4300" y="5453"/>
                  </a:cubicBezTo>
                  <a:cubicBezTo>
                    <a:pt x="4300" y="5453"/>
                    <a:pt x="4301" y="5454"/>
                    <a:pt x="4301" y="5454"/>
                  </a:cubicBezTo>
                  <a:cubicBezTo>
                    <a:pt x="4301" y="5454"/>
                    <a:pt x="4301" y="5453"/>
                    <a:pt x="4301" y="5453"/>
                  </a:cubicBezTo>
                  <a:cubicBezTo>
                    <a:pt x="4301" y="5453"/>
                    <a:pt x="4302" y="5454"/>
                    <a:pt x="4302" y="5454"/>
                  </a:cubicBezTo>
                  <a:cubicBezTo>
                    <a:pt x="4302" y="5454"/>
                    <a:pt x="4302" y="5453"/>
                    <a:pt x="4302" y="5453"/>
                  </a:cubicBezTo>
                  <a:cubicBezTo>
                    <a:pt x="4336" y="5455"/>
                    <a:pt x="4370" y="5457"/>
                    <a:pt x="4404" y="5458"/>
                  </a:cubicBezTo>
                  <a:cubicBezTo>
                    <a:pt x="4433" y="5460"/>
                    <a:pt x="4462" y="5461"/>
                    <a:pt x="4490" y="5462"/>
                  </a:cubicBezTo>
                  <a:cubicBezTo>
                    <a:pt x="4533" y="5464"/>
                    <a:pt x="4577" y="5465"/>
                    <a:pt x="4621" y="5465"/>
                  </a:cubicBezTo>
                  <a:cubicBezTo>
                    <a:pt x="4675" y="5466"/>
                    <a:pt x="4729" y="5467"/>
                    <a:pt x="4784" y="5467"/>
                  </a:cubicBezTo>
                  <a:cubicBezTo>
                    <a:pt x="4818" y="5467"/>
                    <a:pt x="4852" y="5467"/>
                    <a:pt x="4885" y="5465"/>
                  </a:cubicBezTo>
                  <a:cubicBezTo>
                    <a:pt x="4909" y="5465"/>
                    <a:pt x="4933" y="5465"/>
                    <a:pt x="4956" y="5464"/>
                  </a:cubicBezTo>
                  <a:cubicBezTo>
                    <a:pt x="5027" y="5464"/>
                    <a:pt x="5099" y="5462"/>
                    <a:pt x="5170" y="5457"/>
                  </a:cubicBezTo>
                  <a:cubicBezTo>
                    <a:pt x="5220" y="5455"/>
                    <a:pt x="5269" y="5452"/>
                    <a:pt x="5318" y="5449"/>
                  </a:cubicBezTo>
                  <a:cubicBezTo>
                    <a:pt x="5367" y="5446"/>
                    <a:pt x="5417" y="5443"/>
                    <a:pt x="5465" y="5438"/>
                  </a:cubicBezTo>
                  <a:cubicBezTo>
                    <a:pt x="5524" y="5434"/>
                    <a:pt x="5581" y="5428"/>
                    <a:pt x="5639" y="5422"/>
                  </a:cubicBezTo>
                  <a:cubicBezTo>
                    <a:pt x="5696" y="5417"/>
                    <a:pt x="5752" y="5410"/>
                    <a:pt x="5809" y="5403"/>
                  </a:cubicBezTo>
                  <a:cubicBezTo>
                    <a:pt x="5855" y="5396"/>
                    <a:pt x="5901" y="5391"/>
                    <a:pt x="5946" y="5384"/>
                  </a:cubicBezTo>
                  <a:cubicBezTo>
                    <a:pt x="6051" y="5369"/>
                    <a:pt x="6153" y="5353"/>
                    <a:pt x="6253" y="5335"/>
                  </a:cubicBezTo>
                  <a:cubicBezTo>
                    <a:pt x="6303" y="5326"/>
                    <a:pt x="6350" y="5315"/>
                    <a:pt x="6399" y="5306"/>
                  </a:cubicBezTo>
                  <a:cubicBezTo>
                    <a:pt x="6427" y="5301"/>
                    <a:pt x="6456" y="5294"/>
                    <a:pt x="6484" y="5288"/>
                  </a:cubicBezTo>
                  <a:cubicBezTo>
                    <a:pt x="6500" y="5285"/>
                    <a:pt x="6515" y="5282"/>
                    <a:pt x="6530" y="5278"/>
                  </a:cubicBezTo>
                  <a:cubicBezTo>
                    <a:pt x="6534" y="5277"/>
                    <a:pt x="6538" y="5276"/>
                    <a:pt x="6543" y="5275"/>
                  </a:cubicBezTo>
                  <a:cubicBezTo>
                    <a:pt x="6588" y="5265"/>
                    <a:pt x="6633" y="5253"/>
                    <a:pt x="6678" y="5243"/>
                  </a:cubicBezTo>
                  <a:cubicBezTo>
                    <a:pt x="6679" y="5243"/>
                    <a:pt x="6680" y="5242"/>
                    <a:pt x="6681" y="5242"/>
                  </a:cubicBezTo>
                  <a:cubicBezTo>
                    <a:pt x="6724" y="5232"/>
                    <a:pt x="6767" y="5221"/>
                    <a:pt x="6810" y="5208"/>
                  </a:cubicBezTo>
                  <a:cubicBezTo>
                    <a:pt x="6838" y="5202"/>
                    <a:pt x="6867" y="5194"/>
                    <a:pt x="6895" y="5186"/>
                  </a:cubicBezTo>
                  <a:cubicBezTo>
                    <a:pt x="6925" y="5177"/>
                    <a:pt x="6954" y="5169"/>
                    <a:pt x="6983" y="5160"/>
                  </a:cubicBezTo>
                  <a:cubicBezTo>
                    <a:pt x="7043" y="5142"/>
                    <a:pt x="7100" y="5124"/>
                    <a:pt x="7158" y="5105"/>
                  </a:cubicBezTo>
                  <a:cubicBezTo>
                    <a:pt x="7187" y="5096"/>
                    <a:pt x="7215" y="5087"/>
                    <a:pt x="7243" y="5077"/>
                  </a:cubicBezTo>
                  <a:cubicBezTo>
                    <a:pt x="7269" y="5068"/>
                    <a:pt x="7295" y="5060"/>
                    <a:pt x="7321" y="5050"/>
                  </a:cubicBezTo>
                  <a:cubicBezTo>
                    <a:pt x="7367" y="5034"/>
                    <a:pt x="7413" y="5016"/>
                    <a:pt x="7458" y="4998"/>
                  </a:cubicBezTo>
                  <a:cubicBezTo>
                    <a:pt x="7479" y="4990"/>
                    <a:pt x="7499" y="4982"/>
                    <a:pt x="7519" y="4974"/>
                  </a:cubicBezTo>
                  <a:cubicBezTo>
                    <a:pt x="7546" y="4963"/>
                    <a:pt x="7574" y="4952"/>
                    <a:pt x="7601" y="4940"/>
                  </a:cubicBezTo>
                  <a:cubicBezTo>
                    <a:pt x="7649" y="4921"/>
                    <a:pt x="7695" y="4901"/>
                    <a:pt x="7741" y="4881"/>
                  </a:cubicBezTo>
                  <a:cubicBezTo>
                    <a:pt x="7769" y="4867"/>
                    <a:pt x="7796" y="4855"/>
                    <a:pt x="7824" y="4842"/>
                  </a:cubicBezTo>
                  <a:cubicBezTo>
                    <a:pt x="7830" y="4839"/>
                    <a:pt x="7834" y="4837"/>
                    <a:pt x="7840" y="4835"/>
                  </a:cubicBezTo>
                  <a:cubicBezTo>
                    <a:pt x="7870" y="4820"/>
                    <a:pt x="7901" y="4805"/>
                    <a:pt x="7931" y="4790"/>
                  </a:cubicBezTo>
                  <a:cubicBezTo>
                    <a:pt x="7943" y="4784"/>
                    <a:pt x="7954" y="4778"/>
                    <a:pt x="7965" y="4773"/>
                  </a:cubicBezTo>
                  <a:cubicBezTo>
                    <a:pt x="7994" y="4759"/>
                    <a:pt x="8021" y="4743"/>
                    <a:pt x="8050" y="4729"/>
                  </a:cubicBezTo>
                  <a:cubicBezTo>
                    <a:pt x="8079" y="4713"/>
                    <a:pt x="8109" y="4696"/>
                    <a:pt x="8138" y="4679"/>
                  </a:cubicBezTo>
                  <a:cubicBezTo>
                    <a:pt x="8161" y="4667"/>
                    <a:pt x="8184" y="4654"/>
                    <a:pt x="8206" y="4641"/>
                  </a:cubicBezTo>
                  <a:cubicBezTo>
                    <a:pt x="8227" y="4629"/>
                    <a:pt x="8249" y="4616"/>
                    <a:pt x="8270" y="4603"/>
                  </a:cubicBezTo>
                  <a:cubicBezTo>
                    <a:pt x="8303" y="4583"/>
                    <a:pt x="8334" y="4563"/>
                    <a:pt x="8366" y="4543"/>
                  </a:cubicBezTo>
                  <a:cubicBezTo>
                    <a:pt x="8412" y="4514"/>
                    <a:pt x="8456" y="4483"/>
                    <a:pt x="8500" y="4453"/>
                  </a:cubicBezTo>
                  <a:cubicBezTo>
                    <a:pt x="8522" y="4437"/>
                    <a:pt x="8544" y="4421"/>
                    <a:pt x="8565" y="4406"/>
                  </a:cubicBezTo>
                  <a:cubicBezTo>
                    <a:pt x="8604" y="4379"/>
                    <a:pt x="8641" y="4349"/>
                    <a:pt x="8676" y="4321"/>
                  </a:cubicBezTo>
                  <a:cubicBezTo>
                    <a:pt x="8695" y="4305"/>
                    <a:pt x="8713" y="4291"/>
                    <a:pt x="8731" y="4276"/>
                  </a:cubicBezTo>
                  <a:cubicBezTo>
                    <a:pt x="8743" y="4266"/>
                    <a:pt x="8756" y="4256"/>
                    <a:pt x="8768" y="4245"/>
                  </a:cubicBezTo>
                  <a:cubicBezTo>
                    <a:pt x="8785" y="4230"/>
                    <a:pt x="8802" y="4215"/>
                    <a:pt x="8817" y="4201"/>
                  </a:cubicBezTo>
                  <a:cubicBezTo>
                    <a:pt x="8837" y="4184"/>
                    <a:pt x="8855" y="4168"/>
                    <a:pt x="8872" y="4151"/>
                  </a:cubicBezTo>
                  <a:cubicBezTo>
                    <a:pt x="8893" y="4132"/>
                    <a:pt x="8913" y="4113"/>
                    <a:pt x="8932" y="4093"/>
                  </a:cubicBezTo>
                  <a:cubicBezTo>
                    <a:pt x="8954" y="4072"/>
                    <a:pt x="8974" y="4051"/>
                    <a:pt x="8993" y="4029"/>
                  </a:cubicBezTo>
                  <a:cubicBezTo>
                    <a:pt x="9020" y="4002"/>
                    <a:pt x="9045" y="3975"/>
                    <a:pt x="9070" y="3946"/>
                  </a:cubicBezTo>
                  <a:cubicBezTo>
                    <a:pt x="9078" y="3937"/>
                    <a:pt x="9085" y="3928"/>
                    <a:pt x="9093" y="3918"/>
                  </a:cubicBezTo>
                  <a:cubicBezTo>
                    <a:pt x="9101" y="3909"/>
                    <a:pt x="9109" y="3900"/>
                    <a:pt x="9117" y="3890"/>
                  </a:cubicBezTo>
                  <a:cubicBezTo>
                    <a:pt x="9127" y="3879"/>
                    <a:pt x="9136" y="3866"/>
                    <a:pt x="9146" y="3854"/>
                  </a:cubicBezTo>
                  <a:cubicBezTo>
                    <a:pt x="9164" y="3831"/>
                    <a:pt x="9182" y="3808"/>
                    <a:pt x="9199" y="3784"/>
                  </a:cubicBezTo>
                  <a:cubicBezTo>
                    <a:pt x="9216" y="3763"/>
                    <a:pt x="9232" y="3739"/>
                    <a:pt x="9248" y="3716"/>
                  </a:cubicBezTo>
                  <a:cubicBezTo>
                    <a:pt x="9257" y="3702"/>
                    <a:pt x="9266" y="3688"/>
                    <a:pt x="9275" y="3675"/>
                  </a:cubicBezTo>
                  <a:cubicBezTo>
                    <a:pt x="9284" y="3660"/>
                    <a:pt x="9293" y="3647"/>
                    <a:pt x="9302" y="3632"/>
                  </a:cubicBezTo>
                  <a:cubicBezTo>
                    <a:pt x="9311" y="3617"/>
                    <a:pt x="9319" y="3603"/>
                    <a:pt x="9326" y="3589"/>
                  </a:cubicBezTo>
                  <a:cubicBezTo>
                    <a:pt x="9334" y="3577"/>
                    <a:pt x="9341" y="3564"/>
                    <a:pt x="9348" y="3552"/>
                  </a:cubicBezTo>
                  <a:cubicBezTo>
                    <a:pt x="9358" y="3534"/>
                    <a:pt x="9368" y="3515"/>
                    <a:pt x="9377" y="3497"/>
                  </a:cubicBezTo>
                  <a:cubicBezTo>
                    <a:pt x="9384" y="3483"/>
                    <a:pt x="9391" y="3470"/>
                    <a:pt x="9397" y="3456"/>
                  </a:cubicBezTo>
                  <a:cubicBezTo>
                    <a:pt x="9404" y="3442"/>
                    <a:pt x="9410" y="3428"/>
                    <a:pt x="9417" y="3415"/>
                  </a:cubicBezTo>
                  <a:cubicBezTo>
                    <a:pt x="9426" y="3394"/>
                    <a:pt x="9435" y="3375"/>
                    <a:pt x="9442" y="3355"/>
                  </a:cubicBezTo>
                  <a:cubicBezTo>
                    <a:pt x="9448" y="3341"/>
                    <a:pt x="9454" y="3329"/>
                    <a:pt x="9458" y="3316"/>
                  </a:cubicBezTo>
                  <a:cubicBezTo>
                    <a:pt x="9463" y="3302"/>
                    <a:pt x="9468" y="3290"/>
                    <a:pt x="9473" y="3276"/>
                  </a:cubicBezTo>
                  <a:cubicBezTo>
                    <a:pt x="9477" y="3263"/>
                    <a:pt x="9482" y="3250"/>
                    <a:pt x="9485" y="3237"/>
                  </a:cubicBezTo>
                  <a:cubicBezTo>
                    <a:pt x="9490" y="3223"/>
                    <a:pt x="9494" y="3210"/>
                    <a:pt x="9498" y="3196"/>
                  </a:cubicBezTo>
                  <a:cubicBezTo>
                    <a:pt x="9508" y="3167"/>
                    <a:pt x="9516" y="3138"/>
                    <a:pt x="9522" y="3108"/>
                  </a:cubicBezTo>
                  <a:cubicBezTo>
                    <a:pt x="9525" y="3099"/>
                    <a:pt x="9527" y="3090"/>
                    <a:pt x="9529" y="3081"/>
                  </a:cubicBezTo>
                  <a:cubicBezTo>
                    <a:pt x="9531" y="3068"/>
                    <a:pt x="9535" y="3053"/>
                    <a:pt x="9537" y="3040"/>
                  </a:cubicBezTo>
                  <a:cubicBezTo>
                    <a:pt x="9540" y="3025"/>
                    <a:pt x="9543" y="3012"/>
                    <a:pt x="9545" y="2998"/>
                  </a:cubicBezTo>
                  <a:cubicBezTo>
                    <a:pt x="9548" y="2979"/>
                    <a:pt x="9552" y="2961"/>
                    <a:pt x="9554" y="2942"/>
                  </a:cubicBezTo>
                  <a:cubicBezTo>
                    <a:pt x="9556" y="2924"/>
                    <a:pt x="9558" y="2906"/>
                    <a:pt x="9560" y="2887"/>
                  </a:cubicBezTo>
                  <a:cubicBezTo>
                    <a:pt x="9563" y="2857"/>
                    <a:pt x="9565" y="2828"/>
                    <a:pt x="9566" y="2799"/>
                  </a:cubicBezTo>
                  <a:cubicBezTo>
                    <a:pt x="9567" y="2776"/>
                    <a:pt x="9567" y="2754"/>
                    <a:pt x="9567" y="2731"/>
                  </a:cubicBezTo>
                  <a:cubicBezTo>
                    <a:pt x="9569" y="2719"/>
                    <a:pt x="9569" y="2707"/>
                    <a:pt x="9567" y="2696"/>
                  </a:cubicBezTo>
                  <a:cubicBezTo>
                    <a:pt x="9567" y="2662"/>
                    <a:pt x="9565" y="2629"/>
                    <a:pt x="9562" y="2595"/>
                  </a:cubicBezTo>
                  <a:cubicBezTo>
                    <a:pt x="9561" y="2581"/>
                    <a:pt x="9560" y="2566"/>
                    <a:pt x="9557" y="2552"/>
                  </a:cubicBezTo>
                  <a:cubicBezTo>
                    <a:pt x="9555" y="2530"/>
                    <a:pt x="9553" y="2509"/>
                    <a:pt x="9549" y="2488"/>
                  </a:cubicBezTo>
                  <a:cubicBezTo>
                    <a:pt x="9548" y="2480"/>
                    <a:pt x="9547" y="2472"/>
                    <a:pt x="9546" y="2464"/>
                  </a:cubicBezTo>
                  <a:cubicBezTo>
                    <a:pt x="9545" y="2460"/>
                    <a:pt x="9544" y="2455"/>
                    <a:pt x="9543" y="2451"/>
                  </a:cubicBezTo>
                  <a:cubicBezTo>
                    <a:pt x="9542" y="2442"/>
                    <a:pt x="9540" y="2433"/>
                    <a:pt x="9538" y="2425"/>
                  </a:cubicBezTo>
                  <a:cubicBezTo>
                    <a:pt x="9535" y="2408"/>
                    <a:pt x="9531" y="2392"/>
                    <a:pt x="9528" y="2378"/>
                  </a:cubicBezTo>
                  <a:cubicBezTo>
                    <a:pt x="9524" y="2357"/>
                    <a:pt x="9519" y="2338"/>
                    <a:pt x="9513" y="2319"/>
                  </a:cubicBezTo>
                  <a:cubicBezTo>
                    <a:pt x="9511" y="2307"/>
                    <a:pt x="9508" y="2294"/>
                    <a:pt x="9503" y="2282"/>
                  </a:cubicBezTo>
                  <a:cubicBezTo>
                    <a:pt x="9502" y="2275"/>
                    <a:pt x="9500" y="2268"/>
                    <a:pt x="9498" y="2262"/>
                  </a:cubicBezTo>
                  <a:cubicBezTo>
                    <a:pt x="9493" y="2247"/>
                    <a:pt x="9489" y="2233"/>
                    <a:pt x="9484" y="2220"/>
                  </a:cubicBezTo>
                  <a:cubicBezTo>
                    <a:pt x="9478" y="2204"/>
                    <a:pt x="9474" y="2188"/>
                    <a:pt x="9468" y="2174"/>
                  </a:cubicBezTo>
                  <a:cubicBezTo>
                    <a:pt x="9467" y="2169"/>
                    <a:pt x="9465" y="2165"/>
                    <a:pt x="9464" y="2161"/>
                  </a:cubicBezTo>
                  <a:cubicBezTo>
                    <a:pt x="9460" y="2153"/>
                    <a:pt x="9458" y="2147"/>
                    <a:pt x="9455" y="2139"/>
                  </a:cubicBezTo>
                  <a:cubicBezTo>
                    <a:pt x="9439" y="2096"/>
                    <a:pt x="9421" y="2054"/>
                    <a:pt x="9401" y="2012"/>
                  </a:cubicBezTo>
                  <a:cubicBezTo>
                    <a:pt x="9394" y="1998"/>
                    <a:pt x="9387" y="1986"/>
                    <a:pt x="9381" y="1971"/>
                  </a:cubicBezTo>
                  <a:cubicBezTo>
                    <a:pt x="9374" y="1959"/>
                    <a:pt x="9367" y="1944"/>
                    <a:pt x="9360" y="1932"/>
                  </a:cubicBezTo>
                  <a:cubicBezTo>
                    <a:pt x="9353" y="1918"/>
                    <a:pt x="9346" y="1905"/>
                    <a:pt x="9339" y="1892"/>
                  </a:cubicBezTo>
                  <a:cubicBezTo>
                    <a:pt x="9321" y="1861"/>
                    <a:pt x="9302" y="1829"/>
                    <a:pt x="9281" y="1798"/>
                  </a:cubicBezTo>
                  <a:cubicBezTo>
                    <a:pt x="9262" y="1767"/>
                    <a:pt x="9241" y="1736"/>
                    <a:pt x="9219" y="1705"/>
                  </a:cubicBezTo>
                  <a:cubicBezTo>
                    <a:pt x="9201" y="1679"/>
                    <a:pt x="9182" y="1655"/>
                    <a:pt x="9163" y="1630"/>
                  </a:cubicBezTo>
                  <a:cubicBezTo>
                    <a:pt x="9154" y="1617"/>
                    <a:pt x="9144" y="1604"/>
                    <a:pt x="9134" y="1593"/>
                  </a:cubicBezTo>
                  <a:cubicBezTo>
                    <a:pt x="9108" y="1560"/>
                    <a:pt x="9081" y="1527"/>
                    <a:pt x="9053" y="1496"/>
                  </a:cubicBezTo>
                  <a:lnTo>
                    <a:pt x="9053" y="3549"/>
                  </a:lnTo>
                  <a:cubicBezTo>
                    <a:pt x="9053" y="3606"/>
                    <a:pt x="9016" y="3653"/>
                    <a:pt x="8969" y="3653"/>
                  </a:cubicBezTo>
                  <a:lnTo>
                    <a:pt x="8968" y="3653"/>
                  </a:lnTo>
                  <a:cubicBezTo>
                    <a:pt x="8922" y="3653"/>
                    <a:pt x="8885" y="3606"/>
                    <a:pt x="8885" y="3549"/>
                  </a:cubicBezTo>
                  <a:lnTo>
                    <a:pt x="8885" y="1322"/>
                  </a:lnTo>
                  <a:cubicBezTo>
                    <a:pt x="8879" y="1317"/>
                    <a:pt x="8874" y="1311"/>
                    <a:pt x="8868" y="1307"/>
                  </a:cubicBezTo>
                  <a:lnTo>
                    <a:pt x="8826" y="1270"/>
                  </a:lnTo>
                  <a:cubicBezTo>
                    <a:pt x="8780" y="1228"/>
                    <a:pt x="8733" y="1187"/>
                    <a:pt x="8683" y="1148"/>
                  </a:cubicBezTo>
                  <a:cubicBezTo>
                    <a:pt x="8662" y="1130"/>
                    <a:pt x="8640" y="1113"/>
                    <a:pt x="8618" y="1096"/>
                  </a:cubicBezTo>
                  <a:cubicBezTo>
                    <a:pt x="8595" y="1078"/>
                    <a:pt x="8570" y="1060"/>
                    <a:pt x="8546" y="1043"/>
                  </a:cubicBezTo>
                  <a:cubicBezTo>
                    <a:pt x="8418" y="949"/>
                    <a:pt x="8278" y="861"/>
                    <a:pt x="8131" y="779"/>
                  </a:cubicBezTo>
                  <a:cubicBezTo>
                    <a:pt x="8090" y="756"/>
                    <a:pt x="8048" y="733"/>
                    <a:pt x="8007" y="711"/>
                  </a:cubicBezTo>
                  <a:cubicBezTo>
                    <a:pt x="7990" y="703"/>
                    <a:pt x="7974" y="694"/>
                    <a:pt x="7957" y="686"/>
                  </a:cubicBezTo>
                  <a:cubicBezTo>
                    <a:pt x="7944" y="679"/>
                    <a:pt x="7929" y="672"/>
                    <a:pt x="7914" y="665"/>
                  </a:cubicBezTo>
                  <a:cubicBezTo>
                    <a:pt x="7885" y="650"/>
                    <a:pt x="7856" y="637"/>
                    <a:pt x="7827" y="622"/>
                  </a:cubicBezTo>
                  <a:cubicBezTo>
                    <a:pt x="7757" y="589"/>
                    <a:pt x="7685" y="558"/>
                    <a:pt x="7610" y="526"/>
                  </a:cubicBezTo>
                  <a:cubicBezTo>
                    <a:pt x="7565" y="507"/>
                    <a:pt x="7518" y="489"/>
                    <a:pt x="7471" y="470"/>
                  </a:cubicBezTo>
                  <a:cubicBezTo>
                    <a:pt x="7467" y="468"/>
                    <a:pt x="7463" y="467"/>
                    <a:pt x="7458" y="465"/>
                  </a:cubicBezTo>
                  <a:cubicBezTo>
                    <a:pt x="7427" y="453"/>
                    <a:pt x="7394" y="441"/>
                    <a:pt x="7363" y="428"/>
                  </a:cubicBezTo>
                  <a:cubicBezTo>
                    <a:pt x="7330" y="417"/>
                    <a:pt x="7297" y="406"/>
                    <a:pt x="7265" y="395"/>
                  </a:cubicBezTo>
                  <a:cubicBezTo>
                    <a:pt x="7237" y="384"/>
                    <a:pt x="7209" y="375"/>
                    <a:pt x="7181" y="366"/>
                  </a:cubicBezTo>
                  <a:cubicBezTo>
                    <a:pt x="7176" y="364"/>
                    <a:pt x="7170" y="362"/>
                    <a:pt x="7164" y="361"/>
                  </a:cubicBezTo>
                  <a:cubicBezTo>
                    <a:pt x="7132" y="350"/>
                    <a:pt x="7098" y="338"/>
                    <a:pt x="7064" y="328"/>
                  </a:cubicBezTo>
                  <a:cubicBezTo>
                    <a:pt x="7016" y="313"/>
                    <a:pt x="6967" y="299"/>
                    <a:pt x="6918" y="285"/>
                  </a:cubicBezTo>
                  <a:lnTo>
                    <a:pt x="6918" y="1137"/>
                  </a:lnTo>
                  <a:lnTo>
                    <a:pt x="6918" y="1164"/>
                  </a:lnTo>
                  <a:cubicBezTo>
                    <a:pt x="6918" y="1221"/>
                    <a:pt x="6881" y="1268"/>
                    <a:pt x="6836" y="1268"/>
                  </a:cubicBezTo>
                  <a:lnTo>
                    <a:pt x="6833" y="1268"/>
                  </a:lnTo>
                  <a:cubicBezTo>
                    <a:pt x="6787" y="1268"/>
                    <a:pt x="6750" y="1221"/>
                    <a:pt x="6750" y="1164"/>
                  </a:cubicBezTo>
                  <a:lnTo>
                    <a:pt x="6750" y="240"/>
                  </a:lnTo>
                  <a:cubicBezTo>
                    <a:pt x="6722" y="232"/>
                    <a:pt x="6694" y="226"/>
                    <a:pt x="6664" y="218"/>
                  </a:cubicBezTo>
                  <a:cubicBezTo>
                    <a:pt x="6657" y="217"/>
                    <a:pt x="6650" y="214"/>
                    <a:pt x="6643" y="213"/>
                  </a:cubicBezTo>
                  <a:cubicBezTo>
                    <a:pt x="6608" y="204"/>
                    <a:pt x="6573" y="196"/>
                    <a:pt x="6538" y="188"/>
                  </a:cubicBezTo>
                  <a:cubicBezTo>
                    <a:pt x="6482" y="176"/>
                    <a:pt x="6426" y="164"/>
                    <a:pt x="6368" y="152"/>
                  </a:cubicBezTo>
                  <a:cubicBezTo>
                    <a:pt x="6324" y="143"/>
                    <a:pt x="6279" y="136"/>
                    <a:pt x="6235" y="127"/>
                  </a:cubicBezTo>
                  <a:cubicBezTo>
                    <a:pt x="6190" y="120"/>
                    <a:pt x="6145" y="112"/>
                    <a:pt x="6099" y="104"/>
                  </a:cubicBezTo>
                  <a:cubicBezTo>
                    <a:pt x="6067" y="98"/>
                    <a:pt x="6034" y="94"/>
                    <a:pt x="6002" y="89"/>
                  </a:cubicBezTo>
                  <a:cubicBezTo>
                    <a:pt x="5996" y="88"/>
                    <a:pt x="5989" y="86"/>
                    <a:pt x="5983" y="86"/>
                  </a:cubicBezTo>
                  <a:cubicBezTo>
                    <a:pt x="5926" y="78"/>
                    <a:pt x="5868" y="70"/>
                    <a:pt x="5811" y="62"/>
                  </a:cubicBezTo>
                  <a:cubicBezTo>
                    <a:pt x="5791" y="60"/>
                    <a:pt x="5769" y="58"/>
                    <a:pt x="5748" y="54"/>
                  </a:cubicBezTo>
                  <a:cubicBezTo>
                    <a:pt x="5726" y="52"/>
                    <a:pt x="5704" y="50"/>
                    <a:pt x="5681" y="48"/>
                  </a:cubicBezTo>
                  <a:cubicBezTo>
                    <a:pt x="5651" y="44"/>
                    <a:pt x="5621" y="41"/>
                    <a:pt x="5589" y="39"/>
                  </a:cubicBezTo>
                  <a:cubicBezTo>
                    <a:pt x="5564" y="35"/>
                    <a:pt x="5538" y="33"/>
                    <a:pt x="5513" y="31"/>
                  </a:cubicBezTo>
                  <a:cubicBezTo>
                    <a:pt x="5437" y="24"/>
                    <a:pt x="5360" y="20"/>
                    <a:pt x="5284" y="15"/>
                  </a:cubicBezTo>
                  <a:cubicBezTo>
                    <a:pt x="5175" y="8"/>
                    <a:pt x="5065" y="4"/>
                    <a:pt x="4953" y="2"/>
                  </a:cubicBezTo>
                  <a:lnTo>
                    <a:pt x="4953" y="2"/>
                  </a:lnTo>
                  <a:lnTo>
                    <a:pt x="4953" y="2"/>
                  </a:lnTo>
                  <a:lnTo>
                    <a:pt x="4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1;p33">
              <a:extLst>
                <a:ext uri="{FF2B5EF4-FFF2-40B4-BE49-F238E27FC236}">
                  <a16:creationId xmlns:a16="http://schemas.microsoft.com/office/drawing/2014/main" id="{9F19C15F-F7D1-4BDC-88CD-EF115ECABF3C}"/>
                </a:ext>
              </a:extLst>
            </p:cNvPr>
            <p:cNvSpPr/>
            <p:nvPr/>
          </p:nvSpPr>
          <p:spPr>
            <a:xfrm>
              <a:off x="6130082" y="2509639"/>
              <a:ext cx="183" cy="9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6F07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2;p33">
              <a:extLst>
                <a:ext uri="{FF2B5EF4-FFF2-40B4-BE49-F238E27FC236}">
                  <a16:creationId xmlns:a16="http://schemas.microsoft.com/office/drawing/2014/main" id="{DB27FA57-E165-46D3-83AD-F8F9AEE92C98}"/>
                </a:ext>
              </a:extLst>
            </p:cNvPr>
            <p:cNvSpPr/>
            <p:nvPr/>
          </p:nvSpPr>
          <p:spPr>
            <a:xfrm>
              <a:off x="5956879" y="2507625"/>
              <a:ext cx="217139" cy="173839"/>
            </a:xfrm>
            <a:custGeom>
              <a:avLst/>
              <a:gdLst/>
              <a:ahLst/>
              <a:cxnLst/>
              <a:rect l="l" t="t" r="r" b="b"/>
              <a:pathLst>
                <a:path w="2372" h="1899" extrusionOk="0">
                  <a:moveTo>
                    <a:pt x="1726" y="0"/>
                  </a:moveTo>
                  <a:lnTo>
                    <a:pt x="1" y="248"/>
                  </a:lnTo>
                  <a:lnTo>
                    <a:pt x="1" y="1099"/>
                  </a:lnTo>
                  <a:cubicBezTo>
                    <a:pt x="35" y="1101"/>
                    <a:pt x="68" y="1103"/>
                    <a:pt x="102" y="1105"/>
                  </a:cubicBezTo>
                  <a:cubicBezTo>
                    <a:pt x="136" y="1106"/>
                    <a:pt x="169" y="1108"/>
                    <a:pt x="201" y="1110"/>
                  </a:cubicBezTo>
                  <a:cubicBezTo>
                    <a:pt x="268" y="1115"/>
                    <a:pt x="333" y="1121"/>
                    <a:pt x="397" y="1128"/>
                  </a:cubicBezTo>
                  <a:cubicBezTo>
                    <a:pt x="429" y="1131"/>
                    <a:pt x="461" y="1135"/>
                    <a:pt x="493" y="1139"/>
                  </a:cubicBezTo>
                  <a:cubicBezTo>
                    <a:pt x="525" y="1143"/>
                    <a:pt x="556" y="1148"/>
                    <a:pt x="588" y="1151"/>
                  </a:cubicBezTo>
                  <a:cubicBezTo>
                    <a:pt x="618" y="1155"/>
                    <a:pt x="650" y="1160"/>
                    <a:pt x="680" y="1164"/>
                  </a:cubicBezTo>
                  <a:cubicBezTo>
                    <a:pt x="711" y="1170"/>
                    <a:pt x="742" y="1175"/>
                    <a:pt x="771" y="1180"/>
                  </a:cubicBezTo>
                  <a:cubicBezTo>
                    <a:pt x="833" y="1190"/>
                    <a:pt x="892" y="1202"/>
                    <a:pt x="950" y="1215"/>
                  </a:cubicBezTo>
                  <a:cubicBezTo>
                    <a:pt x="979" y="1222"/>
                    <a:pt x="1008" y="1229"/>
                    <a:pt x="1037" y="1234"/>
                  </a:cubicBezTo>
                  <a:cubicBezTo>
                    <a:pt x="1057" y="1240"/>
                    <a:pt x="1079" y="1244"/>
                    <a:pt x="1100" y="1250"/>
                  </a:cubicBezTo>
                  <a:cubicBezTo>
                    <a:pt x="1111" y="1252"/>
                    <a:pt x="1121" y="1255"/>
                    <a:pt x="1131" y="1258"/>
                  </a:cubicBezTo>
                  <a:cubicBezTo>
                    <a:pt x="1142" y="1260"/>
                    <a:pt x="1153" y="1264"/>
                    <a:pt x="1163" y="1267"/>
                  </a:cubicBezTo>
                  <a:cubicBezTo>
                    <a:pt x="1183" y="1271"/>
                    <a:pt x="1205" y="1277"/>
                    <a:pt x="1225" y="1283"/>
                  </a:cubicBezTo>
                  <a:cubicBezTo>
                    <a:pt x="1253" y="1291"/>
                    <a:pt x="1281" y="1300"/>
                    <a:pt x="1309" y="1307"/>
                  </a:cubicBezTo>
                  <a:cubicBezTo>
                    <a:pt x="1327" y="1313"/>
                    <a:pt x="1345" y="1319"/>
                    <a:pt x="1363" y="1324"/>
                  </a:cubicBezTo>
                  <a:cubicBezTo>
                    <a:pt x="1389" y="1332"/>
                    <a:pt x="1415" y="1341"/>
                    <a:pt x="1441" y="1350"/>
                  </a:cubicBezTo>
                  <a:cubicBezTo>
                    <a:pt x="1467" y="1359"/>
                    <a:pt x="1492" y="1368"/>
                    <a:pt x="1517" y="1377"/>
                  </a:cubicBezTo>
                  <a:cubicBezTo>
                    <a:pt x="1565" y="1395"/>
                    <a:pt x="1611" y="1414"/>
                    <a:pt x="1657" y="1432"/>
                  </a:cubicBezTo>
                  <a:cubicBezTo>
                    <a:pt x="1657" y="1434"/>
                    <a:pt x="1658" y="1435"/>
                    <a:pt x="1660" y="1435"/>
                  </a:cubicBezTo>
                  <a:cubicBezTo>
                    <a:pt x="1693" y="1448"/>
                    <a:pt x="1727" y="1464"/>
                    <a:pt x="1761" y="1480"/>
                  </a:cubicBezTo>
                  <a:cubicBezTo>
                    <a:pt x="1794" y="1496"/>
                    <a:pt x="1825" y="1510"/>
                    <a:pt x="1857" y="1527"/>
                  </a:cubicBezTo>
                  <a:cubicBezTo>
                    <a:pt x="1865" y="1532"/>
                    <a:pt x="1874" y="1536"/>
                    <a:pt x="1881" y="1541"/>
                  </a:cubicBezTo>
                  <a:cubicBezTo>
                    <a:pt x="1910" y="1555"/>
                    <a:pt x="1937" y="1571"/>
                    <a:pt x="1963" y="1587"/>
                  </a:cubicBezTo>
                  <a:cubicBezTo>
                    <a:pt x="1967" y="1589"/>
                    <a:pt x="1972" y="1592"/>
                    <a:pt x="1976" y="1595"/>
                  </a:cubicBezTo>
                  <a:cubicBezTo>
                    <a:pt x="2011" y="1616"/>
                    <a:pt x="2045" y="1637"/>
                    <a:pt x="2076" y="1660"/>
                  </a:cubicBezTo>
                  <a:cubicBezTo>
                    <a:pt x="2078" y="1662"/>
                    <a:pt x="2082" y="1663"/>
                    <a:pt x="2084" y="1666"/>
                  </a:cubicBezTo>
                  <a:cubicBezTo>
                    <a:pt x="2101" y="1678"/>
                    <a:pt x="2118" y="1690"/>
                    <a:pt x="2135" y="1703"/>
                  </a:cubicBezTo>
                  <a:cubicBezTo>
                    <a:pt x="2151" y="1715"/>
                    <a:pt x="2166" y="1727"/>
                    <a:pt x="2181" y="1740"/>
                  </a:cubicBezTo>
                  <a:cubicBezTo>
                    <a:pt x="2197" y="1752"/>
                    <a:pt x="2211" y="1766"/>
                    <a:pt x="2226" y="1779"/>
                  </a:cubicBezTo>
                  <a:cubicBezTo>
                    <a:pt x="2242" y="1794"/>
                    <a:pt x="2258" y="1807"/>
                    <a:pt x="2272" y="1823"/>
                  </a:cubicBezTo>
                  <a:cubicBezTo>
                    <a:pt x="2283" y="1834"/>
                    <a:pt x="2295" y="1846"/>
                    <a:pt x="2306" y="1858"/>
                  </a:cubicBezTo>
                  <a:cubicBezTo>
                    <a:pt x="2317" y="1870"/>
                    <a:pt x="2328" y="1883"/>
                    <a:pt x="2339" y="1896"/>
                  </a:cubicBezTo>
                  <a:lnTo>
                    <a:pt x="2340" y="1896"/>
                  </a:lnTo>
                  <a:cubicBezTo>
                    <a:pt x="2340" y="1898"/>
                    <a:pt x="2341" y="1898"/>
                    <a:pt x="2341" y="1899"/>
                  </a:cubicBezTo>
                  <a:lnTo>
                    <a:pt x="2371" y="1899"/>
                  </a:lnTo>
                  <a:lnTo>
                    <a:pt x="2371" y="1856"/>
                  </a:lnTo>
                  <a:lnTo>
                    <a:pt x="2371" y="1084"/>
                  </a:lnTo>
                  <a:lnTo>
                    <a:pt x="2267" y="141"/>
                  </a:lnTo>
                  <a:cubicBezTo>
                    <a:pt x="2198" y="117"/>
                    <a:pt x="2129" y="94"/>
                    <a:pt x="2059" y="72"/>
                  </a:cubicBezTo>
                  <a:cubicBezTo>
                    <a:pt x="2040" y="67"/>
                    <a:pt x="2021" y="60"/>
                    <a:pt x="2001" y="54"/>
                  </a:cubicBezTo>
                  <a:cubicBezTo>
                    <a:pt x="1982" y="49"/>
                    <a:pt x="1964" y="42"/>
                    <a:pt x="1943" y="37"/>
                  </a:cubicBezTo>
                  <a:cubicBezTo>
                    <a:pt x="1928" y="32"/>
                    <a:pt x="1911" y="27"/>
                    <a:pt x="1894" y="23"/>
                  </a:cubicBezTo>
                  <a:lnTo>
                    <a:pt x="1894" y="49"/>
                  </a:lnTo>
                  <a:cubicBezTo>
                    <a:pt x="1894" y="107"/>
                    <a:pt x="1857" y="154"/>
                    <a:pt x="1810" y="154"/>
                  </a:cubicBezTo>
                  <a:lnTo>
                    <a:pt x="1809" y="154"/>
                  </a:lnTo>
                  <a:cubicBezTo>
                    <a:pt x="1763" y="154"/>
                    <a:pt x="1726" y="107"/>
                    <a:pt x="1726" y="49"/>
                  </a:cubicBezTo>
                  <a:lnTo>
                    <a:pt x="17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3;p33">
              <a:extLst>
                <a:ext uri="{FF2B5EF4-FFF2-40B4-BE49-F238E27FC236}">
                  <a16:creationId xmlns:a16="http://schemas.microsoft.com/office/drawing/2014/main" id="{273711F9-D1E6-44F3-A821-B5579CF2520F}"/>
                </a:ext>
              </a:extLst>
            </p:cNvPr>
            <p:cNvSpPr/>
            <p:nvPr/>
          </p:nvSpPr>
          <p:spPr>
            <a:xfrm>
              <a:off x="6109759" y="2426790"/>
              <a:ext cx="27371" cy="103809"/>
            </a:xfrm>
            <a:custGeom>
              <a:avLst/>
              <a:gdLst/>
              <a:ahLst/>
              <a:cxnLst/>
              <a:rect l="l" t="t" r="r" b="b"/>
              <a:pathLst>
                <a:path w="299" h="1134" extrusionOk="0">
                  <a:moveTo>
                    <a:pt x="25" y="0"/>
                  </a:moveTo>
                  <a:lnTo>
                    <a:pt x="1" y="1133"/>
                  </a:lnTo>
                  <a:lnTo>
                    <a:pt x="298" y="1026"/>
                  </a:lnTo>
                  <a:lnTo>
                    <a:pt x="261" y="64"/>
                  </a:lnTo>
                  <a:cubicBezTo>
                    <a:pt x="247" y="61"/>
                    <a:pt x="38" y="4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4;p33">
              <a:extLst>
                <a:ext uri="{FF2B5EF4-FFF2-40B4-BE49-F238E27FC236}">
                  <a16:creationId xmlns:a16="http://schemas.microsoft.com/office/drawing/2014/main" id="{4F4BB124-81E4-415B-B58C-BF6DF3A706FC}"/>
                </a:ext>
              </a:extLst>
            </p:cNvPr>
            <p:cNvSpPr/>
            <p:nvPr/>
          </p:nvSpPr>
          <p:spPr>
            <a:xfrm>
              <a:off x="5956879" y="2406833"/>
              <a:ext cx="353537" cy="200203"/>
            </a:xfrm>
            <a:custGeom>
              <a:avLst/>
              <a:gdLst/>
              <a:ahLst/>
              <a:cxnLst/>
              <a:rect l="l" t="t" r="r" b="b"/>
              <a:pathLst>
                <a:path w="3862" h="2187" extrusionOk="0">
                  <a:moveTo>
                    <a:pt x="1893" y="1123"/>
                  </a:moveTo>
                  <a:cubicBezTo>
                    <a:pt x="1893" y="1123"/>
                    <a:pt x="1893" y="1123"/>
                    <a:pt x="1893" y="1124"/>
                  </a:cubicBezTo>
                  <a:lnTo>
                    <a:pt x="1894" y="1124"/>
                  </a:lnTo>
                  <a:cubicBezTo>
                    <a:pt x="1894" y="1123"/>
                    <a:pt x="1894" y="1123"/>
                    <a:pt x="1893" y="1123"/>
                  </a:cubicBezTo>
                  <a:close/>
                  <a:moveTo>
                    <a:pt x="260" y="1"/>
                  </a:moveTo>
                  <a:lnTo>
                    <a:pt x="98" y="844"/>
                  </a:lnTo>
                  <a:lnTo>
                    <a:pt x="1" y="1349"/>
                  </a:lnTo>
                  <a:cubicBezTo>
                    <a:pt x="64" y="1351"/>
                    <a:pt x="125" y="1354"/>
                    <a:pt x="187" y="1359"/>
                  </a:cubicBezTo>
                  <a:cubicBezTo>
                    <a:pt x="205" y="1360"/>
                    <a:pt x="223" y="1361"/>
                    <a:pt x="241" y="1363"/>
                  </a:cubicBezTo>
                  <a:cubicBezTo>
                    <a:pt x="273" y="1366"/>
                    <a:pt x="305" y="1368"/>
                    <a:pt x="338" y="1371"/>
                  </a:cubicBezTo>
                  <a:cubicBezTo>
                    <a:pt x="369" y="1375"/>
                    <a:pt x="401" y="1377"/>
                    <a:pt x="432" y="1381"/>
                  </a:cubicBezTo>
                  <a:cubicBezTo>
                    <a:pt x="466" y="1385"/>
                    <a:pt x="498" y="1388"/>
                    <a:pt x="530" y="1393"/>
                  </a:cubicBezTo>
                  <a:cubicBezTo>
                    <a:pt x="547" y="1395"/>
                    <a:pt x="564" y="1397"/>
                    <a:pt x="581" y="1400"/>
                  </a:cubicBezTo>
                  <a:cubicBezTo>
                    <a:pt x="592" y="1402"/>
                    <a:pt x="603" y="1403"/>
                    <a:pt x="615" y="1405"/>
                  </a:cubicBezTo>
                  <a:cubicBezTo>
                    <a:pt x="633" y="1407"/>
                    <a:pt x="651" y="1411"/>
                    <a:pt x="669" y="1413"/>
                  </a:cubicBezTo>
                  <a:cubicBezTo>
                    <a:pt x="673" y="1414"/>
                    <a:pt x="678" y="1414"/>
                    <a:pt x="682" y="1415"/>
                  </a:cubicBezTo>
                  <a:cubicBezTo>
                    <a:pt x="691" y="1416"/>
                    <a:pt x="701" y="1419"/>
                    <a:pt x="711" y="1420"/>
                  </a:cubicBezTo>
                  <a:cubicBezTo>
                    <a:pt x="741" y="1424"/>
                    <a:pt x="771" y="1430"/>
                    <a:pt x="800" y="1436"/>
                  </a:cubicBezTo>
                  <a:cubicBezTo>
                    <a:pt x="859" y="1446"/>
                    <a:pt x="918" y="1457"/>
                    <a:pt x="975" y="1470"/>
                  </a:cubicBezTo>
                  <a:cubicBezTo>
                    <a:pt x="1004" y="1477"/>
                    <a:pt x="1035" y="1484"/>
                    <a:pt x="1064" y="1491"/>
                  </a:cubicBezTo>
                  <a:cubicBezTo>
                    <a:pt x="1088" y="1496"/>
                    <a:pt x="1111" y="1502"/>
                    <a:pt x="1135" y="1509"/>
                  </a:cubicBezTo>
                  <a:cubicBezTo>
                    <a:pt x="1156" y="1514"/>
                    <a:pt x="1178" y="1520"/>
                    <a:pt x="1198" y="1526"/>
                  </a:cubicBezTo>
                  <a:cubicBezTo>
                    <a:pt x="1234" y="1535"/>
                    <a:pt x="1270" y="1546"/>
                    <a:pt x="1305" y="1556"/>
                  </a:cubicBezTo>
                  <a:cubicBezTo>
                    <a:pt x="1333" y="1565"/>
                    <a:pt x="1361" y="1574"/>
                    <a:pt x="1389" y="1583"/>
                  </a:cubicBezTo>
                  <a:cubicBezTo>
                    <a:pt x="1416" y="1592"/>
                    <a:pt x="1443" y="1601"/>
                    <a:pt x="1470" y="1611"/>
                  </a:cubicBezTo>
                  <a:cubicBezTo>
                    <a:pt x="1491" y="1618"/>
                    <a:pt x="1511" y="1625"/>
                    <a:pt x="1531" y="1633"/>
                  </a:cubicBezTo>
                  <a:cubicBezTo>
                    <a:pt x="1553" y="1640"/>
                    <a:pt x="1574" y="1649"/>
                    <a:pt x="1594" y="1657"/>
                  </a:cubicBezTo>
                  <a:cubicBezTo>
                    <a:pt x="1617" y="1666"/>
                    <a:pt x="1639" y="1675"/>
                    <a:pt x="1662" y="1686"/>
                  </a:cubicBezTo>
                  <a:cubicBezTo>
                    <a:pt x="1680" y="1692"/>
                    <a:pt x="1697" y="1700"/>
                    <a:pt x="1715" y="1709"/>
                  </a:cubicBezTo>
                  <a:cubicBezTo>
                    <a:pt x="1732" y="1716"/>
                    <a:pt x="1749" y="1724"/>
                    <a:pt x="1765" y="1732"/>
                  </a:cubicBezTo>
                  <a:cubicBezTo>
                    <a:pt x="1789" y="1743"/>
                    <a:pt x="1810" y="1753"/>
                    <a:pt x="1832" y="1764"/>
                  </a:cubicBezTo>
                  <a:cubicBezTo>
                    <a:pt x="1853" y="1776"/>
                    <a:pt x="1875" y="1787"/>
                    <a:pt x="1896" y="1798"/>
                  </a:cubicBezTo>
                  <a:cubicBezTo>
                    <a:pt x="1916" y="1809"/>
                    <a:pt x="1937" y="1822"/>
                    <a:pt x="1957" y="1833"/>
                  </a:cubicBezTo>
                  <a:cubicBezTo>
                    <a:pt x="1977" y="1845"/>
                    <a:pt x="1996" y="1857"/>
                    <a:pt x="2014" y="1869"/>
                  </a:cubicBezTo>
                  <a:cubicBezTo>
                    <a:pt x="2033" y="1881"/>
                    <a:pt x="2053" y="1894"/>
                    <a:pt x="2069" y="1906"/>
                  </a:cubicBezTo>
                  <a:cubicBezTo>
                    <a:pt x="2106" y="1931"/>
                    <a:pt x="2139" y="1957"/>
                    <a:pt x="2171" y="1982"/>
                  </a:cubicBezTo>
                  <a:cubicBezTo>
                    <a:pt x="2188" y="1995"/>
                    <a:pt x="2203" y="2009"/>
                    <a:pt x="2218" y="2021"/>
                  </a:cubicBezTo>
                  <a:cubicBezTo>
                    <a:pt x="2233" y="2035"/>
                    <a:pt x="2247" y="2048"/>
                    <a:pt x="2261" y="2062"/>
                  </a:cubicBezTo>
                  <a:cubicBezTo>
                    <a:pt x="2274" y="2075"/>
                    <a:pt x="2288" y="2089"/>
                    <a:pt x="2301" y="2103"/>
                  </a:cubicBezTo>
                  <a:cubicBezTo>
                    <a:pt x="2326" y="2130"/>
                    <a:pt x="2350" y="2158"/>
                    <a:pt x="2371" y="2187"/>
                  </a:cubicBezTo>
                  <a:lnTo>
                    <a:pt x="3655" y="1983"/>
                  </a:lnTo>
                  <a:lnTo>
                    <a:pt x="3861" y="1951"/>
                  </a:lnTo>
                  <a:lnTo>
                    <a:pt x="3861" y="1309"/>
                  </a:lnTo>
                  <a:cubicBezTo>
                    <a:pt x="3855" y="1304"/>
                    <a:pt x="3850" y="1298"/>
                    <a:pt x="3844" y="1294"/>
                  </a:cubicBezTo>
                  <a:cubicBezTo>
                    <a:pt x="3831" y="1281"/>
                    <a:pt x="3817" y="1269"/>
                    <a:pt x="3804" y="1257"/>
                  </a:cubicBezTo>
                  <a:cubicBezTo>
                    <a:pt x="3757" y="1215"/>
                    <a:pt x="3709" y="1174"/>
                    <a:pt x="3659" y="1134"/>
                  </a:cubicBezTo>
                  <a:cubicBezTo>
                    <a:pt x="3638" y="1117"/>
                    <a:pt x="3616" y="1100"/>
                    <a:pt x="3594" y="1083"/>
                  </a:cubicBezTo>
                  <a:cubicBezTo>
                    <a:pt x="3571" y="1065"/>
                    <a:pt x="3546" y="1047"/>
                    <a:pt x="3522" y="1030"/>
                  </a:cubicBezTo>
                  <a:cubicBezTo>
                    <a:pt x="3394" y="936"/>
                    <a:pt x="3254" y="848"/>
                    <a:pt x="3107" y="766"/>
                  </a:cubicBezTo>
                  <a:cubicBezTo>
                    <a:pt x="3066" y="742"/>
                    <a:pt x="3024" y="719"/>
                    <a:pt x="2983" y="698"/>
                  </a:cubicBezTo>
                  <a:cubicBezTo>
                    <a:pt x="2966" y="690"/>
                    <a:pt x="2950" y="681"/>
                    <a:pt x="2934" y="673"/>
                  </a:cubicBezTo>
                  <a:cubicBezTo>
                    <a:pt x="2920" y="666"/>
                    <a:pt x="2905" y="659"/>
                    <a:pt x="2890" y="652"/>
                  </a:cubicBezTo>
                  <a:cubicBezTo>
                    <a:pt x="2861" y="637"/>
                    <a:pt x="2833" y="623"/>
                    <a:pt x="2803" y="609"/>
                  </a:cubicBezTo>
                  <a:cubicBezTo>
                    <a:pt x="2733" y="575"/>
                    <a:pt x="2661" y="544"/>
                    <a:pt x="2586" y="513"/>
                  </a:cubicBezTo>
                  <a:cubicBezTo>
                    <a:pt x="2541" y="494"/>
                    <a:pt x="2494" y="475"/>
                    <a:pt x="2448" y="457"/>
                  </a:cubicBezTo>
                  <a:cubicBezTo>
                    <a:pt x="2443" y="455"/>
                    <a:pt x="2439" y="454"/>
                    <a:pt x="2434" y="452"/>
                  </a:cubicBezTo>
                  <a:cubicBezTo>
                    <a:pt x="2403" y="440"/>
                    <a:pt x="2370" y="428"/>
                    <a:pt x="2339" y="415"/>
                  </a:cubicBezTo>
                  <a:cubicBezTo>
                    <a:pt x="2306" y="404"/>
                    <a:pt x="2273" y="393"/>
                    <a:pt x="2241" y="382"/>
                  </a:cubicBezTo>
                  <a:cubicBezTo>
                    <a:pt x="2214" y="371"/>
                    <a:pt x="2185" y="362"/>
                    <a:pt x="2157" y="353"/>
                  </a:cubicBezTo>
                  <a:cubicBezTo>
                    <a:pt x="2152" y="351"/>
                    <a:pt x="2147" y="349"/>
                    <a:pt x="2142" y="348"/>
                  </a:cubicBezTo>
                  <a:cubicBezTo>
                    <a:pt x="2108" y="337"/>
                    <a:pt x="2074" y="325"/>
                    <a:pt x="2040" y="315"/>
                  </a:cubicBezTo>
                  <a:cubicBezTo>
                    <a:pt x="1992" y="300"/>
                    <a:pt x="1943" y="286"/>
                    <a:pt x="1894" y="272"/>
                  </a:cubicBezTo>
                  <a:lnTo>
                    <a:pt x="1894" y="1124"/>
                  </a:lnTo>
                  <a:lnTo>
                    <a:pt x="1894" y="1150"/>
                  </a:lnTo>
                  <a:cubicBezTo>
                    <a:pt x="1894" y="1208"/>
                    <a:pt x="1857" y="1255"/>
                    <a:pt x="1812" y="1255"/>
                  </a:cubicBezTo>
                  <a:lnTo>
                    <a:pt x="1809" y="1255"/>
                  </a:lnTo>
                  <a:cubicBezTo>
                    <a:pt x="1763" y="1255"/>
                    <a:pt x="1726" y="1208"/>
                    <a:pt x="1726" y="1151"/>
                  </a:cubicBezTo>
                  <a:lnTo>
                    <a:pt x="1726" y="226"/>
                  </a:lnTo>
                  <a:cubicBezTo>
                    <a:pt x="1698" y="219"/>
                    <a:pt x="1670" y="213"/>
                    <a:pt x="1640" y="205"/>
                  </a:cubicBezTo>
                  <a:cubicBezTo>
                    <a:pt x="1633" y="204"/>
                    <a:pt x="1626" y="201"/>
                    <a:pt x="1619" y="199"/>
                  </a:cubicBezTo>
                  <a:cubicBezTo>
                    <a:pt x="1584" y="191"/>
                    <a:pt x="1549" y="183"/>
                    <a:pt x="1514" y="175"/>
                  </a:cubicBezTo>
                  <a:cubicBezTo>
                    <a:pt x="1458" y="163"/>
                    <a:pt x="1402" y="151"/>
                    <a:pt x="1344" y="139"/>
                  </a:cubicBezTo>
                  <a:cubicBezTo>
                    <a:pt x="1300" y="130"/>
                    <a:pt x="1255" y="123"/>
                    <a:pt x="1211" y="114"/>
                  </a:cubicBezTo>
                  <a:cubicBezTo>
                    <a:pt x="1166" y="106"/>
                    <a:pt x="1121" y="99"/>
                    <a:pt x="1075" y="91"/>
                  </a:cubicBezTo>
                  <a:cubicBezTo>
                    <a:pt x="1043" y="85"/>
                    <a:pt x="1010" y="81"/>
                    <a:pt x="978" y="75"/>
                  </a:cubicBezTo>
                  <a:cubicBezTo>
                    <a:pt x="972" y="74"/>
                    <a:pt x="965" y="73"/>
                    <a:pt x="959" y="73"/>
                  </a:cubicBezTo>
                  <a:cubicBezTo>
                    <a:pt x="902" y="64"/>
                    <a:pt x="844" y="57"/>
                    <a:pt x="787" y="49"/>
                  </a:cubicBezTo>
                  <a:cubicBezTo>
                    <a:pt x="767" y="47"/>
                    <a:pt x="745" y="44"/>
                    <a:pt x="724" y="41"/>
                  </a:cubicBezTo>
                  <a:cubicBezTo>
                    <a:pt x="702" y="39"/>
                    <a:pt x="680" y="37"/>
                    <a:pt x="657" y="35"/>
                  </a:cubicBezTo>
                  <a:cubicBezTo>
                    <a:pt x="627" y="31"/>
                    <a:pt x="597" y="28"/>
                    <a:pt x="565" y="25"/>
                  </a:cubicBezTo>
                  <a:cubicBezTo>
                    <a:pt x="540" y="22"/>
                    <a:pt x="514" y="20"/>
                    <a:pt x="489" y="18"/>
                  </a:cubicBezTo>
                  <a:cubicBezTo>
                    <a:pt x="413" y="11"/>
                    <a:pt x="336" y="5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5;p33">
              <a:extLst>
                <a:ext uri="{FF2B5EF4-FFF2-40B4-BE49-F238E27FC236}">
                  <a16:creationId xmlns:a16="http://schemas.microsoft.com/office/drawing/2014/main" id="{4FF84CCD-8379-4EB9-9BDF-325043B2E302}"/>
                </a:ext>
              </a:extLst>
            </p:cNvPr>
            <p:cNvSpPr/>
            <p:nvPr/>
          </p:nvSpPr>
          <p:spPr>
            <a:xfrm>
              <a:off x="6306581" y="2525201"/>
              <a:ext cx="22062" cy="60784"/>
            </a:xfrm>
            <a:custGeom>
              <a:avLst/>
              <a:gdLst/>
              <a:ahLst/>
              <a:cxnLst/>
              <a:rect l="l" t="t" r="r" b="b"/>
              <a:pathLst>
                <a:path w="241" h="664" extrusionOk="0">
                  <a:moveTo>
                    <a:pt x="24" y="1"/>
                  </a:moveTo>
                  <a:lnTo>
                    <a:pt x="1" y="664"/>
                  </a:lnTo>
                  <a:lnTo>
                    <a:pt x="240" y="627"/>
                  </a:lnTo>
                  <a:lnTo>
                    <a:pt x="228" y="210"/>
                  </a:lnTo>
                  <a:cubicBezTo>
                    <a:pt x="214" y="197"/>
                    <a:pt x="38" y="13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6;p33">
              <a:extLst>
                <a:ext uri="{FF2B5EF4-FFF2-40B4-BE49-F238E27FC236}">
                  <a16:creationId xmlns:a16="http://schemas.microsoft.com/office/drawing/2014/main" id="{6EE23771-67DF-4549-A606-71CD473D713C}"/>
                </a:ext>
              </a:extLst>
            </p:cNvPr>
            <p:cNvSpPr/>
            <p:nvPr/>
          </p:nvSpPr>
          <p:spPr>
            <a:xfrm>
              <a:off x="6325623" y="2542503"/>
              <a:ext cx="26273" cy="40553"/>
            </a:xfrm>
            <a:custGeom>
              <a:avLst/>
              <a:gdLst/>
              <a:ahLst/>
              <a:cxnLst/>
              <a:rect l="l" t="t" r="r" b="b"/>
              <a:pathLst>
                <a:path w="287" h="443" extrusionOk="0">
                  <a:moveTo>
                    <a:pt x="1" y="1"/>
                  </a:moveTo>
                  <a:lnTo>
                    <a:pt x="1" y="442"/>
                  </a:lnTo>
                  <a:lnTo>
                    <a:pt x="287" y="397"/>
                  </a:lnTo>
                  <a:cubicBezTo>
                    <a:pt x="269" y="366"/>
                    <a:pt x="250" y="334"/>
                    <a:pt x="229" y="303"/>
                  </a:cubicBezTo>
                  <a:cubicBezTo>
                    <a:pt x="210" y="272"/>
                    <a:pt x="190" y="241"/>
                    <a:pt x="167" y="210"/>
                  </a:cubicBezTo>
                  <a:cubicBezTo>
                    <a:pt x="149" y="184"/>
                    <a:pt x="131" y="160"/>
                    <a:pt x="111" y="135"/>
                  </a:cubicBezTo>
                  <a:cubicBezTo>
                    <a:pt x="102" y="121"/>
                    <a:pt x="92" y="109"/>
                    <a:pt x="82" y="98"/>
                  </a:cubicBezTo>
                  <a:cubicBezTo>
                    <a:pt x="56" y="64"/>
                    <a:pt x="29" y="3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7;p33">
              <a:extLst>
                <a:ext uri="{FF2B5EF4-FFF2-40B4-BE49-F238E27FC236}">
                  <a16:creationId xmlns:a16="http://schemas.microsoft.com/office/drawing/2014/main" id="{59F94DEC-2FA7-424F-BD28-4320D4B48260}"/>
                </a:ext>
              </a:extLst>
            </p:cNvPr>
            <p:cNvSpPr/>
            <p:nvPr/>
          </p:nvSpPr>
          <p:spPr>
            <a:xfrm>
              <a:off x="6173932" y="2607043"/>
              <a:ext cx="33138" cy="81564"/>
            </a:xfrm>
            <a:custGeom>
              <a:avLst/>
              <a:gdLst/>
              <a:ahLst/>
              <a:cxnLst/>
              <a:rect l="l" t="t" r="r" b="b"/>
              <a:pathLst>
                <a:path w="362" h="891" extrusionOk="0">
                  <a:moveTo>
                    <a:pt x="0" y="1"/>
                  </a:moveTo>
                  <a:lnTo>
                    <a:pt x="0" y="890"/>
                  </a:lnTo>
                  <a:lnTo>
                    <a:pt x="294" y="813"/>
                  </a:lnTo>
                  <a:lnTo>
                    <a:pt x="362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8;p33">
              <a:extLst>
                <a:ext uri="{FF2B5EF4-FFF2-40B4-BE49-F238E27FC236}">
                  <a16:creationId xmlns:a16="http://schemas.microsoft.com/office/drawing/2014/main" id="{48E8413F-3D38-492F-B415-81A2CC1C4E0F}"/>
                </a:ext>
              </a:extLst>
            </p:cNvPr>
            <p:cNvSpPr/>
            <p:nvPr/>
          </p:nvSpPr>
          <p:spPr>
            <a:xfrm>
              <a:off x="6316285" y="2693278"/>
              <a:ext cx="3570" cy="32315"/>
            </a:xfrm>
            <a:custGeom>
              <a:avLst/>
              <a:gdLst/>
              <a:ahLst/>
              <a:cxnLst/>
              <a:rect l="l" t="t" r="r" b="b"/>
              <a:pathLst>
                <a:path w="39" h="353" extrusionOk="0">
                  <a:moveTo>
                    <a:pt x="39" y="0"/>
                  </a:moveTo>
                  <a:lnTo>
                    <a:pt x="0" y="28"/>
                  </a:lnTo>
                  <a:lnTo>
                    <a:pt x="0" y="353"/>
                  </a:lnTo>
                  <a:lnTo>
                    <a:pt x="39" y="35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F4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9;p33">
              <a:extLst>
                <a:ext uri="{FF2B5EF4-FFF2-40B4-BE49-F238E27FC236}">
                  <a16:creationId xmlns:a16="http://schemas.microsoft.com/office/drawing/2014/main" id="{554E94E2-EBBF-480F-9F61-91CCAA86F41F}"/>
                </a:ext>
              </a:extLst>
            </p:cNvPr>
            <p:cNvSpPr/>
            <p:nvPr/>
          </p:nvSpPr>
          <p:spPr>
            <a:xfrm>
              <a:off x="6028742" y="2655470"/>
              <a:ext cx="344200" cy="322870"/>
            </a:xfrm>
            <a:custGeom>
              <a:avLst/>
              <a:gdLst/>
              <a:ahLst/>
              <a:cxnLst/>
              <a:rect l="l" t="t" r="r" b="b"/>
              <a:pathLst>
                <a:path w="3760" h="3527" extrusionOk="0">
                  <a:moveTo>
                    <a:pt x="3760" y="1"/>
                  </a:moveTo>
                  <a:lnTo>
                    <a:pt x="3245" y="368"/>
                  </a:lnTo>
                  <a:lnTo>
                    <a:pt x="3245" y="820"/>
                  </a:lnTo>
                  <a:cubicBezTo>
                    <a:pt x="3245" y="878"/>
                    <a:pt x="3208" y="925"/>
                    <a:pt x="3162" y="925"/>
                  </a:cubicBezTo>
                  <a:lnTo>
                    <a:pt x="3159" y="925"/>
                  </a:lnTo>
                  <a:cubicBezTo>
                    <a:pt x="3114" y="925"/>
                    <a:pt x="3077" y="878"/>
                    <a:pt x="3077" y="820"/>
                  </a:cubicBezTo>
                  <a:lnTo>
                    <a:pt x="3077" y="487"/>
                  </a:lnTo>
                  <a:lnTo>
                    <a:pt x="1" y="2674"/>
                  </a:lnTo>
                  <a:lnTo>
                    <a:pt x="1" y="3527"/>
                  </a:lnTo>
                  <a:cubicBezTo>
                    <a:pt x="136" y="3510"/>
                    <a:pt x="268" y="3490"/>
                    <a:pt x="398" y="3466"/>
                  </a:cubicBezTo>
                  <a:cubicBezTo>
                    <a:pt x="462" y="3455"/>
                    <a:pt x="527" y="3442"/>
                    <a:pt x="591" y="3429"/>
                  </a:cubicBezTo>
                  <a:cubicBezTo>
                    <a:pt x="662" y="3415"/>
                    <a:pt x="733" y="3398"/>
                    <a:pt x="803" y="3383"/>
                  </a:cubicBezTo>
                  <a:cubicBezTo>
                    <a:pt x="855" y="3370"/>
                    <a:pt x="907" y="3357"/>
                    <a:pt x="959" y="3343"/>
                  </a:cubicBezTo>
                  <a:cubicBezTo>
                    <a:pt x="1044" y="3322"/>
                    <a:pt x="1126" y="3298"/>
                    <a:pt x="1208" y="3272"/>
                  </a:cubicBezTo>
                  <a:cubicBezTo>
                    <a:pt x="1239" y="3263"/>
                    <a:pt x="1269" y="3254"/>
                    <a:pt x="1299" y="3244"/>
                  </a:cubicBezTo>
                  <a:cubicBezTo>
                    <a:pt x="1336" y="3233"/>
                    <a:pt x="1373" y="3222"/>
                    <a:pt x="1409" y="3209"/>
                  </a:cubicBezTo>
                  <a:cubicBezTo>
                    <a:pt x="1467" y="3189"/>
                    <a:pt x="1523" y="3169"/>
                    <a:pt x="1580" y="3148"/>
                  </a:cubicBezTo>
                  <a:cubicBezTo>
                    <a:pt x="1638" y="3127"/>
                    <a:pt x="1694" y="3104"/>
                    <a:pt x="1751" y="3081"/>
                  </a:cubicBezTo>
                  <a:cubicBezTo>
                    <a:pt x="1779" y="3069"/>
                    <a:pt x="1807" y="3058"/>
                    <a:pt x="1834" y="3046"/>
                  </a:cubicBezTo>
                  <a:cubicBezTo>
                    <a:pt x="1875" y="3029"/>
                    <a:pt x="1914" y="3012"/>
                    <a:pt x="1953" y="2994"/>
                  </a:cubicBezTo>
                  <a:cubicBezTo>
                    <a:pt x="1983" y="2981"/>
                    <a:pt x="2012" y="2967"/>
                    <a:pt x="2040" y="2954"/>
                  </a:cubicBezTo>
                  <a:cubicBezTo>
                    <a:pt x="2047" y="2950"/>
                    <a:pt x="2054" y="2948"/>
                    <a:pt x="2059" y="2945"/>
                  </a:cubicBezTo>
                  <a:cubicBezTo>
                    <a:pt x="2077" y="2935"/>
                    <a:pt x="2095" y="2928"/>
                    <a:pt x="2112" y="2919"/>
                  </a:cubicBezTo>
                  <a:cubicBezTo>
                    <a:pt x="2139" y="2905"/>
                    <a:pt x="2165" y="2892"/>
                    <a:pt x="2192" y="2878"/>
                  </a:cubicBezTo>
                  <a:cubicBezTo>
                    <a:pt x="2206" y="2871"/>
                    <a:pt x="2218" y="2865"/>
                    <a:pt x="2230" y="2857"/>
                  </a:cubicBezTo>
                  <a:cubicBezTo>
                    <a:pt x="2243" y="2851"/>
                    <a:pt x="2256" y="2844"/>
                    <a:pt x="2269" y="2836"/>
                  </a:cubicBezTo>
                  <a:cubicBezTo>
                    <a:pt x="2286" y="2827"/>
                    <a:pt x="2304" y="2817"/>
                    <a:pt x="2320" y="2808"/>
                  </a:cubicBezTo>
                  <a:cubicBezTo>
                    <a:pt x="2344" y="2795"/>
                    <a:pt x="2368" y="2781"/>
                    <a:pt x="2391" y="2768"/>
                  </a:cubicBezTo>
                  <a:cubicBezTo>
                    <a:pt x="2411" y="2756"/>
                    <a:pt x="2429" y="2745"/>
                    <a:pt x="2448" y="2734"/>
                  </a:cubicBezTo>
                  <a:cubicBezTo>
                    <a:pt x="2475" y="2718"/>
                    <a:pt x="2503" y="2701"/>
                    <a:pt x="2530" y="2683"/>
                  </a:cubicBezTo>
                  <a:cubicBezTo>
                    <a:pt x="2552" y="2670"/>
                    <a:pt x="2574" y="2655"/>
                    <a:pt x="2595" y="2640"/>
                  </a:cubicBezTo>
                  <a:cubicBezTo>
                    <a:pt x="2619" y="2626"/>
                    <a:pt x="2641" y="2610"/>
                    <a:pt x="2664" y="2594"/>
                  </a:cubicBezTo>
                  <a:cubicBezTo>
                    <a:pt x="2683" y="2582"/>
                    <a:pt x="2701" y="2568"/>
                    <a:pt x="2720" y="2555"/>
                  </a:cubicBezTo>
                  <a:cubicBezTo>
                    <a:pt x="2742" y="2540"/>
                    <a:pt x="2763" y="2523"/>
                    <a:pt x="2783" y="2508"/>
                  </a:cubicBezTo>
                  <a:cubicBezTo>
                    <a:pt x="2813" y="2486"/>
                    <a:pt x="2841" y="2465"/>
                    <a:pt x="2868" y="2443"/>
                  </a:cubicBezTo>
                  <a:cubicBezTo>
                    <a:pt x="2868" y="2442"/>
                    <a:pt x="2869" y="2442"/>
                    <a:pt x="2870" y="2441"/>
                  </a:cubicBezTo>
                  <a:cubicBezTo>
                    <a:pt x="2898" y="2419"/>
                    <a:pt x="2925" y="2396"/>
                    <a:pt x="2952" y="2374"/>
                  </a:cubicBezTo>
                  <a:cubicBezTo>
                    <a:pt x="2970" y="2359"/>
                    <a:pt x="2987" y="2343"/>
                    <a:pt x="3005" y="2327"/>
                  </a:cubicBezTo>
                  <a:cubicBezTo>
                    <a:pt x="3023" y="2312"/>
                    <a:pt x="3041" y="2295"/>
                    <a:pt x="3058" y="2279"/>
                  </a:cubicBezTo>
                  <a:cubicBezTo>
                    <a:pt x="3162" y="2183"/>
                    <a:pt x="3255" y="2082"/>
                    <a:pt x="3336" y="1978"/>
                  </a:cubicBezTo>
                  <a:cubicBezTo>
                    <a:pt x="3353" y="1958"/>
                    <a:pt x="3369" y="1938"/>
                    <a:pt x="3383" y="1918"/>
                  </a:cubicBezTo>
                  <a:cubicBezTo>
                    <a:pt x="3399" y="1897"/>
                    <a:pt x="3414" y="1877"/>
                    <a:pt x="3427" y="1856"/>
                  </a:cubicBezTo>
                  <a:cubicBezTo>
                    <a:pt x="3438" y="1842"/>
                    <a:pt x="3447" y="1829"/>
                    <a:pt x="3456" y="1814"/>
                  </a:cubicBezTo>
                  <a:cubicBezTo>
                    <a:pt x="3462" y="1804"/>
                    <a:pt x="3469" y="1794"/>
                    <a:pt x="3476" y="1784"/>
                  </a:cubicBezTo>
                  <a:cubicBezTo>
                    <a:pt x="3498" y="1748"/>
                    <a:pt x="3520" y="1711"/>
                    <a:pt x="3540" y="1675"/>
                  </a:cubicBezTo>
                  <a:cubicBezTo>
                    <a:pt x="3557" y="1644"/>
                    <a:pt x="3574" y="1612"/>
                    <a:pt x="3588" y="1580"/>
                  </a:cubicBezTo>
                  <a:cubicBezTo>
                    <a:pt x="3595" y="1565"/>
                    <a:pt x="3602" y="1550"/>
                    <a:pt x="3609" y="1536"/>
                  </a:cubicBezTo>
                  <a:cubicBezTo>
                    <a:pt x="3619" y="1514"/>
                    <a:pt x="3628" y="1493"/>
                    <a:pt x="3637" y="1470"/>
                  </a:cubicBezTo>
                  <a:cubicBezTo>
                    <a:pt x="3641" y="1459"/>
                    <a:pt x="3647" y="1448"/>
                    <a:pt x="3650" y="1436"/>
                  </a:cubicBezTo>
                  <a:cubicBezTo>
                    <a:pt x="3655" y="1424"/>
                    <a:pt x="3659" y="1413"/>
                    <a:pt x="3664" y="1401"/>
                  </a:cubicBezTo>
                  <a:cubicBezTo>
                    <a:pt x="3671" y="1380"/>
                    <a:pt x="3678" y="1359"/>
                    <a:pt x="3684" y="1338"/>
                  </a:cubicBezTo>
                  <a:cubicBezTo>
                    <a:pt x="3686" y="1332"/>
                    <a:pt x="3687" y="1327"/>
                    <a:pt x="3689" y="1322"/>
                  </a:cubicBezTo>
                  <a:cubicBezTo>
                    <a:pt x="3694" y="1306"/>
                    <a:pt x="3699" y="1290"/>
                    <a:pt x="3703" y="1275"/>
                  </a:cubicBezTo>
                  <a:cubicBezTo>
                    <a:pt x="3707" y="1259"/>
                    <a:pt x="3711" y="1243"/>
                    <a:pt x="3715" y="1227"/>
                  </a:cubicBezTo>
                  <a:cubicBezTo>
                    <a:pt x="3717" y="1219"/>
                    <a:pt x="3719" y="1210"/>
                    <a:pt x="3720" y="1201"/>
                  </a:cubicBezTo>
                  <a:cubicBezTo>
                    <a:pt x="3726" y="1180"/>
                    <a:pt x="3729" y="1160"/>
                    <a:pt x="3734" y="1138"/>
                  </a:cubicBezTo>
                  <a:cubicBezTo>
                    <a:pt x="3735" y="1133"/>
                    <a:pt x="3736" y="1126"/>
                    <a:pt x="3737" y="1120"/>
                  </a:cubicBezTo>
                  <a:cubicBezTo>
                    <a:pt x="3740" y="1101"/>
                    <a:pt x="3743" y="1082"/>
                    <a:pt x="3745" y="1064"/>
                  </a:cubicBezTo>
                  <a:cubicBezTo>
                    <a:pt x="3747" y="1046"/>
                    <a:pt x="3749" y="1028"/>
                    <a:pt x="3752" y="1010"/>
                  </a:cubicBezTo>
                  <a:cubicBezTo>
                    <a:pt x="3753" y="998"/>
                    <a:pt x="3754" y="986"/>
                    <a:pt x="3754" y="974"/>
                  </a:cubicBezTo>
                  <a:cubicBezTo>
                    <a:pt x="3756" y="959"/>
                    <a:pt x="3757" y="945"/>
                    <a:pt x="3757" y="929"/>
                  </a:cubicBezTo>
                  <a:cubicBezTo>
                    <a:pt x="3757" y="927"/>
                    <a:pt x="3757" y="924"/>
                    <a:pt x="3757" y="921"/>
                  </a:cubicBezTo>
                  <a:cubicBezTo>
                    <a:pt x="3758" y="898"/>
                    <a:pt x="3760" y="876"/>
                    <a:pt x="3760" y="853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0;p33">
              <a:extLst>
                <a:ext uri="{FF2B5EF4-FFF2-40B4-BE49-F238E27FC236}">
                  <a16:creationId xmlns:a16="http://schemas.microsoft.com/office/drawing/2014/main" id="{4ABEB5FB-BB92-4DFA-BD6E-8BA5BE13590C}"/>
                </a:ext>
              </a:extLst>
            </p:cNvPr>
            <p:cNvSpPr/>
            <p:nvPr/>
          </p:nvSpPr>
          <p:spPr>
            <a:xfrm>
              <a:off x="6301729" y="2582509"/>
              <a:ext cx="33596" cy="167706"/>
            </a:xfrm>
            <a:custGeom>
              <a:avLst/>
              <a:gdLst/>
              <a:ahLst/>
              <a:cxnLst/>
              <a:rect l="l" t="t" r="r" b="b"/>
              <a:pathLst>
                <a:path w="367" h="1832" extrusionOk="0">
                  <a:moveTo>
                    <a:pt x="293" y="1"/>
                  </a:moveTo>
                  <a:lnTo>
                    <a:pt x="75" y="35"/>
                  </a:lnTo>
                  <a:lnTo>
                    <a:pt x="1" y="1832"/>
                  </a:lnTo>
                  <a:lnTo>
                    <a:pt x="367" y="170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81;p33">
              <a:extLst>
                <a:ext uri="{FF2B5EF4-FFF2-40B4-BE49-F238E27FC236}">
                  <a16:creationId xmlns:a16="http://schemas.microsoft.com/office/drawing/2014/main" id="{9F6AD984-4AF4-4B4C-A01D-4B2F5718D654}"/>
                </a:ext>
              </a:extLst>
            </p:cNvPr>
            <p:cNvSpPr/>
            <p:nvPr/>
          </p:nvSpPr>
          <p:spPr>
            <a:xfrm>
              <a:off x="5974730" y="2578755"/>
              <a:ext cx="398210" cy="321497"/>
            </a:xfrm>
            <a:custGeom>
              <a:avLst/>
              <a:gdLst/>
              <a:ahLst/>
              <a:cxnLst/>
              <a:rect l="l" t="t" r="r" b="b"/>
              <a:pathLst>
                <a:path w="4350" h="3512" extrusionOk="0">
                  <a:moveTo>
                    <a:pt x="4120" y="0"/>
                  </a:moveTo>
                  <a:lnTo>
                    <a:pt x="3834" y="46"/>
                  </a:lnTo>
                  <a:lnTo>
                    <a:pt x="3834" y="1657"/>
                  </a:lnTo>
                  <a:cubicBezTo>
                    <a:pt x="3834" y="1715"/>
                    <a:pt x="3797" y="1762"/>
                    <a:pt x="3752" y="1762"/>
                  </a:cubicBezTo>
                  <a:lnTo>
                    <a:pt x="3749" y="1762"/>
                  </a:lnTo>
                  <a:cubicBezTo>
                    <a:pt x="3703" y="1762"/>
                    <a:pt x="3666" y="1715"/>
                    <a:pt x="3666" y="1657"/>
                  </a:cubicBezTo>
                  <a:lnTo>
                    <a:pt x="3666" y="72"/>
                  </a:lnTo>
                  <a:lnTo>
                    <a:pt x="3460" y="105"/>
                  </a:lnTo>
                  <a:lnTo>
                    <a:pt x="2176" y="309"/>
                  </a:lnTo>
                  <a:cubicBezTo>
                    <a:pt x="2188" y="323"/>
                    <a:pt x="2198" y="339"/>
                    <a:pt x="2208" y="354"/>
                  </a:cubicBezTo>
                  <a:cubicBezTo>
                    <a:pt x="2213" y="364"/>
                    <a:pt x="2220" y="374"/>
                    <a:pt x="2225" y="383"/>
                  </a:cubicBezTo>
                  <a:cubicBezTo>
                    <a:pt x="2231" y="393"/>
                    <a:pt x="2236" y="403"/>
                    <a:pt x="2242" y="412"/>
                  </a:cubicBezTo>
                  <a:cubicBezTo>
                    <a:pt x="2252" y="431"/>
                    <a:pt x="2261" y="452"/>
                    <a:pt x="2270" y="472"/>
                  </a:cubicBezTo>
                  <a:cubicBezTo>
                    <a:pt x="2275" y="488"/>
                    <a:pt x="2281" y="503"/>
                    <a:pt x="2287" y="519"/>
                  </a:cubicBezTo>
                  <a:cubicBezTo>
                    <a:pt x="2292" y="537"/>
                    <a:pt x="2297" y="555"/>
                    <a:pt x="2301" y="573"/>
                  </a:cubicBezTo>
                  <a:cubicBezTo>
                    <a:pt x="2304" y="583"/>
                    <a:pt x="2305" y="592"/>
                    <a:pt x="2307" y="603"/>
                  </a:cubicBezTo>
                  <a:cubicBezTo>
                    <a:pt x="2308" y="609"/>
                    <a:pt x="2309" y="616"/>
                    <a:pt x="2309" y="624"/>
                  </a:cubicBezTo>
                  <a:cubicBezTo>
                    <a:pt x="2311" y="636"/>
                    <a:pt x="2313" y="649"/>
                    <a:pt x="2313" y="662"/>
                  </a:cubicBezTo>
                  <a:cubicBezTo>
                    <a:pt x="2314" y="672"/>
                    <a:pt x="2314" y="682"/>
                    <a:pt x="2314" y="693"/>
                  </a:cubicBezTo>
                  <a:cubicBezTo>
                    <a:pt x="2314" y="710"/>
                    <a:pt x="2314" y="725"/>
                    <a:pt x="2311" y="741"/>
                  </a:cubicBezTo>
                  <a:cubicBezTo>
                    <a:pt x="2310" y="753"/>
                    <a:pt x="2309" y="766"/>
                    <a:pt x="2307" y="778"/>
                  </a:cubicBezTo>
                  <a:cubicBezTo>
                    <a:pt x="2306" y="788"/>
                    <a:pt x="2305" y="797"/>
                    <a:pt x="2302" y="806"/>
                  </a:cubicBezTo>
                  <a:cubicBezTo>
                    <a:pt x="2290" y="871"/>
                    <a:pt x="2265" y="932"/>
                    <a:pt x="2231" y="993"/>
                  </a:cubicBezTo>
                  <a:cubicBezTo>
                    <a:pt x="2226" y="1002"/>
                    <a:pt x="2220" y="1012"/>
                    <a:pt x="2215" y="1021"/>
                  </a:cubicBezTo>
                  <a:cubicBezTo>
                    <a:pt x="2203" y="1041"/>
                    <a:pt x="2190" y="1060"/>
                    <a:pt x="2176" y="1078"/>
                  </a:cubicBezTo>
                  <a:lnTo>
                    <a:pt x="2176" y="1079"/>
                  </a:lnTo>
                  <a:cubicBezTo>
                    <a:pt x="2166" y="1092"/>
                    <a:pt x="2155" y="1106"/>
                    <a:pt x="2145" y="1119"/>
                  </a:cubicBezTo>
                  <a:lnTo>
                    <a:pt x="2144" y="1119"/>
                  </a:lnTo>
                  <a:cubicBezTo>
                    <a:pt x="2114" y="1155"/>
                    <a:pt x="2082" y="1190"/>
                    <a:pt x="2045" y="1224"/>
                  </a:cubicBezTo>
                  <a:cubicBezTo>
                    <a:pt x="2037" y="1231"/>
                    <a:pt x="2029" y="1239"/>
                    <a:pt x="2020" y="1247"/>
                  </a:cubicBezTo>
                  <a:cubicBezTo>
                    <a:pt x="2012" y="1255"/>
                    <a:pt x="2003" y="1261"/>
                    <a:pt x="1994" y="1268"/>
                  </a:cubicBezTo>
                  <a:cubicBezTo>
                    <a:pt x="1985" y="1276"/>
                    <a:pt x="1977" y="1284"/>
                    <a:pt x="1967" y="1291"/>
                  </a:cubicBezTo>
                  <a:cubicBezTo>
                    <a:pt x="1940" y="1313"/>
                    <a:pt x="1909" y="1336"/>
                    <a:pt x="1879" y="1357"/>
                  </a:cubicBezTo>
                  <a:cubicBezTo>
                    <a:pt x="1869" y="1364"/>
                    <a:pt x="1858" y="1372"/>
                    <a:pt x="1847" y="1378"/>
                  </a:cubicBezTo>
                  <a:cubicBezTo>
                    <a:pt x="1833" y="1389"/>
                    <a:pt x="1818" y="1398"/>
                    <a:pt x="1802" y="1407"/>
                  </a:cubicBezTo>
                  <a:cubicBezTo>
                    <a:pt x="1784" y="1419"/>
                    <a:pt x="1765" y="1430"/>
                    <a:pt x="1746" y="1440"/>
                  </a:cubicBezTo>
                  <a:cubicBezTo>
                    <a:pt x="1727" y="1452"/>
                    <a:pt x="1708" y="1463"/>
                    <a:pt x="1688" y="1474"/>
                  </a:cubicBezTo>
                  <a:cubicBezTo>
                    <a:pt x="1637" y="1502"/>
                    <a:pt x="1584" y="1528"/>
                    <a:pt x="1529" y="1553"/>
                  </a:cubicBezTo>
                  <a:cubicBezTo>
                    <a:pt x="1506" y="1563"/>
                    <a:pt x="1485" y="1573"/>
                    <a:pt x="1462" y="1582"/>
                  </a:cubicBezTo>
                  <a:cubicBezTo>
                    <a:pt x="1445" y="1590"/>
                    <a:pt x="1430" y="1596"/>
                    <a:pt x="1414" y="1602"/>
                  </a:cubicBezTo>
                  <a:cubicBezTo>
                    <a:pt x="1388" y="1613"/>
                    <a:pt x="1363" y="1623"/>
                    <a:pt x="1336" y="1633"/>
                  </a:cubicBezTo>
                  <a:cubicBezTo>
                    <a:pt x="1313" y="1642"/>
                    <a:pt x="1288" y="1651"/>
                    <a:pt x="1263" y="1660"/>
                  </a:cubicBezTo>
                  <a:cubicBezTo>
                    <a:pt x="1261" y="1660"/>
                    <a:pt x="1260" y="1661"/>
                    <a:pt x="1257" y="1661"/>
                  </a:cubicBezTo>
                  <a:cubicBezTo>
                    <a:pt x="1218" y="1676"/>
                    <a:pt x="1177" y="1689"/>
                    <a:pt x="1136" y="1702"/>
                  </a:cubicBezTo>
                  <a:cubicBezTo>
                    <a:pt x="1114" y="1708"/>
                    <a:pt x="1092" y="1715"/>
                    <a:pt x="1069" y="1722"/>
                  </a:cubicBezTo>
                  <a:cubicBezTo>
                    <a:pt x="1061" y="1724"/>
                    <a:pt x="1054" y="1726"/>
                    <a:pt x="1046" y="1729"/>
                  </a:cubicBezTo>
                  <a:cubicBezTo>
                    <a:pt x="1028" y="1734"/>
                    <a:pt x="1010" y="1740"/>
                    <a:pt x="991" y="1744"/>
                  </a:cubicBezTo>
                  <a:cubicBezTo>
                    <a:pt x="974" y="1749"/>
                    <a:pt x="958" y="1753"/>
                    <a:pt x="941" y="1758"/>
                  </a:cubicBezTo>
                  <a:cubicBezTo>
                    <a:pt x="924" y="1762"/>
                    <a:pt x="907" y="1766"/>
                    <a:pt x="890" y="1770"/>
                  </a:cubicBezTo>
                  <a:cubicBezTo>
                    <a:pt x="857" y="1779"/>
                    <a:pt x="822" y="1787"/>
                    <a:pt x="787" y="1794"/>
                  </a:cubicBezTo>
                  <a:cubicBezTo>
                    <a:pt x="723" y="1809"/>
                    <a:pt x="657" y="1822"/>
                    <a:pt x="590" y="1834"/>
                  </a:cubicBezTo>
                  <a:cubicBezTo>
                    <a:pt x="584" y="1836"/>
                    <a:pt x="578" y="1837"/>
                    <a:pt x="573" y="1837"/>
                  </a:cubicBezTo>
                  <a:cubicBezTo>
                    <a:pt x="553" y="1841"/>
                    <a:pt x="531" y="1845"/>
                    <a:pt x="511" y="1848"/>
                  </a:cubicBezTo>
                  <a:cubicBezTo>
                    <a:pt x="442" y="1859"/>
                    <a:pt x="372" y="1869"/>
                    <a:pt x="303" y="1878"/>
                  </a:cubicBezTo>
                  <a:cubicBezTo>
                    <a:pt x="265" y="1883"/>
                    <a:pt x="228" y="1887"/>
                    <a:pt x="191" y="1891"/>
                  </a:cubicBezTo>
                  <a:cubicBezTo>
                    <a:pt x="169" y="1893"/>
                    <a:pt x="146" y="1895"/>
                    <a:pt x="122" y="1897"/>
                  </a:cubicBezTo>
                  <a:cubicBezTo>
                    <a:pt x="82" y="1901"/>
                    <a:pt x="41" y="1904"/>
                    <a:pt x="1" y="1908"/>
                  </a:cubicBezTo>
                  <a:lnTo>
                    <a:pt x="303" y="2730"/>
                  </a:lnTo>
                  <a:lnTo>
                    <a:pt x="591" y="3511"/>
                  </a:lnTo>
                  <a:cubicBezTo>
                    <a:pt x="637" y="3505"/>
                    <a:pt x="682" y="3500"/>
                    <a:pt x="728" y="3493"/>
                  </a:cubicBezTo>
                  <a:cubicBezTo>
                    <a:pt x="833" y="3478"/>
                    <a:pt x="934" y="3462"/>
                    <a:pt x="1036" y="3442"/>
                  </a:cubicBezTo>
                  <a:cubicBezTo>
                    <a:pt x="1084" y="3433"/>
                    <a:pt x="1132" y="3424"/>
                    <a:pt x="1180" y="3414"/>
                  </a:cubicBezTo>
                  <a:cubicBezTo>
                    <a:pt x="1209" y="3409"/>
                    <a:pt x="1237" y="3403"/>
                    <a:pt x="1265" y="3396"/>
                  </a:cubicBezTo>
                  <a:cubicBezTo>
                    <a:pt x="1281" y="3394"/>
                    <a:pt x="1297" y="3390"/>
                    <a:pt x="1311" y="3386"/>
                  </a:cubicBezTo>
                  <a:cubicBezTo>
                    <a:pt x="1316" y="3386"/>
                    <a:pt x="1320" y="3385"/>
                    <a:pt x="1324" y="3384"/>
                  </a:cubicBezTo>
                  <a:cubicBezTo>
                    <a:pt x="1370" y="3373"/>
                    <a:pt x="1414" y="3362"/>
                    <a:pt x="1459" y="3351"/>
                  </a:cubicBezTo>
                  <a:lnTo>
                    <a:pt x="1462" y="3351"/>
                  </a:lnTo>
                  <a:cubicBezTo>
                    <a:pt x="1506" y="3340"/>
                    <a:pt x="1549" y="3329"/>
                    <a:pt x="1592" y="3317"/>
                  </a:cubicBezTo>
                  <a:cubicBezTo>
                    <a:pt x="1620" y="3311"/>
                    <a:pt x="1648" y="3303"/>
                    <a:pt x="1676" y="3294"/>
                  </a:cubicBezTo>
                  <a:cubicBezTo>
                    <a:pt x="1707" y="3286"/>
                    <a:pt x="1736" y="3277"/>
                    <a:pt x="1765" y="3268"/>
                  </a:cubicBezTo>
                  <a:cubicBezTo>
                    <a:pt x="1824" y="3251"/>
                    <a:pt x="1882" y="3233"/>
                    <a:pt x="1940" y="3214"/>
                  </a:cubicBezTo>
                  <a:cubicBezTo>
                    <a:pt x="1968" y="3205"/>
                    <a:pt x="1996" y="3196"/>
                    <a:pt x="2024" y="3186"/>
                  </a:cubicBezTo>
                  <a:cubicBezTo>
                    <a:pt x="2050" y="3177"/>
                    <a:pt x="2076" y="3168"/>
                    <a:pt x="2102" y="3159"/>
                  </a:cubicBezTo>
                  <a:cubicBezTo>
                    <a:pt x="2148" y="3142"/>
                    <a:pt x="2194" y="3125"/>
                    <a:pt x="2240" y="3107"/>
                  </a:cubicBezTo>
                  <a:cubicBezTo>
                    <a:pt x="2261" y="3099"/>
                    <a:pt x="2281" y="3091"/>
                    <a:pt x="2301" y="3083"/>
                  </a:cubicBezTo>
                  <a:cubicBezTo>
                    <a:pt x="2328" y="3072"/>
                    <a:pt x="2356" y="3061"/>
                    <a:pt x="2383" y="3049"/>
                  </a:cubicBezTo>
                  <a:cubicBezTo>
                    <a:pt x="2430" y="3030"/>
                    <a:pt x="2477" y="3010"/>
                    <a:pt x="2522" y="2989"/>
                  </a:cubicBezTo>
                  <a:cubicBezTo>
                    <a:pt x="2551" y="2976"/>
                    <a:pt x="2578" y="2964"/>
                    <a:pt x="2605" y="2950"/>
                  </a:cubicBezTo>
                  <a:cubicBezTo>
                    <a:pt x="2611" y="2948"/>
                    <a:pt x="2617" y="2946"/>
                    <a:pt x="2622" y="2942"/>
                  </a:cubicBezTo>
                  <a:cubicBezTo>
                    <a:pt x="2653" y="2929"/>
                    <a:pt x="2682" y="2913"/>
                    <a:pt x="2712" y="2899"/>
                  </a:cubicBezTo>
                  <a:cubicBezTo>
                    <a:pt x="2725" y="2893"/>
                    <a:pt x="2736" y="2887"/>
                    <a:pt x="2747" y="2882"/>
                  </a:cubicBezTo>
                  <a:cubicBezTo>
                    <a:pt x="2775" y="2867"/>
                    <a:pt x="2803" y="2852"/>
                    <a:pt x="2831" y="2838"/>
                  </a:cubicBezTo>
                  <a:cubicBezTo>
                    <a:pt x="2861" y="2821"/>
                    <a:pt x="2890" y="2805"/>
                    <a:pt x="2921" y="2788"/>
                  </a:cubicBezTo>
                  <a:cubicBezTo>
                    <a:pt x="2943" y="2776"/>
                    <a:pt x="2965" y="2763"/>
                    <a:pt x="2987" y="2750"/>
                  </a:cubicBezTo>
                  <a:cubicBezTo>
                    <a:pt x="3008" y="2738"/>
                    <a:pt x="3031" y="2724"/>
                    <a:pt x="3052" y="2712"/>
                  </a:cubicBezTo>
                  <a:cubicBezTo>
                    <a:pt x="3084" y="2692"/>
                    <a:pt x="3115" y="2672"/>
                    <a:pt x="3147" y="2652"/>
                  </a:cubicBezTo>
                  <a:cubicBezTo>
                    <a:pt x="3193" y="2623"/>
                    <a:pt x="3238" y="2592"/>
                    <a:pt x="3282" y="2561"/>
                  </a:cubicBezTo>
                  <a:cubicBezTo>
                    <a:pt x="3303" y="2546"/>
                    <a:pt x="3326" y="2530"/>
                    <a:pt x="3347" y="2515"/>
                  </a:cubicBezTo>
                  <a:cubicBezTo>
                    <a:pt x="3385" y="2486"/>
                    <a:pt x="3422" y="2458"/>
                    <a:pt x="3458" y="2429"/>
                  </a:cubicBezTo>
                  <a:cubicBezTo>
                    <a:pt x="3476" y="2414"/>
                    <a:pt x="3495" y="2400"/>
                    <a:pt x="3512" y="2384"/>
                  </a:cubicBezTo>
                  <a:cubicBezTo>
                    <a:pt x="3525" y="2374"/>
                    <a:pt x="3538" y="2364"/>
                    <a:pt x="3549" y="2354"/>
                  </a:cubicBezTo>
                  <a:cubicBezTo>
                    <a:pt x="3566" y="2338"/>
                    <a:pt x="3583" y="2324"/>
                    <a:pt x="3600" y="2308"/>
                  </a:cubicBezTo>
                  <a:cubicBezTo>
                    <a:pt x="3618" y="2293"/>
                    <a:pt x="3636" y="2277"/>
                    <a:pt x="3654" y="2260"/>
                  </a:cubicBezTo>
                  <a:cubicBezTo>
                    <a:pt x="3674" y="2241"/>
                    <a:pt x="3694" y="2221"/>
                    <a:pt x="3714" y="2200"/>
                  </a:cubicBezTo>
                  <a:cubicBezTo>
                    <a:pt x="3735" y="2180"/>
                    <a:pt x="3755" y="2160"/>
                    <a:pt x="3775" y="2138"/>
                  </a:cubicBezTo>
                  <a:cubicBezTo>
                    <a:pt x="3801" y="2111"/>
                    <a:pt x="3827" y="2083"/>
                    <a:pt x="3851" y="2055"/>
                  </a:cubicBezTo>
                  <a:cubicBezTo>
                    <a:pt x="3860" y="2046"/>
                    <a:pt x="3868" y="2036"/>
                    <a:pt x="3875" y="2027"/>
                  </a:cubicBezTo>
                  <a:cubicBezTo>
                    <a:pt x="3883" y="2018"/>
                    <a:pt x="3891" y="2008"/>
                    <a:pt x="3898" y="1999"/>
                  </a:cubicBezTo>
                  <a:cubicBezTo>
                    <a:pt x="3908" y="1986"/>
                    <a:pt x="3918" y="1975"/>
                    <a:pt x="3927" y="1963"/>
                  </a:cubicBezTo>
                  <a:cubicBezTo>
                    <a:pt x="3946" y="1939"/>
                    <a:pt x="3964" y="1917"/>
                    <a:pt x="3980" y="1893"/>
                  </a:cubicBezTo>
                  <a:cubicBezTo>
                    <a:pt x="3997" y="1870"/>
                    <a:pt x="4013" y="1848"/>
                    <a:pt x="4029" y="1825"/>
                  </a:cubicBezTo>
                  <a:cubicBezTo>
                    <a:pt x="4038" y="1811"/>
                    <a:pt x="4048" y="1797"/>
                    <a:pt x="4057" y="1783"/>
                  </a:cubicBezTo>
                  <a:cubicBezTo>
                    <a:pt x="4066" y="1769"/>
                    <a:pt x="4075" y="1754"/>
                    <a:pt x="4083" y="1740"/>
                  </a:cubicBezTo>
                  <a:cubicBezTo>
                    <a:pt x="4092" y="1726"/>
                    <a:pt x="4101" y="1712"/>
                    <a:pt x="4109" y="1697"/>
                  </a:cubicBezTo>
                  <a:cubicBezTo>
                    <a:pt x="4115" y="1686"/>
                    <a:pt x="4122" y="1673"/>
                    <a:pt x="4129" y="1661"/>
                  </a:cubicBezTo>
                  <a:cubicBezTo>
                    <a:pt x="4139" y="1642"/>
                    <a:pt x="4149" y="1624"/>
                    <a:pt x="4159" y="1605"/>
                  </a:cubicBezTo>
                  <a:cubicBezTo>
                    <a:pt x="4166" y="1591"/>
                    <a:pt x="4173" y="1578"/>
                    <a:pt x="4178" y="1564"/>
                  </a:cubicBezTo>
                  <a:cubicBezTo>
                    <a:pt x="4185" y="1551"/>
                    <a:pt x="4192" y="1537"/>
                    <a:pt x="4199" y="1523"/>
                  </a:cubicBezTo>
                  <a:cubicBezTo>
                    <a:pt x="4208" y="1503"/>
                    <a:pt x="4216" y="1483"/>
                    <a:pt x="4223" y="1464"/>
                  </a:cubicBezTo>
                  <a:cubicBezTo>
                    <a:pt x="4229" y="1450"/>
                    <a:pt x="4235" y="1437"/>
                    <a:pt x="4239" y="1425"/>
                  </a:cubicBezTo>
                  <a:cubicBezTo>
                    <a:pt x="4245" y="1411"/>
                    <a:pt x="4249" y="1398"/>
                    <a:pt x="4254" y="1385"/>
                  </a:cubicBezTo>
                  <a:cubicBezTo>
                    <a:pt x="4258" y="1372"/>
                    <a:pt x="4263" y="1358"/>
                    <a:pt x="4267" y="1346"/>
                  </a:cubicBezTo>
                  <a:cubicBezTo>
                    <a:pt x="4272" y="1331"/>
                    <a:pt x="4275" y="1319"/>
                    <a:pt x="4280" y="1305"/>
                  </a:cubicBezTo>
                  <a:cubicBezTo>
                    <a:pt x="4289" y="1276"/>
                    <a:pt x="4297" y="1247"/>
                    <a:pt x="4303" y="1217"/>
                  </a:cubicBezTo>
                  <a:cubicBezTo>
                    <a:pt x="4306" y="1208"/>
                    <a:pt x="4308" y="1199"/>
                    <a:pt x="4310" y="1190"/>
                  </a:cubicBezTo>
                  <a:cubicBezTo>
                    <a:pt x="4314" y="1176"/>
                    <a:pt x="4316" y="1162"/>
                    <a:pt x="4319" y="1148"/>
                  </a:cubicBezTo>
                  <a:cubicBezTo>
                    <a:pt x="4323" y="1134"/>
                    <a:pt x="4325" y="1119"/>
                    <a:pt x="4327" y="1106"/>
                  </a:cubicBezTo>
                  <a:cubicBezTo>
                    <a:pt x="4330" y="1088"/>
                    <a:pt x="4333" y="1069"/>
                    <a:pt x="4335" y="1050"/>
                  </a:cubicBezTo>
                  <a:cubicBezTo>
                    <a:pt x="4337" y="1032"/>
                    <a:pt x="4339" y="1014"/>
                    <a:pt x="4342" y="996"/>
                  </a:cubicBezTo>
                  <a:cubicBezTo>
                    <a:pt x="4344" y="966"/>
                    <a:pt x="4346" y="937"/>
                    <a:pt x="4347" y="907"/>
                  </a:cubicBezTo>
                  <a:cubicBezTo>
                    <a:pt x="4348" y="884"/>
                    <a:pt x="4350" y="863"/>
                    <a:pt x="4350" y="839"/>
                  </a:cubicBezTo>
                  <a:cubicBezTo>
                    <a:pt x="4350" y="828"/>
                    <a:pt x="4350" y="816"/>
                    <a:pt x="4350" y="804"/>
                  </a:cubicBezTo>
                  <a:cubicBezTo>
                    <a:pt x="4348" y="770"/>
                    <a:pt x="4346" y="738"/>
                    <a:pt x="4343" y="704"/>
                  </a:cubicBezTo>
                  <a:cubicBezTo>
                    <a:pt x="4343" y="689"/>
                    <a:pt x="4341" y="675"/>
                    <a:pt x="4339" y="660"/>
                  </a:cubicBezTo>
                  <a:cubicBezTo>
                    <a:pt x="4337" y="639"/>
                    <a:pt x="4334" y="617"/>
                    <a:pt x="4330" y="597"/>
                  </a:cubicBezTo>
                  <a:cubicBezTo>
                    <a:pt x="4329" y="588"/>
                    <a:pt x="4328" y="580"/>
                    <a:pt x="4327" y="572"/>
                  </a:cubicBezTo>
                  <a:cubicBezTo>
                    <a:pt x="4326" y="568"/>
                    <a:pt x="4325" y="564"/>
                    <a:pt x="4325" y="560"/>
                  </a:cubicBezTo>
                  <a:cubicBezTo>
                    <a:pt x="4323" y="551"/>
                    <a:pt x="4321" y="542"/>
                    <a:pt x="4319" y="533"/>
                  </a:cubicBezTo>
                  <a:cubicBezTo>
                    <a:pt x="4317" y="517"/>
                    <a:pt x="4314" y="501"/>
                    <a:pt x="4309" y="485"/>
                  </a:cubicBezTo>
                  <a:cubicBezTo>
                    <a:pt x="4306" y="466"/>
                    <a:pt x="4300" y="447"/>
                    <a:pt x="4296" y="428"/>
                  </a:cubicBezTo>
                  <a:cubicBezTo>
                    <a:pt x="4292" y="414"/>
                    <a:pt x="4289" y="402"/>
                    <a:pt x="4285" y="390"/>
                  </a:cubicBezTo>
                  <a:cubicBezTo>
                    <a:pt x="4283" y="383"/>
                    <a:pt x="4281" y="377"/>
                    <a:pt x="4279" y="369"/>
                  </a:cubicBezTo>
                  <a:cubicBezTo>
                    <a:pt x="4274" y="356"/>
                    <a:pt x="4271" y="342"/>
                    <a:pt x="4265" y="329"/>
                  </a:cubicBezTo>
                  <a:cubicBezTo>
                    <a:pt x="4261" y="313"/>
                    <a:pt x="4255" y="297"/>
                    <a:pt x="4249" y="282"/>
                  </a:cubicBezTo>
                  <a:cubicBezTo>
                    <a:pt x="4248" y="278"/>
                    <a:pt x="4247" y="274"/>
                    <a:pt x="4245" y="269"/>
                  </a:cubicBezTo>
                  <a:cubicBezTo>
                    <a:pt x="4241" y="262"/>
                    <a:pt x="4239" y="255"/>
                    <a:pt x="4237" y="248"/>
                  </a:cubicBezTo>
                  <a:cubicBezTo>
                    <a:pt x="4221" y="205"/>
                    <a:pt x="4202" y="162"/>
                    <a:pt x="4182" y="121"/>
                  </a:cubicBezTo>
                  <a:cubicBezTo>
                    <a:pt x="4175" y="107"/>
                    <a:pt x="4168" y="94"/>
                    <a:pt x="4163" y="80"/>
                  </a:cubicBezTo>
                  <a:cubicBezTo>
                    <a:pt x="4156" y="67"/>
                    <a:pt x="4149" y="53"/>
                    <a:pt x="4141" y="39"/>
                  </a:cubicBezTo>
                  <a:cubicBezTo>
                    <a:pt x="4134" y="26"/>
                    <a:pt x="4128" y="14"/>
                    <a:pt x="4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2;p33">
              <a:extLst>
                <a:ext uri="{FF2B5EF4-FFF2-40B4-BE49-F238E27FC236}">
                  <a16:creationId xmlns:a16="http://schemas.microsoft.com/office/drawing/2014/main" id="{6D123E1C-DB49-4888-B7A0-6A92828A38AD}"/>
                </a:ext>
              </a:extLst>
            </p:cNvPr>
            <p:cNvSpPr/>
            <p:nvPr/>
          </p:nvSpPr>
          <p:spPr>
            <a:xfrm>
              <a:off x="5589965" y="2810273"/>
              <a:ext cx="438855" cy="173839"/>
            </a:xfrm>
            <a:custGeom>
              <a:avLst/>
              <a:gdLst/>
              <a:ahLst/>
              <a:cxnLst/>
              <a:rect l="l" t="t" r="r" b="b"/>
              <a:pathLst>
                <a:path w="4794" h="1899" extrusionOk="0">
                  <a:moveTo>
                    <a:pt x="0" y="0"/>
                  </a:moveTo>
                  <a:lnTo>
                    <a:pt x="0" y="852"/>
                  </a:lnTo>
                  <a:cubicBezTo>
                    <a:pt x="876" y="1490"/>
                    <a:pt x="2239" y="1899"/>
                    <a:pt x="3768" y="1899"/>
                  </a:cubicBezTo>
                  <a:cubicBezTo>
                    <a:pt x="4120" y="1898"/>
                    <a:pt x="4463" y="1876"/>
                    <a:pt x="4794" y="1835"/>
                  </a:cubicBezTo>
                  <a:lnTo>
                    <a:pt x="4794" y="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3;p33">
              <a:extLst>
                <a:ext uri="{FF2B5EF4-FFF2-40B4-BE49-F238E27FC236}">
                  <a16:creationId xmlns:a16="http://schemas.microsoft.com/office/drawing/2014/main" id="{FF149A24-6B48-4ADD-A142-E4FA581568DD}"/>
                </a:ext>
              </a:extLst>
            </p:cNvPr>
            <p:cNvSpPr/>
            <p:nvPr/>
          </p:nvSpPr>
          <p:spPr>
            <a:xfrm>
              <a:off x="5925662" y="2754522"/>
              <a:ext cx="49158" cy="107837"/>
            </a:xfrm>
            <a:custGeom>
              <a:avLst/>
              <a:gdLst/>
              <a:ahLst/>
              <a:cxnLst/>
              <a:rect l="l" t="t" r="r" b="b"/>
              <a:pathLst>
                <a:path w="537" h="1178" extrusionOk="0">
                  <a:moveTo>
                    <a:pt x="288" y="0"/>
                  </a:moveTo>
                  <a:cubicBezTo>
                    <a:pt x="275" y="1"/>
                    <a:pt x="113" y="3"/>
                    <a:pt x="101" y="3"/>
                  </a:cubicBezTo>
                  <a:lnTo>
                    <a:pt x="1" y="1178"/>
                  </a:lnTo>
                  <a:lnTo>
                    <a:pt x="537" y="1131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84;p33">
              <a:extLst>
                <a:ext uri="{FF2B5EF4-FFF2-40B4-BE49-F238E27FC236}">
                  <a16:creationId xmlns:a16="http://schemas.microsoft.com/office/drawing/2014/main" id="{65E15DCD-C569-4F32-BFE6-7F89BB7C20E6}"/>
                </a:ext>
              </a:extLst>
            </p:cNvPr>
            <p:cNvSpPr/>
            <p:nvPr/>
          </p:nvSpPr>
          <p:spPr>
            <a:xfrm>
              <a:off x="5590057" y="2725777"/>
              <a:ext cx="438672" cy="180339"/>
            </a:xfrm>
            <a:custGeom>
              <a:avLst/>
              <a:gdLst/>
              <a:ahLst/>
              <a:cxnLst/>
              <a:rect l="l" t="t" r="r" b="b"/>
              <a:pathLst>
                <a:path w="4792" h="1970" extrusionOk="0">
                  <a:moveTo>
                    <a:pt x="1924" y="1"/>
                  </a:moveTo>
                  <a:lnTo>
                    <a:pt x="1180" y="357"/>
                  </a:lnTo>
                  <a:lnTo>
                    <a:pt x="0" y="923"/>
                  </a:lnTo>
                  <a:cubicBezTo>
                    <a:pt x="42" y="954"/>
                    <a:pt x="85" y="983"/>
                    <a:pt x="129" y="1013"/>
                  </a:cubicBezTo>
                  <a:cubicBezTo>
                    <a:pt x="146" y="1025"/>
                    <a:pt x="162" y="1036"/>
                    <a:pt x="180" y="1047"/>
                  </a:cubicBezTo>
                  <a:cubicBezTo>
                    <a:pt x="201" y="1061"/>
                    <a:pt x="222" y="1074"/>
                    <a:pt x="244" y="1086"/>
                  </a:cubicBezTo>
                  <a:cubicBezTo>
                    <a:pt x="258" y="1095"/>
                    <a:pt x="274" y="1106"/>
                    <a:pt x="290" y="1115"/>
                  </a:cubicBezTo>
                  <a:cubicBezTo>
                    <a:pt x="316" y="1130"/>
                    <a:pt x="341" y="1145"/>
                    <a:pt x="366" y="1160"/>
                  </a:cubicBezTo>
                  <a:cubicBezTo>
                    <a:pt x="367" y="1161"/>
                    <a:pt x="370" y="1163"/>
                    <a:pt x="371" y="1163"/>
                  </a:cubicBezTo>
                  <a:cubicBezTo>
                    <a:pt x="396" y="1177"/>
                    <a:pt x="420" y="1191"/>
                    <a:pt x="445" y="1205"/>
                  </a:cubicBezTo>
                  <a:cubicBezTo>
                    <a:pt x="472" y="1219"/>
                    <a:pt x="500" y="1235"/>
                    <a:pt x="527" y="1249"/>
                  </a:cubicBezTo>
                  <a:cubicBezTo>
                    <a:pt x="535" y="1253"/>
                    <a:pt x="543" y="1257"/>
                    <a:pt x="550" y="1260"/>
                  </a:cubicBezTo>
                  <a:cubicBezTo>
                    <a:pt x="585" y="1279"/>
                    <a:pt x="621" y="1297"/>
                    <a:pt x="657" y="1315"/>
                  </a:cubicBezTo>
                  <a:cubicBezTo>
                    <a:pt x="660" y="1316"/>
                    <a:pt x="664" y="1317"/>
                    <a:pt x="667" y="1320"/>
                  </a:cubicBezTo>
                  <a:cubicBezTo>
                    <a:pt x="692" y="1332"/>
                    <a:pt x="718" y="1344"/>
                    <a:pt x="742" y="1356"/>
                  </a:cubicBezTo>
                  <a:cubicBezTo>
                    <a:pt x="765" y="1366"/>
                    <a:pt x="787" y="1376"/>
                    <a:pt x="810" y="1386"/>
                  </a:cubicBezTo>
                  <a:cubicBezTo>
                    <a:pt x="829" y="1395"/>
                    <a:pt x="848" y="1404"/>
                    <a:pt x="868" y="1412"/>
                  </a:cubicBezTo>
                  <a:cubicBezTo>
                    <a:pt x="888" y="1421"/>
                    <a:pt x="907" y="1429"/>
                    <a:pt x="926" y="1437"/>
                  </a:cubicBezTo>
                  <a:cubicBezTo>
                    <a:pt x="945" y="1445"/>
                    <a:pt x="964" y="1454"/>
                    <a:pt x="984" y="1461"/>
                  </a:cubicBezTo>
                  <a:cubicBezTo>
                    <a:pt x="1005" y="1469"/>
                    <a:pt x="1024" y="1477"/>
                    <a:pt x="1044" y="1485"/>
                  </a:cubicBezTo>
                  <a:cubicBezTo>
                    <a:pt x="1063" y="1493"/>
                    <a:pt x="1084" y="1501"/>
                    <a:pt x="1104" y="1509"/>
                  </a:cubicBezTo>
                  <a:cubicBezTo>
                    <a:pt x="1143" y="1523"/>
                    <a:pt x="1184" y="1539"/>
                    <a:pt x="1224" y="1553"/>
                  </a:cubicBezTo>
                  <a:cubicBezTo>
                    <a:pt x="1230" y="1556"/>
                    <a:pt x="1236" y="1557"/>
                    <a:pt x="1241" y="1559"/>
                  </a:cubicBezTo>
                  <a:cubicBezTo>
                    <a:pt x="1243" y="1561"/>
                    <a:pt x="1245" y="1561"/>
                    <a:pt x="1246" y="1561"/>
                  </a:cubicBezTo>
                  <a:cubicBezTo>
                    <a:pt x="1268" y="1568"/>
                    <a:pt x="1292" y="1577"/>
                    <a:pt x="1316" y="1584"/>
                  </a:cubicBezTo>
                  <a:cubicBezTo>
                    <a:pt x="1339" y="1593"/>
                    <a:pt x="1363" y="1601"/>
                    <a:pt x="1386" y="1609"/>
                  </a:cubicBezTo>
                  <a:cubicBezTo>
                    <a:pt x="1419" y="1620"/>
                    <a:pt x="1453" y="1630"/>
                    <a:pt x="1487" y="1641"/>
                  </a:cubicBezTo>
                  <a:cubicBezTo>
                    <a:pt x="1520" y="1651"/>
                    <a:pt x="1554" y="1661"/>
                    <a:pt x="1588" y="1671"/>
                  </a:cubicBezTo>
                  <a:cubicBezTo>
                    <a:pt x="1589" y="1672"/>
                    <a:pt x="1589" y="1672"/>
                    <a:pt x="1590" y="1672"/>
                  </a:cubicBezTo>
                  <a:cubicBezTo>
                    <a:pt x="1624" y="1682"/>
                    <a:pt x="1659" y="1691"/>
                    <a:pt x="1694" y="1701"/>
                  </a:cubicBezTo>
                  <a:cubicBezTo>
                    <a:pt x="1734" y="1713"/>
                    <a:pt x="1776" y="1724"/>
                    <a:pt x="1818" y="1734"/>
                  </a:cubicBezTo>
                  <a:cubicBezTo>
                    <a:pt x="1847" y="1742"/>
                    <a:pt x="1876" y="1749"/>
                    <a:pt x="1906" y="1756"/>
                  </a:cubicBezTo>
                  <a:cubicBezTo>
                    <a:pt x="1952" y="1768"/>
                    <a:pt x="1999" y="1778"/>
                    <a:pt x="2046" y="1788"/>
                  </a:cubicBezTo>
                  <a:cubicBezTo>
                    <a:pt x="2097" y="1799"/>
                    <a:pt x="2148" y="1811"/>
                    <a:pt x="2199" y="1820"/>
                  </a:cubicBezTo>
                  <a:cubicBezTo>
                    <a:pt x="2229" y="1825"/>
                    <a:pt x="2258" y="1831"/>
                    <a:pt x="2287" y="1836"/>
                  </a:cubicBezTo>
                  <a:cubicBezTo>
                    <a:pt x="2348" y="1849"/>
                    <a:pt x="2411" y="1859"/>
                    <a:pt x="2474" y="1869"/>
                  </a:cubicBezTo>
                  <a:cubicBezTo>
                    <a:pt x="2501" y="1874"/>
                    <a:pt x="2529" y="1877"/>
                    <a:pt x="2558" y="1881"/>
                  </a:cubicBezTo>
                  <a:cubicBezTo>
                    <a:pt x="2626" y="1893"/>
                    <a:pt x="2695" y="1902"/>
                    <a:pt x="2765" y="1910"/>
                  </a:cubicBezTo>
                  <a:cubicBezTo>
                    <a:pt x="2788" y="1913"/>
                    <a:pt x="2812" y="1915"/>
                    <a:pt x="2835" y="1918"/>
                  </a:cubicBezTo>
                  <a:cubicBezTo>
                    <a:pt x="2858" y="1921"/>
                    <a:pt x="2882" y="1923"/>
                    <a:pt x="2906" y="1925"/>
                  </a:cubicBezTo>
                  <a:cubicBezTo>
                    <a:pt x="2949" y="1930"/>
                    <a:pt x="2994" y="1934"/>
                    <a:pt x="3040" y="1939"/>
                  </a:cubicBezTo>
                  <a:cubicBezTo>
                    <a:pt x="3067" y="1941"/>
                    <a:pt x="3095" y="1943"/>
                    <a:pt x="3123" y="1945"/>
                  </a:cubicBezTo>
                  <a:cubicBezTo>
                    <a:pt x="3174" y="1949"/>
                    <a:pt x="3225" y="1952"/>
                    <a:pt x="3277" y="1956"/>
                  </a:cubicBezTo>
                  <a:lnTo>
                    <a:pt x="3285" y="1956"/>
                  </a:lnTo>
                  <a:cubicBezTo>
                    <a:pt x="3319" y="1958"/>
                    <a:pt x="3354" y="1960"/>
                    <a:pt x="3387" y="1961"/>
                  </a:cubicBezTo>
                  <a:cubicBezTo>
                    <a:pt x="3417" y="1963"/>
                    <a:pt x="3445" y="1964"/>
                    <a:pt x="3473" y="1965"/>
                  </a:cubicBezTo>
                  <a:cubicBezTo>
                    <a:pt x="3516" y="1966"/>
                    <a:pt x="3560" y="1967"/>
                    <a:pt x="3604" y="1968"/>
                  </a:cubicBezTo>
                  <a:cubicBezTo>
                    <a:pt x="3658" y="1969"/>
                    <a:pt x="3713" y="1969"/>
                    <a:pt x="3767" y="1969"/>
                  </a:cubicBezTo>
                  <a:cubicBezTo>
                    <a:pt x="3801" y="1969"/>
                    <a:pt x="3835" y="1969"/>
                    <a:pt x="3868" y="1968"/>
                  </a:cubicBezTo>
                  <a:cubicBezTo>
                    <a:pt x="3892" y="1968"/>
                    <a:pt x="3916" y="1968"/>
                    <a:pt x="3939" y="1967"/>
                  </a:cubicBezTo>
                  <a:cubicBezTo>
                    <a:pt x="4010" y="1967"/>
                    <a:pt x="4082" y="1964"/>
                    <a:pt x="4153" y="1960"/>
                  </a:cubicBezTo>
                  <a:cubicBezTo>
                    <a:pt x="4203" y="1958"/>
                    <a:pt x="4252" y="1955"/>
                    <a:pt x="4302" y="1952"/>
                  </a:cubicBezTo>
                  <a:cubicBezTo>
                    <a:pt x="4351" y="1949"/>
                    <a:pt x="4400" y="1946"/>
                    <a:pt x="4449" y="1941"/>
                  </a:cubicBezTo>
                  <a:cubicBezTo>
                    <a:pt x="4507" y="1937"/>
                    <a:pt x="4564" y="1931"/>
                    <a:pt x="4622" y="1925"/>
                  </a:cubicBezTo>
                  <a:cubicBezTo>
                    <a:pt x="4679" y="1920"/>
                    <a:pt x="4736" y="1913"/>
                    <a:pt x="4792" y="1906"/>
                  </a:cubicBezTo>
                  <a:lnTo>
                    <a:pt x="4506" y="1124"/>
                  </a:lnTo>
                  <a:lnTo>
                    <a:pt x="4203" y="302"/>
                  </a:lnTo>
                  <a:cubicBezTo>
                    <a:pt x="4133" y="306"/>
                    <a:pt x="4061" y="311"/>
                    <a:pt x="3988" y="313"/>
                  </a:cubicBezTo>
                  <a:cubicBezTo>
                    <a:pt x="3971" y="314"/>
                    <a:pt x="3954" y="314"/>
                    <a:pt x="3936" y="314"/>
                  </a:cubicBezTo>
                  <a:cubicBezTo>
                    <a:pt x="3927" y="315"/>
                    <a:pt x="3918" y="315"/>
                    <a:pt x="3909" y="315"/>
                  </a:cubicBezTo>
                  <a:lnTo>
                    <a:pt x="3936" y="315"/>
                  </a:lnTo>
                  <a:lnTo>
                    <a:pt x="3936" y="1197"/>
                  </a:lnTo>
                  <a:cubicBezTo>
                    <a:pt x="3936" y="1255"/>
                    <a:pt x="3899" y="1303"/>
                    <a:pt x="3853" y="1303"/>
                  </a:cubicBezTo>
                  <a:lnTo>
                    <a:pt x="3851" y="1303"/>
                  </a:lnTo>
                  <a:cubicBezTo>
                    <a:pt x="3805" y="1303"/>
                    <a:pt x="3768" y="1255"/>
                    <a:pt x="3768" y="1197"/>
                  </a:cubicBezTo>
                  <a:lnTo>
                    <a:pt x="3768" y="317"/>
                  </a:lnTo>
                  <a:cubicBezTo>
                    <a:pt x="3733" y="317"/>
                    <a:pt x="3701" y="317"/>
                    <a:pt x="3667" y="316"/>
                  </a:cubicBezTo>
                  <a:cubicBezTo>
                    <a:pt x="3653" y="316"/>
                    <a:pt x="3640" y="316"/>
                    <a:pt x="3626" y="315"/>
                  </a:cubicBezTo>
                  <a:cubicBezTo>
                    <a:pt x="3598" y="315"/>
                    <a:pt x="3570" y="314"/>
                    <a:pt x="3542" y="313"/>
                  </a:cubicBezTo>
                  <a:cubicBezTo>
                    <a:pt x="3524" y="313"/>
                    <a:pt x="3505" y="312"/>
                    <a:pt x="3487" y="311"/>
                  </a:cubicBezTo>
                  <a:cubicBezTo>
                    <a:pt x="3472" y="311"/>
                    <a:pt x="3458" y="310"/>
                    <a:pt x="3444" y="308"/>
                  </a:cubicBezTo>
                  <a:cubicBezTo>
                    <a:pt x="3416" y="307"/>
                    <a:pt x="3389" y="306"/>
                    <a:pt x="3362" y="304"/>
                  </a:cubicBezTo>
                  <a:cubicBezTo>
                    <a:pt x="3330" y="302"/>
                    <a:pt x="3297" y="299"/>
                    <a:pt x="3266" y="297"/>
                  </a:cubicBezTo>
                  <a:cubicBezTo>
                    <a:pt x="3249" y="296"/>
                    <a:pt x="3231" y="294"/>
                    <a:pt x="3214" y="293"/>
                  </a:cubicBezTo>
                  <a:cubicBezTo>
                    <a:pt x="3161" y="287"/>
                    <a:pt x="3109" y="282"/>
                    <a:pt x="3058" y="276"/>
                  </a:cubicBezTo>
                  <a:lnTo>
                    <a:pt x="3056" y="276"/>
                  </a:lnTo>
                  <a:cubicBezTo>
                    <a:pt x="3054" y="276"/>
                    <a:pt x="3051" y="275"/>
                    <a:pt x="3049" y="275"/>
                  </a:cubicBezTo>
                  <a:cubicBezTo>
                    <a:pt x="3025" y="272"/>
                    <a:pt x="3002" y="269"/>
                    <a:pt x="2980" y="267"/>
                  </a:cubicBezTo>
                  <a:cubicBezTo>
                    <a:pt x="2954" y="263"/>
                    <a:pt x="2929" y="260"/>
                    <a:pt x="2904" y="255"/>
                  </a:cubicBezTo>
                  <a:cubicBezTo>
                    <a:pt x="2890" y="254"/>
                    <a:pt x="2876" y="252"/>
                    <a:pt x="2864" y="250"/>
                  </a:cubicBezTo>
                  <a:cubicBezTo>
                    <a:pt x="2823" y="244"/>
                    <a:pt x="2784" y="237"/>
                    <a:pt x="2746" y="230"/>
                  </a:cubicBezTo>
                  <a:cubicBezTo>
                    <a:pt x="2712" y="224"/>
                    <a:pt x="2679" y="218"/>
                    <a:pt x="2647" y="212"/>
                  </a:cubicBezTo>
                  <a:cubicBezTo>
                    <a:pt x="2570" y="196"/>
                    <a:pt x="2495" y="179"/>
                    <a:pt x="2421" y="161"/>
                  </a:cubicBezTo>
                  <a:cubicBezTo>
                    <a:pt x="2390" y="153"/>
                    <a:pt x="2357" y="145"/>
                    <a:pt x="2327" y="136"/>
                  </a:cubicBezTo>
                  <a:cubicBezTo>
                    <a:pt x="2293" y="127"/>
                    <a:pt x="2258" y="117"/>
                    <a:pt x="2225" y="107"/>
                  </a:cubicBezTo>
                  <a:cubicBezTo>
                    <a:pt x="2214" y="103"/>
                    <a:pt x="2203" y="100"/>
                    <a:pt x="2193" y="97"/>
                  </a:cubicBezTo>
                  <a:cubicBezTo>
                    <a:pt x="2170" y="90"/>
                    <a:pt x="2149" y="83"/>
                    <a:pt x="2127" y="75"/>
                  </a:cubicBezTo>
                  <a:cubicBezTo>
                    <a:pt x="2116" y="72"/>
                    <a:pt x="2105" y="69"/>
                    <a:pt x="2094" y="64"/>
                  </a:cubicBezTo>
                  <a:cubicBezTo>
                    <a:pt x="2082" y="61"/>
                    <a:pt x="2072" y="57"/>
                    <a:pt x="2061" y="53"/>
                  </a:cubicBezTo>
                  <a:cubicBezTo>
                    <a:pt x="2046" y="47"/>
                    <a:pt x="2032" y="42"/>
                    <a:pt x="2017" y="37"/>
                  </a:cubicBezTo>
                  <a:cubicBezTo>
                    <a:pt x="1986" y="26"/>
                    <a:pt x="1954" y="13"/>
                    <a:pt x="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85;p33">
              <a:extLst>
                <a:ext uri="{FF2B5EF4-FFF2-40B4-BE49-F238E27FC236}">
                  <a16:creationId xmlns:a16="http://schemas.microsoft.com/office/drawing/2014/main" id="{9D151E7A-F51A-441B-B31C-CB9676CCC13E}"/>
                </a:ext>
              </a:extLst>
            </p:cNvPr>
            <p:cNvSpPr/>
            <p:nvPr/>
          </p:nvSpPr>
          <p:spPr>
            <a:xfrm>
              <a:off x="5649287" y="2556144"/>
              <a:ext cx="124223" cy="169720"/>
            </a:xfrm>
            <a:custGeom>
              <a:avLst/>
              <a:gdLst/>
              <a:ahLst/>
              <a:cxnLst/>
              <a:rect l="l" t="t" r="r" b="b"/>
              <a:pathLst>
                <a:path w="1357" h="1854" extrusionOk="0">
                  <a:moveTo>
                    <a:pt x="1357" y="0"/>
                  </a:moveTo>
                  <a:lnTo>
                    <a:pt x="1" y="559"/>
                  </a:lnTo>
                  <a:lnTo>
                    <a:pt x="375" y="1854"/>
                  </a:lnTo>
                  <a:cubicBezTo>
                    <a:pt x="372" y="1835"/>
                    <a:pt x="371" y="1815"/>
                    <a:pt x="371" y="1795"/>
                  </a:cubicBezTo>
                  <a:cubicBezTo>
                    <a:pt x="371" y="1417"/>
                    <a:pt x="755" y="1078"/>
                    <a:pt x="1357" y="852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6;p33">
              <a:extLst>
                <a:ext uri="{FF2B5EF4-FFF2-40B4-BE49-F238E27FC236}">
                  <a16:creationId xmlns:a16="http://schemas.microsoft.com/office/drawing/2014/main" id="{8B6E0752-C4CE-446B-9BAA-E47E24C327E6}"/>
                </a:ext>
              </a:extLst>
            </p:cNvPr>
            <p:cNvSpPr/>
            <p:nvPr/>
          </p:nvSpPr>
          <p:spPr>
            <a:xfrm>
              <a:off x="5496956" y="2656020"/>
              <a:ext cx="93099" cy="232243"/>
            </a:xfrm>
            <a:custGeom>
              <a:avLst/>
              <a:gdLst/>
              <a:ahLst/>
              <a:cxnLst/>
              <a:rect l="l" t="t" r="r" b="b"/>
              <a:pathLst>
                <a:path w="1017" h="2537" extrusionOk="0">
                  <a:moveTo>
                    <a:pt x="0" y="1"/>
                  </a:moveTo>
                  <a:lnTo>
                    <a:pt x="0" y="853"/>
                  </a:lnTo>
                  <a:cubicBezTo>
                    <a:pt x="0" y="1488"/>
                    <a:pt x="380" y="2073"/>
                    <a:pt x="1016" y="2537"/>
                  </a:cubicBezTo>
                  <a:lnTo>
                    <a:pt x="1016" y="16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87;p33">
              <a:extLst>
                <a:ext uri="{FF2B5EF4-FFF2-40B4-BE49-F238E27FC236}">
                  <a16:creationId xmlns:a16="http://schemas.microsoft.com/office/drawing/2014/main" id="{24D539D9-B5FF-42BE-B04B-9BDD339ADAC7}"/>
                </a:ext>
              </a:extLst>
            </p:cNvPr>
            <p:cNvSpPr/>
            <p:nvPr/>
          </p:nvSpPr>
          <p:spPr>
            <a:xfrm>
              <a:off x="5543460" y="2525842"/>
              <a:ext cx="27463" cy="88522"/>
            </a:xfrm>
            <a:custGeom>
              <a:avLst/>
              <a:gdLst/>
              <a:ahLst/>
              <a:cxnLst/>
              <a:rect l="l" t="t" r="r" b="b"/>
              <a:pathLst>
                <a:path w="300" h="967" extrusionOk="0">
                  <a:moveTo>
                    <a:pt x="190" y="0"/>
                  </a:moveTo>
                  <a:cubicBezTo>
                    <a:pt x="177" y="12"/>
                    <a:pt x="33" y="159"/>
                    <a:pt x="22" y="172"/>
                  </a:cubicBezTo>
                  <a:cubicBezTo>
                    <a:pt x="21" y="173"/>
                    <a:pt x="0" y="967"/>
                    <a:pt x="0" y="967"/>
                  </a:cubicBezTo>
                  <a:lnTo>
                    <a:pt x="300" y="667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88;p33">
              <a:extLst>
                <a:ext uri="{FF2B5EF4-FFF2-40B4-BE49-F238E27FC236}">
                  <a16:creationId xmlns:a16="http://schemas.microsoft.com/office/drawing/2014/main" id="{160EFBA2-58B7-45EC-8FA7-050859AADB10}"/>
                </a:ext>
              </a:extLst>
            </p:cNvPr>
            <p:cNvSpPr/>
            <p:nvPr/>
          </p:nvSpPr>
          <p:spPr>
            <a:xfrm>
              <a:off x="5496956" y="2476865"/>
              <a:ext cx="276550" cy="333489"/>
            </a:xfrm>
            <a:custGeom>
              <a:avLst/>
              <a:gdLst/>
              <a:ahLst/>
              <a:cxnLst/>
              <a:rect l="l" t="t" r="r" b="b"/>
              <a:pathLst>
                <a:path w="3021" h="3643" extrusionOk="0">
                  <a:moveTo>
                    <a:pt x="1445" y="1"/>
                  </a:moveTo>
                  <a:cubicBezTo>
                    <a:pt x="1417" y="16"/>
                    <a:pt x="1390" y="32"/>
                    <a:pt x="1363" y="48"/>
                  </a:cubicBezTo>
                  <a:cubicBezTo>
                    <a:pt x="1346" y="57"/>
                    <a:pt x="1329" y="67"/>
                    <a:pt x="1313" y="77"/>
                  </a:cubicBezTo>
                  <a:cubicBezTo>
                    <a:pt x="1294" y="88"/>
                    <a:pt x="1275" y="100"/>
                    <a:pt x="1257" y="112"/>
                  </a:cubicBezTo>
                  <a:cubicBezTo>
                    <a:pt x="1226" y="131"/>
                    <a:pt x="1196" y="150"/>
                    <a:pt x="1167" y="169"/>
                  </a:cubicBezTo>
                  <a:cubicBezTo>
                    <a:pt x="1137" y="189"/>
                    <a:pt x="1109" y="209"/>
                    <a:pt x="1079" y="229"/>
                  </a:cubicBezTo>
                  <a:cubicBezTo>
                    <a:pt x="1069" y="236"/>
                    <a:pt x="1058" y="244"/>
                    <a:pt x="1048" y="252"/>
                  </a:cubicBezTo>
                  <a:cubicBezTo>
                    <a:pt x="1017" y="273"/>
                    <a:pt x="988" y="294"/>
                    <a:pt x="960" y="316"/>
                  </a:cubicBezTo>
                  <a:cubicBezTo>
                    <a:pt x="931" y="338"/>
                    <a:pt x="902" y="360"/>
                    <a:pt x="874" y="382"/>
                  </a:cubicBezTo>
                  <a:cubicBezTo>
                    <a:pt x="853" y="400"/>
                    <a:pt x="832" y="417"/>
                    <a:pt x="811" y="436"/>
                  </a:cubicBezTo>
                  <a:cubicBezTo>
                    <a:pt x="777" y="463"/>
                    <a:pt x="746" y="492"/>
                    <a:pt x="716" y="520"/>
                  </a:cubicBezTo>
                  <a:cubicBezTo>
                    <a:pt x="710" y="525"/>
                    <a:pt x="704" y="531"/>
                    <a:pt x="699" y="537"/>
                  </a:cubicBezTo>
                  <a:lnTo>
                    <a:pt x="699" y="1145"/>
                  </a:lnTo>
                  <a:cubicBezTo>
                    <a:pt x="699" y="1203"/>
                    <a:pt x="660" y="1250"/>
                    <a:pt x="614" y="1250"/>
                  </a:cubicBezTo>
                  <a:lnTo>
                    <a:pt x="613" y="1250"/>
                  </a:lnTo>
                  <a:cubicBezTo>
                    <a:pt x="567" y="1250"/>
                    <a:pt x="530" y="1203"/>
                    <a:pt x="530" y="1145"/>
                  </a:cubicBezTo>
                  <a:lnTo>
                    <a:pt x="530" y="708"/>
                  </a:lnTo>
                  <a:cubicBezTo>
                    <a:pt x="516" y="723"/>
                    <a:pt x="502" y="739"/>
                    <a:pt x="488" y="755"/>
                  </a:cubicBezTo>
                  <a:cubicBezTo>
                    <a:pt x="453" y="796"/>
                    <a:pt x="420" y="836"/>
                    <a:pt x="389" y="878"/>
                  </a:cubicBezTo>
                  <a:cubicBezTo>
                    <a:pt x="373" y="899"/>
                    <a:pt x="359" y="919"/>
                    <a:pt x="343" y="941"/>
                  </a:cubicBezTo>
                  <a:cubicBezTo>
                    <a:pt x="315" y="982"/>
                    <a:pt x="286" y="1025"/>
                    <a:pt x="261" y="1067"/>
                  </a:cubicBezTo>
                  <a:cubicBezTo>
                    <a:pt x="235" y="1111"/>
                    <a:pt x="210" y="1154"/>
                    <a:pt x="189" y="1198"/>
                  </a:cubicBezTo>
                  <a:cubicBezTo>
                    <a:pt x="177" y="1220"/>
                    <a:pt x="166" y="1241"/>
                    <a:pt x="156" y="1264"/>
                  </a:cubicBezTo>
                  <a:cubicBezTo>
                    <a:pt x="146" y="1286"/>
                    <a:pt x="137" y="1308"/>
                    <a:pt x="128" y="1332"/>
                  </a:cubicBezTo>
                  <a:cubicBezTo>
                    <a:pt x="120" y="1348"/>
                    <a:pt x="113" y="1366"/>
                    <a:pt x="106" y="1384"/>
                  </a:cubicBezTo>
                  <a:cubicBezTo>
                    <a:pt x="98" y="1406"/>
                    <a:pt x="91" y="1427"/>
                    <a:pt x="84" y="1449"/>
                  </a:cubicBezTo>
                  <a:cubicBezTo>
                    <a:pt x="78" y="1466"/>
                    <a:pt x="74" y="1481"/>
                    <a:pt x="68" y="1498"/>
                  </a:cubicBezTo>
                  <a:cubicBezTo>
                    <a:pt x="50" y="1556"/>
                    <a:pt x="37" y="1614"/>
                    <a:pt x="26" y="1674"/>
                  </a:cubicBezTo>
                  <a:cubicBezTo>
                    <a:pt x="22" y="1698"/>
                    <a:pt x="18" y="1720"/>
                    <a:pt x="15" y="1744"/>
                  </a:cubicBezTo>
                  <a:cubicBezTo>
                    <a:pt x="12" y="1767"/>
                    <a:pt x="9" y="1791"/>
                    <a:pt x="7" y="1815"/>
                  </a:cubicBezTo>
                  <a:cubicBezTo>
                    <a:pt x="5" y="1835"/>
                    <a:pt x="4" y="1855"/>
                    <a:pt x="3" y="1875"/>
                  </a:cubicBezTo>
                  <a:cubicBezTo>
                    <a:pt x="2" y="1887"/>
                    <a:pt x="2" y="1898"/>
                    <a:pt x="2" y="1910"/>
                  </a:cubicBezTo>
                  <a:cubicBezTo>
                    <a:pt x="0" y="1915"/>
                    <a:pt x="0" y="1918"/>
                    <a:pt x="0" y="1923"/>
                  </a:cubicBezTo>
                  <a:cubicBezTo>
                    <a:pt x="0" y="1934"/>
                    <a:pt x="0" y="1946"/>
                    <a:pt x="0" y="1958"/>
                  </a:cubicBezTo>
                  <a:cubicBezTo>
                    <a:pt x="0" y="1980"/>
                    <a:pt x="0" y="2002"/>
                    <a:pt x="2" y="2023"/>
                  </a:cubicBezTo>
                  <a:cubicBezTo>
                    <a:pt x="2" y="2030"/>
                    <a:pt x="3" y="2035"/>
                    <a:pt x="3" y="2042"/>
                  </a:cubicBezTo>
                  <a:cubicBezTo>
                    <a:pt x="4" y="2058"/>
                    <a:pt x="5" y="2074"/>
                    <a:pt x="6" y="2089"/>
                  </a:cubicBezTo>
                  <a:cubicBezTo>
                    <a:pt x="11" y="2140"/>
                    <a:pt x="16" y="2190"/>
                    <a:pt x="25" y="2239"/>
                  </a:cubicBezTo>
                  <a:cubicBezTo>
                    <a:pt x="29" y="2256"/>
                    <a:pt x="32" y="2272"/>
                    <a:pt x="35" y="2289"/>
                  </a:cubicBezTo>
                  <a:cubicBezTo>
                    <a:pt x="39" y="2304"/>
                    <a:pt x="42" y="2321"/>
                    <a:pt x="47" y="2337"/>
                  </a:cubicBezTo>
                  <a:cubicBezTo>
                    <a:pt x="50" y="2352"/>
                    <a:pt x="53" y="2365"/>
                    <a:pt x="57" y="2379"/>
                  </a:cubicBezTo>
                  <a:cubicBezTo>
                    <a:pt x="66" y="2413"/>
                    <a:pt x="76" y="2446"/>
                    <a:pt x="88" y="2480"/>
                  </a:cubicBezTo>
                  <a:cubicBezTo>
                    <a:pt x="94" y="2497"/>
                    <a:pt x="100" y="2514"/>
                    <a:pt x="105" y="2531"/>
                  </a:cubicBezTo>
                  <a:cubicBezTo>
                    <a:pt x="123" y="2578"/>
                    <a:pt x="143" y="2625"/>
                    <a:pt x="166" y="2672"/>
                  </a:cubicBezTo>
                  <a:cubicBezTo>
                    <a:pt x="174" y="2687"/>
                    <a:pt x="181" y="2703"/>
                    <a:pt x="189" y="2719"/>
                  </a:cubicBezTo>
                  <a:cubicBezTo>
                    <a:pt x="204" y="2749"/>
                    <a:pt x="221" y="2780"/>
                    <a:pt x="238" y="2810"/>
                  </a:cubicBezTo>
                  <a:cubicBezTo>
                    <a:pt x="246" y="2826"/>
                    <a:pt x="255" y="2840"/>
                    <a:pt x="265" y="2856"/>
                  </a:cubicBezTo>
                  <a:cubicBezTo>
                    <a:pt x="273" y="2870"/>
                    <a:pt x="282" y="2883"/>
                    <a:pt x="291" y="2897"/>
                  </a:cubicBezTo>
                  <a:cubicBezTo>
                    <a:pt x="299" y="2910"/>
                    <a:pt x="308" y="2924"/>
                    <a:pt x="317" y="2937"/>
                  </a:cubicBezTo>
                  <a:cubicBezTo>
                    <a:pt x="338" y="2969"/>
                    <a:pt x="361" y="3001"/>
                    <a:pt x="384" y="3032"/>
                  </a:cubicBezTo>
                  <a:cubicBezTo>
                    <a:pt x="395" y="3045"/>
                    <a:pt x="405" y="3060"/>
                    <a:pt x="416" y="3072"/>
                  </a:cubicBezTo>
                  <a:cubicBezTo>
                    <a:pt x="428" y="3090"/>
                    <a:pt x="443" y="3107"/>
                    <a:pt x="457" y="3123"/>
                  </a:cubicBezTo>
                  <a:cubicBezTo>
                    <a:pt x="469" y="3140"/>
                    <a:pt x="482" y="3156"/>
                    <a:pt x="496" y="3170"/>
                  </a:cubicBezTo>
                  <a:cubicBezTo>
                    <a:pt x="507" y="3184"/>
                    <a:pt x="518" y="3196"/>
                    <a:pt x="530" y="3209"/>
                  </a:cubicBezTo>
                  <a:cubicBezTo>
                    <a:pt x="545" y="3226"/>
                    <a:pt x="561" y="3244"/>
                    <a:pt x="578" y="3260"/>
                  </a:cubicBezTo>
                  <a:cubicBezTo>
                    <a:pt x="596" y="3280"/>
                    <a:pt x="615" y="3299"/>
                    <a:pt x="634" y="3318"/>
                  </a:cubicBezTo>
                  <a:cubicBezTo>
                    <a:pt x="636" y="3319"/>
                    <a:pt x="636" y="3320"/>
                    <a:pt x="638" y="3321"/>
                  </a:cubicBezTo>
                  <a:cubicBezTo>
                    <a:pt x="656" y="3339"/>
                    <a:pt x="674" y="3357"/>
                    <a:pt x="693" y="3374"/>
                  </a:cubicBezTo>
                  <a:cubicBezTo>
                    <a:pt x="725" y="3405"/>
                    <a:pt x="757" y="3434"/>
                    <a:pt x="791" y="3463"/>
                  </a:cubicBezTo>
                  <a:cubicBezTo>
                    <a:pt x="808" y="3478"/>
                    <a:pt x="827" y="3494"/>
                    <a:pt x="845" y="3508"/>
                  </a:cubicBezTo>
                  <a:cubicBezTo>
                    <a:pt x="857" y="3519"/>
                    <a:pt x="870" y="3530"/>
                    <a:pt x="883" y="3540"/>
                  </a:cubicBezTo>
                  <a:cubicBezTo>
                    <a:pt x="905" y="3558"/>
                    <a:pt x="927" y="3576"/>
                    <a:pt x="951" y="3593"/>
                  </a:cubicBezTo>
                  <a:cubicBezTo>
                    <a:pt x="972" y="3610"/>
                    <a:pt x="994" y="3626"/>
                    <a:pt x="1017" y="3642"/>
                  </a:cubicBezTo>
                  <a:lnTo>
                    <a:pt x="2197" y="3076"/>
                  </a:lnTo>
                  <a:lnTo>
                    <a:pt x="2941" y="2720"/>
                  </a:lnTo>
                  <a:cubicBezTo>
                    <a:pt x="2923" y="2713"/>
                    <a:pt x="2905" y="2705"/>
                    <a:pt x="2888" y="2697"/>
                  </a:cubicBezTo>
                  <a:cubicBezTo>
                    <a:pt x="2856" y="2685"/>
                    <a:pt x="2825" y="2672"/>
                    <a:pt x="2794" y="2657"/>
                  </a:cubicBezTo>
                  <a:cubicBezTo>
                    <a:pt x="2719" y="2622"/>
                    <a:pt x="2648" y="2584"/>
                    <a:pt x="2583" y="2543"/>
                  </a:cubicBezTo>
                  <a:cubicBezTo>
                    <a:pt x="2569" y="2536"/>
                    <a:pt x="2555" y="2529"/>
                    <a:pt x="2543" y="2520"/>
                  </a:cubicBezTo>
                  <a:cubicBezTo>
                    <a:pt x="2527" y="2511"/>
                    <a:pt x="2512" y="2500"/>
                    <a:pt x="2496" y="2489"/>
                  </a:cubicBezTo>
                  <a:cubicBezTo>
                    <a:pt x="2465" y="2470"/>
                    <a:pt x="2437" y="2450"/>
                    <a:pt x="2410" y="2428"/>
                  </a:cubicBezTo>
                  <a:cubicBezTo>
                    <a:pt x="2409" y="2427"/>
                    <a:pt x="2408" y="2427"/>
                    <a:pt x="2407" y="2426"/>
                  </a:cubicBezTo>
                  <a:cubicBezTo>
                    <a:pt x="2384" y="2409"/>
                    <a:pt x="2363" y="2391"/>
                    <a:pt x="2342" y="2373"/>
                  </a:cubicBezTo>
                  <a:cubicBezTo>
                    <a:pt x="2340" y="2371"/>
                    <a:pt x="2338" y="2370"/>
                    <a:pt x="2337" y="2369"/>
                  </a:cubicBezTo>
                  <a:cubicBezTo>
                    <a:pt x="2328" y="2361"/>
                    <a:pt x="2319" y="2353"/>
                    <a:pt x="2311" y="2345"/>
                  </a:cubicBezTo>
                  <a:cubicBezTo>
                    <a:pt x="2280" y="2317"/>
                    <a:pt x="2250" y="2288"/>
                    <a:pt x="2224" y="2257"/>
                  </a:cubicBezTo>
                  <a:cubicBezTo>
                    <a:pt x="2218" y="2250"/>
                    <a:pt x="2212" y="2243"/>
                    <a:pt x="2205" y="2235"/>
                  </a:cubicBezTo>
                  <a:cubicBezTo>
                    <a:pt x="2178" y="2203"/>
                    <a:pt x="2155" y="2169"/>
                    <a:pt x="2134" y="2136"/>
                  </a:cubicBezTo>
                  <a:cubicBezTo>
                    <a:pt x="2128" y="2125"/>
                    <a:pt x="2121" y="2114"/>
                    <a:pt x="2115" y="2104"/>
                  </a:cubicBezTo>
                  <a:cubicBezTo>
                    <a:pt x="2110" y="2094"/>
                    <a:pt x="2104" y="2084"/>
                    <a:pt x="2099" y="2072"/>
                  </a:cubicBezTo>
                  <a:cubicBezTo>
                    <a:pt x="2094" y="2063"/>
                    <a:pt x="2090" y="2054"/>
                    <a:pt x="2086" y="2044"/>
                  </a:cubicBezTo>
                  <a:cubicBezTo>
                    <a:pt x="2084" y="2040"/>
                    <a:pt x="2083" y="2036"/>
                    <a:pt x="2081" y="2032"/>
                  </a:cubicBezTo>
                  <a:cubicBezTo>
                    <a:pt x="2057" y="1972"/>
                    <a:pt x="2042" y="1913"/>
                    <a:pt x="2038" y="1851"/>
                  </a:cubicBezTo>
                  <a:cubicBezTo>
                    <a:pt x="2038" y="1846"/>
                    <a:pt x="2036" y="1843"/>
                    <a:pt x="2036" y="1837"/>
                  </a:cubicBezTo>
                  <a:cubicBezTo>
                    <a:pt x="2036" y="1828"/>
                    <a:pt x="2035" y="1819"/>
                    <a:pt x="2035" y="1809"/>
                  </a:cubicBezTo>
                  <a:cubicBezTo>
                    <a:pt x="2035" y="1799"/>
                    <a:pt x="2036" y="1788"/>
                    <a:pt x="2036" y="1777"/>
                  </a:cubicBezTo>
                  <a:cubicBezTo>
                    <a:pt x="2038" y="1767"/>
                    <a:pt x="2038" y="1756"/>
                    <a:pt x="2040" y="1746"/>
                  </a:cubicBezTo>
                  <a:lnTo>
                    <a:pt x="2041" y="1734"/>
                  </a:lnTo>
                  <a:cubicBezTo>
                    <a:pt x="2043" y="1714"/>
                    <a:pt x="2048" y="1695"/>
                    <a:pt x="2052" y="1677"/>
                  </a:cubicBezTo>
                  <a:cubicBezTo>
                    <a:pt x="2053" y="1670"/>
                    <a:pt x="2056" y="1663"/>
                    <a:pt x="2058" y="1656"/>
                  </a:cubicBezTo>
                  <a:cubicBezTo>
                    <a:pt x="2060" y="1645"/>
                    <a:pt x="2063" y="1633"/>
                    <a:pt x="2068" y="1622"/>
                  </a:cubicBezTo>
                  <a:cubicBezTo>
                    <a:pt x="2069" y="1621"/>
                    <a:pt x="2069" y="1620"/>
                    <a:pt x="2069" y="1618"/>
                  </a:cubicBezTo>
                  <a:cubicBezTo>
                    <a:pt x="2074" y="1607"/>
                    <a:pt x="2078" y="1596"/>
                    <a:pt x="2083" y="1585"/>
                  </a:cubicBezTo>
                  <a:cubicBezTo>
                    <a:pt x="2085" y="1577"/>
                    <a:pt x="2088" y="1570"/>
                    <a:pt x="2093" y="1562"/>
                  </a:cubicBezTo>
                  <a:cubicBezTo>
                    <a:pt x="2099" y="1547"/>
                    <a:pt x="2107" y="1531"/>
                    <a:pt x="2115" y="1515"/>
                  </a:cubicBezTo>
                  <a:cubicBezTo>
                    <a:pt x="2119" y="1509"/>
                    <a:pt x="2122" y="1504"/>
                    <a:pt x="2126" y="1497"/>
                  </a:cubicBezTo>
                  <a:cubicBezTo>
                    <a:pt x="2143" y="1467"/>
                    <a:pt x="2164" y="1437"/>
                    <a:pt x="2186" y="1409"/>
                  </a:cubicBezTo>
                  <a:cubicBezTo>
                    <a:pt x="2191" y="1401"/>
                    <a:pt x="2196" y="1396"/>
                    <a:pt x="2202" y="1389"/>
                  </a:cubicBezTo>
                  <a:cubicBezTo>
                    <a:pt x="2228" y="1357"/>
                    <a:pt x="2257" y="1326"/>
                    <a:pt x="2287" y="1297"/>
                  </a:cubicBezTo>
                  <a:cubicBezTo>
                    <a:pt x="2298" y="1286"/>
                    <a:pt x="2308" y="1277"/>
                    <a:pt x="2317" y="1268"/>
                  </a:cubicBezTo>
                  <a:cubicBezTo>
                    <a:pt x="2327" y="1258"/>
                    <a:pt x="2337" y="1250"/>
                    <a:pt x="2348" y="1241"/>
                  </a:cubicBezTo>
                  <a:cubicBezTo>
                    <a:pt x="2360" y="1231"/>
                    <a:pt x="2370" y="1222"/>
                    <a:pt x="2381" y="1213"/>
                  </a:cubicBezTo>
                  <a:cubicBezTo>
                    <a:pt x="2398" y="1200"/>
                    <a:pt x="2416" y="1186"/>
                    <a:pt x="2434" y="1173"/>
                  </a:cubicBezTo>
                  <a:cubicBezTo>
                    <a:pt x="2440" y="1168"/>
                    <a:pt x="2446" y="1165"/>
                    <a:pt x="2452" y="1160"/>
                  </a:cubicBezTo>
                  <a:cubicBezTo>
                    <a:pt x="2469" y="1148"/>
                    <a:pt x="2487" y="1136"/>
                    <a:pt x="2506" y="1123"/>
                  </a:cubicBezTo>
                  <a:cubicBezTo>
                    <a:pt x="2518" y="1115"/>
                    <a:pt x="2531" y="1106"/>
                    <a:pt x="2543" y="1098"/>
                  </a:cubicBezTo>
                  <a:cubicBezTo>
                    <a:pt x="2557" y="1091"/>
                    <a:pt x="2569" y="1083"/>
                    <a:pt x="2583" y="1075"/>
                  </a:cubicBezTo>
                  <a:cubicBezTo>
                    <a:pt x="2602" y="1064"/>
                    <a:pt x="2621" y="1052"/>
                    <a:pt x="2640" y="1041"/>
                  </a:cubicBezTo>
                  <a:cubicBezTo>
                    <a:pt x="2650" y="1035"/>
                    <a:pt x="2660" y="1031"/>
                    <a:pt x="2670" y="1025"/>
                  </a:cubicBezTo>
                  <a:cubicBezTo>
                    <a:pt x="2701" y="1008"/>
                    <a:pt x="2731" y="993"/>
                    <a:pt x="2764" y="977"/>
                  </a:cubicBezTo>
                  <a:cubicBezTo>
                    <a:pt x="2784" y="967"/>
                    <a:pt x="2807" y="957"/>
                    <a:pt x="2828" y="946"/>
                  </a:cubicBezTo>
                  <a:cubicBezTo>
                    <a:pt x="2831" y="945"/>
                    <a:pt x="2835" y="943"/>
                    <a:pt x="2838" y="942"/>
                  </a:cubicBezTo>
                  <a:cubicBezTo>
                    <a:pt x="2862" y="932"/>
                    <a:pt x="2887" y="921"/>
                    <a:pt x="2911" y="910"/>
                  </a:cubicBezTo>
                  <a:cubicBezTo>
                    <a:pt x="2929" y="903"/>
                    <a:pt x="2947" y="896"/>
                    <a:pt x="2965" y="889"/>
                  </a:cubicBezTo>
                  <a:cubicBezTo>
                    <a:pt x="2983" y="881"/>
                    <a:pt x="3003" y="874"/>
                    <a:pt x="3021" y="868"/>
                  </a:cubicBezTo>
                  <a:lnTo>
                    <a:pt x="2302" y="471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89;p33">
              <a:extLst>
                <a:ext uri="{FF2B5EF4-FFF2-40B4-BE49-F238E27FC236}">
                  <a16:creationId xmlns:a16="http://schemas.microsoft.com/office/drawing/2014/main" id="{951A2A24-98A0-46EE-921D-EAE1E22A7CC8}"/>
                </a:ext>
              </a:extLst>
            </p:cNvPr>
            <p:cNvSpPr/>
            <p:nvPr/>
          </p:nvSpPr>
          <p:spPr>
            <a:xfrm>
              <a:off x="6372128" y="2634598"/>
              <a:ext cx="290831" cy="167889"/>
            </a:xfrm>
            <a:custGeom>
              <a:avLst/>
              <a:gdLst/>
              <a:ahLst/>
              <a:cxnLst/>
              <a:rect l="l" t="t" r="r" b="b"/>
              <a:pathLst>
                <a:path w="3177" h="1834" extrusionOk="0">
                  <a:moveTo>
                    <a:pt x="1566" y="571"/>
                  </a:moveTo>
                  <a:cubicBezTo>
                    <a:pt x="1720" y="571"/>
                    <a:pt x="1878" y="605"/>
                    <a:pt x="2001" y="675"/>
                  </a:cubicBezTo>
                  <a:cubicBezTo>
                    <a:pt x="2243" y="812"/>
                    <a:pt x="2253" y="1030"/>
                    <a:pt x="2026" y="1164"/>
                  </a:cubicBezTo>
                  <a:cubicBezTo>
                    <a:pt x="1913" y="1231"/>
                    <a:pt x="1765" y="1264"/>
                    <a:pt x="1615" y="1264"/>
                  </a:cubicBezTo>
                  <a:cubicBezTo>
                    <a:pt x="1460" y="1264"/>
                    <a:pt x="1303" y="1228"/>
                    <a:pt x="1182" y="1159"/>
                  </a:cubicBezTo>
                  <a:cubicBezTo>
                    <a:pt x="938" y="1022"/>
                    <a:pt x="929" y="804"/>
                    <a:pt x="1152" y="672"/>
                  </a:cubicBezTo>
                  <a:cubicBezTo>
                    <a:pt x="1263" y="604"/>
                    <a:pt x="1413" y="571"/>
                    <a:pt x="1566" y="571"/>
                  </a:cubicBezTo>
                  <a:close/>
                  <a:moveTo>
                    <a:pt x="1337" y="0"/>
                  </a:moveTo>
                  <a:cubicBezTo>
                    <a:pt x="1280" y="0"/>
                    <a:pt x="1242" y="24"/>
                    <a:pt x="1243" y="57"/>
                  </a:cubicBezTo>
                  <a:cubicBezTo>
                    <a:pt x="1245" y="100"/>
                    <a:pt x="1246" y="143"/>
                    <a:pt x="1248" y="186"/>
                  </a:cubicBezTo>
                  <a:cubicBezTo>
                    <a:pt x="1248" y="191"/>
                    <a:pt x="1246" y="193"/>
                    <a:pt x="1239" y="194"/>
                  </a:cubicBezTo>
                  <a:cubicBezTo>
                    <a:pt x="1210" y="197"/>
                    <a:pt x="1181" y="202"/>
                    <a:pt x="1154" y="208"/>
                  </a:cubicBezTo>
                  <a:cubicBezTo>
                    <a:pt x="1068" y="223"/>
                    <a:pt x="989" y="245"/>
                    <a:pt x="913" y="270"/>
                  </a:cubicBezTo>
                  <a:cubicBezTo>
                    <a:pt x="909" y="271"/>
                    <a:pt x="906" y="272"/>
                    <a:pt x="904" y="272"/>
                  </a:cubicBezTo>
                  <a:cubicBezTo>
                    <a:pt x="902" y="272"/>
                    <a:pt x="900" y="271"/>
                    <a:pt x="895" y="268"/>
                  </a:cubicBezTo>
                  <a:lnTo>
                    <a:pt x="733" y="175"/>
                  </a:lnTo>
                  <a:cubicBezTo>
                    <a:pt x="710" y="162"/>
                    <a:pt x="686" y="155"/>
                    <a:pt x="661" y="155"/>
                  </a:cubicBezTo>
                  <a:cubicBezTo>
                    <a:pt x="647" y="155"/>
                    <a:pt x="632" y="157"/>
                    <a:pt x="617" y="161"/>
                  </a:cubicBezTo>
                  <a:cubicBezTo>
                    <a:pt x="615" y="162"/>
                    <a:pt x="614" y="163"/>
                    <a:pt x="612" y="163"/>
                  </a:cubicBezTo>
                  <a:cubicBezTo>
                    <a:pt x="612" y="163"/>
                    <a:pt x="611" y="163"/>
                    <a:pt x="610" y="163"/>
                  </a:cubicBezTo>
                  <a:cubicBezTo>
                    <a:pt x="599" y="169"/>
                    <a:pt x="587" y="176"/>
                    <a:pt x="576" y="183"/>
                  </a:cubicBezTo>
                  <a:lnTo>
                    <a:pt x="280" y="48"/>
                  </a:lnTo>
                  <a:lnTo>
                    <a:pt x="270" y="378"/>
                  </a:lnTo>
                  <a:lnTo>
                    <a:pt x="271" y="378"/>
                  </a:lnTo>
                  <a:cubicBezTo>
                    <a:pt x="269" y="393"/>
                    <a:pt x="279" y="410"/>
                    <a:pt x="301" y="423"/>
                  </a:cubicBezTo>
                  <a:lnTo>
                    <a:pt x="469" y="520"/>
                  </a:lnTo>
                  <a:cubicBezTo>
                    <a:pt x="471" y="521"/>
                    <a:pt x="471" y="523"/>
                    <a:pt x="470" y="525"/>
                  </a:cubicBezTo>
                  <a:cubicBezTo>
                    <a:pt x="469" y="526"/>
                    <a:pt x="467" y="527"/>
                    <a:pt x="466" y="529"/>
                  </a:cubicBezTo>
                  <a:cubicBezTo>
                    <a:pt x="407" y="587"/>
                    <a:pt x="362" y="649"/>
                    <a:pt x="335" y="715"/>
                  </a:cubicBezTo>
                  <a:cubicBezTo>
                    <a:pt x="334" y="720"/>
                    <a:pt x="331" y="721"/>
                    <a:pt x="323" y="721"/>
                  </a:cubicBezTo>
                  <a:cubicBezTo>
                    <a:pt x="255" y="720"/>
                    <a:pt x="188" y="720"/>
                    <a:pt x="120" y="719"/>
                  </a:cubicBezTo>
                  <a:lnTo>
                    <a:pt x="271" y="650"/>
                  </a:lnTo>
                  <a:lnTo>
                    <a:pt x="4" y="447"/>
                  </a:lnTo>
                  <a:lnTo>
                    <a:pt x="1" y="773"/>
                  </a:lnTo>
                  <a:cubicBezTo>
                    <a:pt x="4" y="856"/>
                    <a:pt x="7" y="940"/>
                    <a:pt x="11" y="1023"/>
                  </a:cubicBezTo>
                  <a:cubicBezTo>
                    <a:pt x="11" y="1031"/>
                    <a:pt x="13" y="1039"/>
                    <a:pt x="19" y="1045"/>
                  </a:cubicBezTo>
                  <a:cubicBezTo>
                    <a:pt x="38" y="1067"/>
                    <a:pt x="67" y="1078"/>
                    <a:pt x="108" y="1079"/>
                  </a:cubicBezTo>
                  <a:cubicBezTo>
                    <a:pt x="183" y="1080"/>
                    <a:pt x="259" y="1080"/>
                    <a:pt x="335" y="1081"/>
                  </a:cubicBezTo>
                  <a:cubicBezTo>
                    <a:pt x="344" y="1081"/>
                    <a:pt x="348" y="1083"/>
                    <a:pt x="350" y="1088"/>
                  </a:cubicBezTo>
                  <a:cubicBezTo>
                    <a:pt x="352" y="1093"/>
                    <a:pt x="354" y="1097"/>
                    <a:pt x="358" y="1103"/>
                  </a:cubicBezTo>
                  <a:cubicBezTo>
                    <a:pt x="362" y="1112"/>
                    <a:pt x="368" y="1122"/>
                    <a:pt x="372" y="1131"/>
                  </a:cubicBezTo>
                  <a:lnTo>
                    <a:pt x="308" y="1105"/>
                  </a:lnTo>
                  <a:lnTo>
                    <a:pt x="310" y="1410"/>
                  </a:lnTo>
                  <a:cubicBezTo>
                    <a:pt x="308" y="1421"/>
                    <a:pt x="311" y="1433"/>
                    <a:pt x="322" y="1444"/>
                  </a:cubicBezTo>
                  <a:cubicBezTo>
                    <a:pt x="322" y="1445"/>
                    <a:pt x="325" y="1447"/>
                    <a:pt x="323" y="1449"/>
                  </a:cubicBezTo>
                  <a:lnTo>
                    <a:pt x="666" y="1648"/>
                  </a:lnTo>
                  <a:cubicBezTo>
                    <a:pt x="667" y="1647"/>
                    <a:pt x="669" y="1647"/>
                    <a:pt x="670" y="1647"/>
                  </a:cubicBezTo>
                  <a:cubicBezTo>
                    <a:pt x="672" y="1647"/>
                    <a:pt x="674" y="1648"/>
                    <a:pt x="675" y="1649"/>
                  </a:cubicBezTo>
                  <a:cubicBezTo>
                    <a:pt x="690" y="1653"/>
                    <a:pt x="705" y="1655"/>
                    <a:pt x="720" y="1655"/>
                  </a:cubicBezTo>
                  <a:cubicBezTo>
                    <a:pt x="725" y="1655"/>
                    <a:pt x="730" y="1655"/>
                    <a:pt x="735" y="1655"/>
                  </a:cubicBezTo>
                  <a:cubicBezTo>
                    <a:pt x="744" y="1653"/>
                    <a:pt x="753" y="1652"/>
                    <a:pt x="762" y="1650"/>
                  </a:cubicBezTo>
                  <a:cubicBezTo>
                    <a:pt x="773" y="1647"/>
                    <a:pt x="783" y="1641"/>
                    <a:pt x="792" y="1637"/>
                  </a:cubicBezTo>
                  <a:cubicBezTo>
                    <a:pt x="843" y="1607"/>
                    <a:pt x="893" y="1579"/>
                    <a:pt x="942" y="1550"/>
                  </a:cubicBezTo>
                  <a:cubicBezTo>
                    <a:pt x="948" y="1546"/>
                    <a:pt x="950" y="1545"/>
                    <a:pt x="953" y="1545"/>
                  </a:cubicBezTo>
                  <a:cubicBezTo>
                    <a:pt x="955" y="1545"/>
                    <a:pt x="958" y="1546"/>
                    <a:pt x="963" y="1549"/>
                  </a:cubicBezTo>
                  <a:cubicBezTo>
                    <a:pt x="1068" y="1585"/>
                    <a:pt x="1177" y="1613"/>
                    <a:pt x="1292" y="1632"/>
                  </a:cubicBezTo>
                  <a:cubicBezTo>
                    <a:pt x="1301" y="1633"/>
                    <a:pt x="1304" y="1635"/>
                    <a:pt x="1304" y="1640"/>
                  </a:cubicBezTo>
                  <a:cubicBezTo>
                    <a:pt x="1304" y="1662"/>
                    <a:pt x="1305" y="1685"/>
                    <a:pt x="1306" y="1706"/>
                  </a:cubicBezTo>
                  <a:cubicBezTo>
                    <a:pt x="1307" y="1729"/>
                    <a:pt x="1307" y="1750"/>
                    <a:pt x="1308" y="1772"/>
                  </a:cubicBezTo>
                  <a:cubicBezTo>
                    <a:pt x="1309" y="1802"/>
                    <a:pt x="1352" y="1827"/>
                    <a:pt x="1405" y="1828"/>
                  </a:cubicBezTo>
                  <a:lnTo>
                    <a:pt x="1433" y="1828"/>
                  </a:lnTo>
                  <a:cubicBezTo>
                    <a:pt x="1568" y="1830"/>
                    <a:pt x="1702" y="1831"/>
                    <a:pt x="1836" y="1834"/>
                  </a:cubicBezTo>
                  <a:cubicBezTo>
                    <a:pt x="1854" y="1834"/>
                    <a:pt x="1871" y="1831"/>
                    <a:pt x="1887" y="1827"/>
                  </a:cubicBezTo>
                  <a:cubicBezTo>
                    <a:pt x="1917" y="1816"/>
                    <a:pt x="1933" y="1800"/>
                    <a:pt x="1932" y="1780"/>
                  </a:cubicBezTo>
                  <a:lnTo>
                    <a:pt x="1932" y="1641"/>
                  </a:lnTo>
                  <a:lnTo>
                    <a:pt x="1933" y="1641"/>
                  </a:lnTo>
                  <a:cubicBezTo>
                    <a:pt x="1934" y="1641"/>
                    <a:pt x="1936" y="1640"/>
                    <a:pt x="1940" y="1640"/>
                  </a:cubicBezTo>
                  <a:cubicBezTo>
                    <a:pt x="2055" y="1624"/>
                    <a:pt x="2164" y="1599"/>
                    <a:pt x="2266" y="1564"/>
                  </a:cubicBezTo>
                  <a:cubicBezTo>
                    <a:pt x="2269" y="1564"/>
                    <a:pt x="2271" y="1563"/>
                    <a:pt x="2273" y="1563"/>
                  </a:cubicBezTo>
                  <a:cubicBezTo>
                    <a:pt x="2276" y="1563"/>
                    <a:pt x="2279" y="1565"/>
                    <a:pt x="2283" y="1567"/>
                  </a:cubicBezTo>
                  <a:lnTo>
                    <a:pt x="2448" y="1662"/>
                  </a:lnTo>
                  <a:cubicBezTo>
                    <a:pt x="2462" y="1670"/>
                    <a:pt x="2478" y="1675"/>
                    <a:pt x="2495" y="1678"/>
                  </a:cubicBezTo>
                  <a:cubicBezTo>
                    <a:pt x="2501" y="1679"/>
                    <a:pt x="2508" y="1679"/>
                    <a:pt x="2515" y="1679"/>
                  </a:cubicBezTo>
                  <a:cubicBezTo>
                    <a:pt x="2530" y="1679"/>
                    <a:pt x="2546" y="1677"/>
                    <a:pt x="2560" y="1673"/>
                  </a:cubicBezTo>
                  <a:cubicBezTo>
                    <a:pt x="2562" y="1673"/>
                    <a:pt x="2565" y="1671"/>
                    <a:pt x="2568" y="1671"/>
                  </a:cubicBezTo>
                  <a:cubicBezTo>
                    <a:pt x="2677" y="1610"/>
                    <a:pt x="2787" y="1545"/>
                    <a:pt x="2896" y="1482"/>
                  </a:cubicBezTo>
                  <a:cubicBezTo>
                    <a:pt x="2895" y="1480"/>
                    <a:pt x="2897" y="1479"/>
                    <a:pt x="2899" y="1477"/>
                  </a:cubicBezTo>
                  <a:cubicBezTo>
                    <a:pt x="2908" y="1465"/>
                    <a:pt x="2909" y="1454"/>
                    <a:pt x="2905" y="1443"/>
                  </a:cubicBezTo>
                  <a:lnTo>
                    <a:pt x="2907" y="1157"/>
                  </a:lnTo>
                  <a:lnTo>
                    <a:pt x="2908" y="1141"/>
                  </a:lnTo>
                  <a:lnTo>
                    <a:pt x="2821" y="1157"/>
                  </a:lnTo>
                  <a:cubicBezTo>
                    <a:pt x="2828" y="1144"/>
                    <a:pt x="2835" y="1131"/>
                    <a:pt x="2839" y="1117"/>
                  </a:cubicBezTo>
                  <a:cubicBezTo>
                    <a:pt x="2842" y="1114"/>
                    <a:pt x="2845" y="1112"/>
                    <a:pt x="2853" y="1112"/>
                  </a:cubicBezTo>
                  <a:cubicBezTo>
                    <a:pt x="2927" y="1113"/>
                    <a:pt x="3003" y="1114"/>
                    <a:pt x="3077" y="1115"/>
                  </a:cubicBezTo>
                  <a:cubicBezTo>
                    <a:pt x="3136" y="1115"/>
                    <a:pt x="3176" y="1093"/>
                    <a:pt x="3174" y="1059"/>
                  </a:cubicBezTo>
                  <a:cubicBezTo>
                    <a:pt x="3172" y="977"/>
                    <a:pt x="3168" y="894"/>
                    <a:pt x="3165" y="812"/>
                  </a:cubicBezTo>
                  <a:lnTo>
                    <a:pt x="3165" y="504"/>
                  </a:lnTo>
                  <a:lnTo>
                    <a:pt x="3030" y="711"/>
                  </a:lnTo>
                  <a:lnTo>
                    <a:pt x="3092" y="757"/>
                  </a:lnTo>
                  <a:cubicBezTo>
                    <a:pt x="3083" y="756"/>
                    <a:pt x="3074" y="755"/>
                    <a:pt x="3064" y="755"/>
                  </a:cubicBezTo>
                  <a:cubicBezTo>
                    <a:pt x="2989" y="754"/>
                    <a:pt x="2914" y="753"/>
                    <a:pt x="2839" y="751"/>
                  </a:cubicBezTo>
                  <a:cubicBezTo>
                    <a:pt x="2832" y="751"/>
                    <a:pt x="2828" y="750"/>
                    <a:pt x="2826" y="746"/>
                  </a:cubicBezTo>
                  <a:cubicBezTo>
                    <a:pt x="2793" y="678"/>
                    <a:pt x="2745" y="613"/>
                    <a:pt x="2681" y="552"/>
                  </a:cubicBezTo>
                  <a:cubicBezTo>
                    <a:pt x="2677" y="548"/>
                    <a:pt x="2677" y="547"/>
                    <a:pt x="2682" y="543"/>
                  </a:cubicBezTo>
                  <a:cubicBezTo>
                    <a:pt x="2704" y="531"/>
                    <a:pt x="2726" y="518"/>
                    <a:pt x="2747" y="506"/>
                  </a:cubicBezTo>
                  <a:cubicBezTo>
                    <a:pt x="2780" y="487"/>
                    <a:pt x="2812" y="469"/>
                    <a:pt x="2844" y="450"/>
                  </a:cubicBezTo>
                  <a:cubicBezTo>
                    <a:pt x="2863" y="437"/>
                    <a:pt x="2871" y="423"/>
                    <a:pt x="2866" y="407"/>
                  </a:cubicBezTo>
                  <a:lnTo>
                    <a:pt x="2868" y="407"/>
                  </a:lnTo>
                  <a:lnTo>
                    <a:pt x="2869" y="104"/>
                  </a:lnTo>
                  <a:lnTo>
                    <a:pt x="2604" y="161"/>
                  </a:lnTo>
                  <a:lnTo>
                    <a:pt x="2630" y="254"/>
                  </a:lnTo>
                  <a:lnTo>
                    <a:pt x="2630" y="254"/>
                  </a:lnTo>
                  <a:lnTo>
                    <a:pt x="2512" y="185"/>
                  </a:lnTo>
                  <a:cubicBezTo>
                    <a:pt x="2511" y="185"/>
                    <a:pt x="2510" y="186"/>
                    <a:pt x="2510" y="186"/>
                  </a:cubicBezTo>
                  <a:cubicBezTo>
                    <a:pt x="2508" y="186"/>
                    <a:pt x="2507" y="185"/>
                    <a:pt x="2505" y="184"/>
                  </a:cubicBezTo>
                  <a:cubicBezTo>
                    <a:pt x="2489" y="179"/>
                    <a:pt x="2472" y="177"/>
                    <a:pt x="2457" y="177"/>
                  </a:cubicBezTo>
                  <a:cubicBezTo>
                    <a:pt x="2432" y="177"/>
                    <a:pt x="2409" y="182"/>
                    <a:pt x="2390" y="194"/>
                  </a:cubicBezTo>
                  <a:cubicBezTo>
                    <a:pt x="2338" y="223"/>
                    <a:pt x="2287" y="254"/>
                    <a:pt x="2235" y="284"/>
                  </a:cubicBezTo>
                  <a:cubicBezTo>
                    <a:pt x="2231" y="286"/>
                    <a:pt x="2229" y="287"/>
                    <a:pt x="2226" y="287"/>
                  </a:cubicBezTo>
                  <a:cubicBezTo>
                    <a:pt x="2223" y="287"/>
                    <a:pt x="2220" y="286"/>
                    <a:pt x="2216" y="284"/>
                  </a:cubicBezTo>
                  <a:cubicBezTo>
                    <a:pt x="2111" y="248"/>
                    <a:pt x="1999" y="220"/>
                    <a:pt x="1883" y="202"/>
                  </a:cubicBezTo>
                  <a:cubicBezTo>
                    <a:pt x="1874" y="200"/>
                    <a:pt x="1872" y="199"/>
                    <a:pt x="1872" y="193"/>
                  </a:cubicBezTo>
                  <a:cubicBezTo>
                    <a:pt x="1870" y="149"/>
                    <a:pt x="1869" y="106"/>
                    <a:pt x="1867" y="62"/>
                  </a:cubicBezTo>
                  <a:cubicBezTo>
                    <a:pt x="1865" y="31"/>
                    <a:pt x="1824" y="7"/>
                    <a:pt x="1767" y="6"/>
                  </a:cubicBezTo>
                  <a:cubicBezTo>
                    <a:pt x="1624" y="4"/>
                    <a:pt x="1483" y="3"/>
                    <a:pt x="1341" y="0"/>
                  </a:cubicBezTo>
                  <a:cubicBezTo>
                    <a:pt x="1339" y="0"/>
                    <a:pt x="1338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0;p33">
              <a:extLst>
                <a:ext uri="{FF2B5EF4-FFF2-40B4-BE49-F238E27FC236}">
                  <a16:creationId xmlns:a16="http://schemas.microsoft.com/office/drawing/2014/main" id="{416B1167-8FD0-428B-9967-407C3EA569FC}"/>
                </a:ext>
              </a:extLst>
            </p:cNvPr>
            <p:cNvSpPr/>
            <p:nvPr/>
          </p:nvSpPr>
          <p:spPr>
            <a:xfrm>
              <a:off x="6600441" y="2740516"/>
              <a:ext cx="38082" cy="47877"/>
            </a:xfrm>
            <a:custGeom>
              <a:avLst/>
              <a:gdLst/>
              <a:ahLst/>
              <a:cxnLst/>
              <a:rect l="l" t="t" r="r" b="b"/>
              <a:pathLst>
                <a:path w="416" h="523" extrusionOk="0">
                  <a:moveTo>
                    <a:pt x="2" y="1"/>
                  </a:moveTo>
                  <a:lnTo>
                    <a:pt x="1" y="521"/>
                  </a:lnTo>
                  <a:cubicBezTo>
                    <a:pt x="8" y="522"/>
                    <a:pt x="15" y="523"/>
                    <a:pt x="22" y="523"/>
                  </a:cubicBezTo>
                  <a:cubicBezTo>
                    <a:pt x="37" y="523"/>
                    <a:pt x="52" y="521"/>
                    <a:pt x="66" y="517"/>
                  </a:cubicBezTo>
                  <a:cubicBezTo>
                    <a:pt x="68" y="516"/>
                    <a:pt x="69" y="515"/>
                    <a:pt x="71" y="515"/>
                  </a:cubicBezTo>
                  <a:cubicBezTo>
                    <a:pt x="72" y="515"/>
                    <a:pt x="73" y="515"/>
                    <a:pt x="74" y="516"/>
                  </a:cubicBezTo>
                  <a:cubicBezTo>
                    <a:pt x="183" y="453"/>
                    <a:pt x="293" y="389"/>
                    <a:pt x="402" y="325"/>
                  </a:cubicBezTo>
                  <a:cubicBezTo>
                    <a:pt x="401" y="323"/>
                    <a:pt x="403" y="322"/>
                    <a:pt x="405" y="321"/>
                  </a:cubicBezTo>
                  <a:cubicBezTo>
                    <a:pt x="414" y="308"/>
                    <a:pt x="415" y="297"/>
                    <a:pt x="411" y="286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rgbClr val="589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1;p33">
              <a:extLst>
                <a:ext uri="{FF2B5EF4-FFF2-40B4-BE49-F238E27FC236}">
                  <a16:creationId xmlns:a16="http://schemas.microsoft.com/office/drawing/2014/main" id="{3521ECBA-1C3B-4AC2-8D6E-7FEA4BD9FD6A}"/>
                </a:ext>
              </a:extLst>
            </p:cNvPr>
            <p:cNvSpPr/>
            <p:nvPr/>
          </p:nvSpPr>
          <p:spPr>
            <a:xfrm>
              <a:off x="6491594" y="2768163"/>
              <a:ext cx="57489" cy="34328"/>
            </a:xfrm>
            <a:custGeom>
              <a:avLst/>
              <a:gdLst/>
              <a:ahLst/>
              <a:cxnLst/>
              <a:rect l="l" t="t" r="r" b="b"/>
              <a:pathLst>
                <a:path w="628" h="375" extrusionOk="0">
                  <a:moveTo>
                    <a:pt x="1" y="1"/>
                  </a:moveTo>
                  <a:lnTo>
                    <a:pt x="1" y="249"/>
                  </a:lnTo>
                  <a:cubicBezTo>
                    <a:pt x="2" y="270"/>
                    <a:pt x="3" y="291"/>
                    <a:pt x="4" y="314"/>
                  </a:cubicBezTo>
                  <a:cubicBezTo>
                    <a:pt x="5" y="344"/>
                    <a:pt x="47" y="369"/>
                    <a:pt x="100" y="370"/>
                  </a:cubicBezTo>
                  <a:lnTo>
                    <a:pt x="129" y="370"/>
                  </a:lnTo>
                  <a:cubicBezTo>
                    <a:pt x="263" y="371"/>
                    <a:pt x="397" y="374"/>
                    <a:pt x="531" y="375"/>
                  </a:cubicBezTo>
                  <a:cubicBezTo>
                    <a:pt x="549" y="375"/>
                    <a:pt x="567" y="374"/>
                    <a:pt x="583" y="368"/>
                  </a:cubicBezTo>
                  <a:cubicBezTo>
                    <a:pt x="613" y="358"/>
                    <a:pt x="628" y="342"/>
                    <a:pt x="628" y="321"/>
                  </a:cubicBezTo>
                  <a:lnTo>
                    <a:pt x="627" y="182"/>
                  </a:lnTo>
                  <a:lnTo>
                    <a:pt x="628" y="182"/>
                  </a:lnTo>
                  <a:lnTo>
                    <a:pt x="628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2;p33">
              <a:extLst>
                <a:ext uri="{FF2B5EF4-FFF2-40B4-BE49-F238E27FC236}">
                  <a16:creationId xmlns:a16="http://schemas.microsoft.com/office/drawing/2014/main" id="{39C5A9A4-A745-43FE-BB92-50EE690ECC93}"/>
                </a:ext>
              </a:extLst>
            </p:cNvPr>
            <p:cNvSpPr/>
            <p:nvPr/>
          </p:nvSpPr>
          <p:spPr>
            <a:xfrm>
              <a:off x="6400323" y="2735481"/>
              <a:ext cx="39180" cy="50715"/>
            </a:xfrm>
            <a:custGeom>
              <a:avLst/>
              <a:gdLst/>
              <a:ahLst/>
              <a:cxnLst/>
              <a:rect l="l" t="t" r="r" b="b"/>
              <a:pathLst>
                <a:path w="428" h="554" extrusionOk="0">
                  <a:moveTo>
                    <a:pt x="50" y="1"/>
                  </a:moveTo>
                  <a:cubicBezTo>
                    <a:pt x="54" y="11"/>
                    <a:pt x="60" y="20"/>
                    <a:pt x="65" y="29"/>
                  </a:cubicBezTo>
                  <a:lnTo>
                    <a:pt x="0" y="4"/>
                  </a:lnTo>
                  <a:lnTo>
                    <a:pt x="0" y="4"/>
                  </a:lnTo>
                  <a:lnTo>
                    <a:pt x="2" y="308"/>
                  </a:lnTo>
                  <a:cubicBezTo>
                    <a:pt x="0" y="319"/>
                    <a:pt x="3" y="331"/>
                    <a:pt x="14" y="342"/>
                  </a:cubicBezTo>
                  <a:cubicBezTo>
                    <a:pt x="14" y="344"/>
                    <a:pt x="17" y="345"/>
                    <a:pt x="15" y="348"/>
                  </a:cubicBezTo>
                  <a:lnTo>
                    <a:pt x="359" y="546"/>
                  </a:lnTo>
                  <a:cubicBezTo>
                    <a:pt x="360" y="546"/>
                    <a:pt x="361" y="546"/>
                    <a:pt x="361" y="546"/>
                  </a:cubicBezTo>
                  <a:cubicBezTo>
                    <a:pt x="364" y="546"/>
                    <a:pt x="365" y="547"/>
                    <a:pt x="367" y="547"/>
                  </a:cubicBezTo>
                  <a:cubicBezTo>
                    <a:pt x="382" y="551"/>
                    <a:pt x="397" y="553"/>
                    <a:pt x="412" y="553"/>
                  </a:cubicBezTo>
                  <a:cubicBezTo>
                    <a:pt x="418" y="553"/>
                    <a:pt x="423" y="553"/>
                    <a:pt x="428" y="553"/>
                  </a:cubicBezTo>
                  <a:lnTo>
                    <a:pt x="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3;p33">
              <a:extLst>
                <a:ext uri="{FF2B5EF4-FFF2-40B4-BE49-F238E27FC236}">
                  <a16:creationId xmlns:a16="http://schemas.microsoft.com/office/drawing/2014/main" id="{51673378-6851-4354-B042-16144C7A61EA}"/>
                </a:ext>
              </a:extLst>
            </p:cNvPr>
            <p:cNvSpPr/>
            <p:nvPr/>
          </p:nvSpPr>
          <p:spPr>
            <a:xfrm>
              <a:off x="6372036" y="2606310"/>
              <a:ext cx="290922" cy="167980"/>
            </a:xfrm>
            <a:custGeom>
              <a:avLst/>
              <a:gdLst/>
              <a:ahLst/>
              <a:cxnLst/>
              <a:rect l="l" t="t" r="r" b="b"/>
              <a:pathLst>
                <a:path w="3178" h="1835" extrusionOk="0">
                  <a:moveTo>
                    <a:pt x="1567" y="571"/>
                  </a:moveTo>
                  <a:cubicBezTo>
                    <a:pt x="1721" y="571"/>
                    <a:pt x="1879" y="606"/>
                    <a:pt x="2002" y="675"/>
                  </a:cubicBezTo>
                  <a:cubicBezTo>
                    <a:pt x="2244" y="812"/>
                    <a:pt x="2254" y="1029"/>
                    <a:pt x="2027" y="1164"/>
                  </a:cubicBezTo>
                  <a:cubicBezTo>
                    <a:pt x="1915" y="1231"/>
                    <a:pt x="1766" y="1263"/>
                    <a:pt x="1616" y="1263"/>
                  </a:cubicBezTo>
                  <a:cubicBezTo>
                    <a:pt x="1461" y="1263"/>
                    <a:pt x="1304" y="1228"/>
                    <a:pt x="1183" y="1160"/>
                  </a:cubicBezTo>
                  <a:cubicBezTo>
                    <a:pt x="939" y="1021"/>
                    <a:pt x="930" y="805"/>
                    <a:pt x="1153" y="672"/>
                  </a:cubicBezTo>
                  <a:cubicBezTo>
                    <a:pt x="1264" y="605"/>
                    <a:pt x="1414" y="571"/>
                    <a:pt x="1567" y="571"/>
                  </a:cubicBezTo>
                  <a:close/>
                  <a:moveTo>
                    <a:pt x="1338" y="1"/>
                  </a:moveTo>
                  <a:cubicBezTo>
                    <a:pt x="1281" y="1"/>
                    <a:pt x="1243" y="23"/>
                    <a:pt x="1245" y="57"/>
                  </a:cubicBezTo>
                  <a:cubicBezTo>
                    <a:pt x="1246" y="100"/>
                    <a:pt x="1247" y="144"/>
                    <a:pt x="1249" y="187"/>
                  </a:cubicBezTo>
                  <a:cubicBezTo>
                    <a:pt x="1249" y="191"/>
                    <a:pt x="1247" y="193"/>
                    <a:pt x="1240" y="193"/>
                  </a:cubicBezTo>
                  <a:cubicBezTo>
                    <a:pt x="1211" y="198"/>
                    <a:pt x="1183" y="202"/>
                    <a:pt x="1155" y="208"/>
                  </a:cubicBezTo>
                  <a:cubicBezTo>
                    <a:pt x="1070" y="224"/>
                    <a:pt x="990" y="244"/>
                    <a:pt x="915" y="270"/>
                  </a:cubicBezTo>
                  <a:cubicBezTo>
                    <a:pt x="910" y="272"/>
                    <a:pt x="908" y="272"/>
                    <a:pt x="905" y="272"/>
                  </a:cubicBezTo>
                  <a:cubicBezTo>
                    <a:pt x="903" y="272"/>
                    <a:pt x="901" y="271"/>
                    <a:pt x="896" y="269"/>
                  </a:cubicBezTo>
                  <a:cubicBezTo>
                    <a:pt x="895" y="268"/>
                    <a:pt x="892" y="267"/>
                    <a:pt x="890" y="265"/>
                  </a:cubicBezTo>
                  <a:cubicBezTo>
                    <a:pt x="838" y="235"/>
                    <a:pt x="787" y="205"/>
                    <a:pt x="734" y="175"/>
                  </a:cubicBezTo>
                  <a:cubicBezTo>
                    <a:pt x="712" y="163"/>
                    <a:pt x="689" y="156"/>
                    <a:pt x="664" y="156"/>
                  </a:cubicBezTo>
                  <a:cubicBezTo>
                    <a:pt x="649" y="156"/>
                    <a:pt x="634" y="158"/>
                    <a:pt x="618" y="163"/>
                  </a:cubicBezTo>
                  <a:cubicBezTo>
                    <a:pt x="616" y="163"/>
                    <a:pt x="615" y="164"/>
                    <a:pt x="614" y="164"/>
                  </a:cubicBezTo>
                  <a:cubicBezTo>
                    <a:pt x="613" y="164"/>
                    <a:pt x="613" y="163"/>
                    <a:pt x="612" y="163"/>
                  </a:cubicBezTo>
                  <a:cubicBezTo>
                    <a:pt x="502" y="226"/>
                    <a:pt x="392" y="290"/>
                    <a:pt x="283" y="353"/>
                  </a:cubicBezTo>
                  <a:cubicBezTo>
                    <a:pt x="285" y="354"/>
                    <a:pt x="283" y="356"/>
                    <a:pt x="282" y="357"/>
                  </a:cubicBezTo>
                  <a:cubicBezTo>
                    <a:pt x="262" y="380"/>
                    <a:pt x="270" y="404"/>
                    <a:pt x="302" y="423"/>
                  </a:cubicBezTo>
                  <a:lnTo>
                    <a:pt x="464" y="517"/>
                  </a:lnTo>
                  <a:cubicBezTo>
                    <a:pt x="466" y="518"/>
                    <a:pt x="468" y="519"/>
                    <a:pt x="470" y="520"/>
                  </a:cubicBezTo>
                  <a:cubicBezTo>
                    <a:pt x="472" y="521"/>
                    <a:pt x="473" y="523"/>
                    <a:pt x="471" y="524"/>
                  </a:cubicBezTo>
                  <a:cubicBezTo>
                    <a:pt x="470" y="527"/>
                    <a:pt x="469" y="528"/>
                    <a:pt x="467" y="529"/>
                  </a:cubicBezTo>
                  <a:cubicBezTo>
                    <a:pt x="408" y="588"/>
                    <a:pt x="363" y="649"/>
                    <a:pt x="336" y="716"/>
                  </a:cubicBezTo>
                  <a:cubicBezTo>
                    <a:pt x="335" y="720"/>
                    <a:pt x="332" y="722"/>
                    <a:pt x="324" y="722"/>
                  </a:cubicBezTo>
                  <a:cubicBezTo>
                    <a:pt x="247" y="720"/>
                    <a:pt x="172" y="719"/>
                    <a:pt x="95" y="719"/>
                  </a:cubicBezTo>
                  <a:cubicBezTo>
                    <a:pt x="94" y="719"/>
                    <a:pt x="93" y="719"/>
                    <a:pt x="91" y="719"/>
                  </a:cubicBezTo>
                  <a:cubicBezTo>
                    <a:pt x="39" y="719"/>
                    <a:pt x="1" y="743"/>
                    <a:pt x="2" y="772"/>
                  </a:cubicBezTo>
                  <a:cubicBezTo>
                    <a:pt x="5" y="857"/>
                    <a:pt x="8" y="940"/>
                    <a:pt x="12" y="1023"/>
                  </a:cubicBezTo>
                  <a:cubicBezTo>
                    <a:pt x="12" y="1031"/>
                    <a:pt x="14" y="1039"/>
                    <a:pt x="21" y="1046"/>
                  </a:cubicBezTo>
                  <a:cubicBezTo>
                    <a:pt x="39" y="1066"/>
                    <a:pt x="68" y="1079"/>
                    <a:pt x="109" y="1079"/>
                  </a:cubicBezTo>
                  <a:cubicBezTo>
                    <a:pt x="184" y="1081"/>
                    <a:pt x="261" y="1081"/>
                    <a:pt x="336" y="1082"/>
                  </a:cubicBezTo>
                  <a:cubicBezTo>
                    <a:pt x="345" y="1082"/>
                    <a:pt x="349" y="1083"/>
                    <a:pt x="351" y="1089"/>
                  </a:cubicBezTo>
                  <a:cubicBezTo>
                    <a:pt x="383" y="1156"/>
                    <a:pt x="431" y="1220"/>
                    <a:pt x="495" y="1281"/>
                  </a:cubicBezTo>
                  <a:cubicBezTo>
                    <a:pt x="499" y="1286"/>
                    <a:pt x="498" y="1288"/>
                    <a:pt x="493" y="1291"/>
                  </a:cubicBezTo>
                  <a:cubicBezTo>
                    <a:pt x="441" y="1321"/>
                    <a:pt x="390" y="1351"/>
                    <a:pt x="338" y="1380"/>
                  </a:cubicBezTo>
                  <a:cubicBezTo>
                    <a:pt x="308" y="1397"/>
                    <a:pt x="302" y="1422"/>
                    <a:pt x="323" y="1444"/>
                  </a:cubicBezTo>
                  <a:cubicBezTo>
                    <a:pt x="324" y="1446"/>
                    <a:pt x="326" y="1448"/>
                    <a:pt x="324" y="1449"/>
                  </a:cubicBezTo>
                  <a:cubicBezTo>
                    <a:pt x="439" y="1515"/>
                    <a:pt x="553" y="1582"/>
                    <a:pt x="668" y="1648"/>
                  </a:cubicBezTo>
                  <a:cubicBezTo>
                    <a:pt x="669" y="1648"/>
                    <a:pt x="670" y="1648"/>
                    <a:pt x="671" y="1648"/>
                  </a:cubicBezTo>
                  <a:cubicBezTo>
                    <a:pt x="673" y="1648"/>
                    <a:pt x="675" y="1649"/>
                    <a:pt x="676" y="1649"/>
                  </a:cubicBezTo>
                  <a:cubicBezTo>
                    <a:pt x="692" y="1654"/>
                    <a:pt x="708" y="1656"/>
                    <a:pt x="723" y="1656"/>
                  </a:cubicBezTo>
                  <a:cubicBezTo>
                    <a:pt x="736" y="1656"/>
                    <a:pt x="750" y="1654"/>
                    <a:pt x="763" y="1651"/>
                  </a:cubicBezTo>
                  <a:cubicBezTo>
                    <a:pt x="775" y="1647"/>
                    <a:pt x="784" y="1642"/>
                    <a:pt x="793" y="1637"/>
                  </a:cubicBezTo>
                  <a:cubicBezTo>
                    <a:pt x="844" y="1608"/>
                    <a:pt x="894" y="1578"/>
                    <a:pt x="943" y="1550"/>
                  </a:cubicBezTo>
                  <a:cubicBezTo>
                    <a:pt x="949" y="1547"/>
                    <a:pt x="951" y="1546"/>
                    <a:pt x="953" y="1546"/>
                  </a:cubicBezTo>
                  <a:cubicBezTo>
                    <a:pt x="956" y="1546"/>
                    <a:pt x="959" y="1547"/>
                    <a:pt x="966" y="1549"/>
                  </a:cubicBezTo>
                  <a:cubicBezTo>
                    <a:pt x="1069" y="1585"/>
                    <a:pt x="1178" y="1613"/>
                    <a:pt x="1294" y="1633"/>
                  </a:cubicBezTo>
                  <a:cubicBezTo>
                    <a:pt x="1302" y="1634"/>
                    <a:pt x="1305" y="1636"/>
                    <a:pt x="1305" y="1640"/>
                  </a:cubicBezTo>
                  <a:cubicBezTo>
                    <a:pt x="1306" y="1684"/>
                    <a:pt x="1308" y="1728"/>
                    <a:pt x="1310" y="1772"/>
                  </a:cubicBezTo>
                  <a:cubicBezTo>
                    <a:pt x="1311" y="1803"/>
                    <a:pt x="1353" y="1827"/>
                    <a:pt x="1406" y="1828"/>
                  </a:cubicBezTo>
                  <a:lnTo>
                    <a:pt x="1435" y="1828"/>
                  </a:lnTo>
                  <a:cubicBezTo>
                    <a:pt x="1569" y="1831"/>
                    <a:pt x="1703" y="1832"/>
                    <a:pt x="1837" y="1834"/>
                  </a:cubicBezTo>
                  <a:cubicBezTo>
                    <a:pt x="1855" y="1834"/>
                    <a:pt x="1873" y="1832"/>
                    <a:pt x="1889" y="1826"/>
                  </a:cubicBezTo>
                  <a:cubicBezTo>
                    <a:pt x="1918" y="1816"/>
                    <a:pt x="1934" y="1800"/>
                    <a:pt x="1933" y="1779"/>
                  </a:cubicBezTo>
                  <a:cubicBezTo>
                    <a:pt x="1932" y="1736"/>
                    <a:pt x="1931" y="1692"/>
                    <a:pt x="1928" y="1649"/>
                  </a:cubicBezTo>
                  <a:cubicBezTo>
                    <a:pt x="1928" y="1640"/>
                    <a:pt x="1927" y="1642"/>
                    <a:pt x="1941" y="1640"/>
                  </a:cubicBezTo>
                  <a:cubicBezTo>
                    <a:pt x="2057" y="1624"/>
                    <a:pt x="2165" y="1600"/>
                    <a:pt x="2267" y="1565"/>
                  </a:cubicBezTo>
                  <a:cubicBezTo>
                    <a:pt x="2270" y="1564"/>
                    <a:pt x="2272" y="1564"/>
                    <a:pt x="2274" y="1564"/>
                  </a:cubicBezTo>
                  <a:cubicBezTo>
                    <a:pt x="2277" y="1564"/>
                    <a:pt x="2281" y="1565"/>
                    <a:pt x="2284" y="1567"/>
                  </a:cubicBezTo>
                  <a:cubicBezTo>
                    <a:pt x="2339" y="1599"/>
                    <a:pt x="2395" y="1630"/>
                    <a:pt x="2449" y="1662"/>
                  </a:cubicBezTo>
                  <a:cubicBezTo>
                    <a:pt x="2469" y="1673"/>
                    <a:pt x="2493" y="1679"/>
                    <a:pt x="2519" y="1679"/>
                  </a:cubicBezTo>
                  <a:cubicBezTo>
                    <a:pt x="2533" y="1679"/>
                    <a:pt x="2548" y="1677"/>
                    <a:pt x="2561" y="1673"/>
                  </a:cubicBezTo>
                  <a:cubicBezTo>
                    <a:pt x="2564" y="1673"/>
                    <a:pt x="2565" y="1672"/>
                    <a:pt x="2567" y="1672"/>
                  </a:cubicBezTo>
                  <a:cubicBezTo>
                    <a:pt x="2568" y="1672"/>
                    <a:pt x="2568" y="1672"/>
                    <a:pt x="2569" y="1672"/>
                  </a:cubicBezTo>
                  <a:cubicBezTo>
                    <a:pt x="2678" y="1609"/>
                    <a:pt x="2789" y="1546"/>
                    <a:pt x="2898" y="1483"/>
                  </a:cubicBezTo>
                  <a:cubicBezTo>
                    <a:pt x="2896" y="1481"/>
                    <a:pt x="2899" y="1479"/>
                    <a:pt x="2900" y="1477"/>
                  </a:cubicBezTo>
                  <a:cubicBezTo>
                    <a:pt x="2914" y="1460"/>
                    <a:pt x="2913" y="1442"/>
                    <a:pt x="2896" y="1425"/>
                  </a:cubicBezTo>
                  <a:cubicBezTo>
                    <a:pt x="2889" y="1419"/>
                    <a:pt x="2881" y="1414"/>
                    <a:pt x="2872" y="1410"/>
                  </a:cubicBezTo>
                  <a:cubicBezTo>
                    <a:pt x="2820" y="1379"/>
                    <a:pt x="2767" y="1349"/>
                    <a:pt x="2714" y="1318"/>
                  </a:cubicBezTo>
                  <a:cubicBezTo>
                    <a:pt x="2709" y="1315"/>
                    <a:pt x="2708" y="1313"/>
                    <a:pt x="2711" y="1308"/>
                  </a:cubicBezTo>
                  <a:cubicBezTo>
                    <a:pt x="2771" y="1250"/>
                    <a:pt x="2813" y="1185"/>
                    <a:pt x="2842" y="1118"/>
                  </a:cubicBezTo>
                  <a:cubicBezTo>
                    <a:pt x="2843" y="1113"/>
                    <a:pt x="2846" y="1112"/>
                    <a:pt x="2854" y="1112"/>
                  </a:cubicBezTo>
                  <a:cubicBezTo>
                    <a:pt x="2928" y="1113"/>
                    <a:pt x="3004" y="1115"/>
                    <a:pt x="3078" y="1116"/>
                  </a:cubicBezTo>
                  <a:cubicBezTo>
                    <a:pt x="3138" y="1116"/>
                    <a:pt x="3177" y="1093"/>
                    <a:pt x="3176" y="1059"/>
                  </a:cubicBezTo>
                  <a:cubicBezTo>
                    <a:pt x="3173" y="977"/>
                    <a:pt x="3169" y="895"/>
                    <a:pt x="3166" y="813"/>
                  </a:cubicBezTo>
                  <a:cubicBezTo>
                    <a:pt x="3165" y="780"/>
                    <a:pt x="3123" y="755"/>
                    <a:pt x="3066" y="755"/>
                  </a:cubicBezTo>
                  <a:cubicBezTo>
                    <a:pt x="2990" y="754"/>
                    <a:pt x="2916" y="753"/>
                    <a:pt x="2840" y="752"/>
                  </a:cubicBezTo>
                  <a:cubicBezTo>
                    <a:pt x="2833" y="752"/>
                    <a:pt x="2829" y="751"/>
                    <a:pt x="2827" y="746"/>
                  </a:cubicBezTo>
                  <a:cubicBezTo>
                    <a:pt x="2794" y="678"/>
                    <a:pt x="2746" y="613"/>
                    <a:pt x="2682" y="553"/>
                  </a:cubicBezTo>
                  <a:cubicBezTo>
                    <a:pt x="2678" y="549"/>
                    <a:pt x="2678" y="547"/>
                    <a:pt x="2684" y="544"/>
                  </a:cubicBezTo>
                  <a:cubicBezTo>
                    <a:pt x="2705" y="531"/>
                    <a:pt x="2727" y="519"/>
                    <a:pt x="2749" y="506"/>
                  </a:cubicBezTo>
                  <a:cubicBezTo>
                    <a:pt x="2781" y="487"/>
                    <a:pt x="2813" y="469"/>
                    <a:pt x="2845" y="450"/>
                  </a:cubicBezTo>
                  <a:cubicBezTo>
                    <a:pt x="2873" y="433"/>
                    <a:pt x="2878" y="410"/>
                    <a:pt x="2857" y="387"/>
                  </a:cubicBezTo>
                  <a:cubicBezTo>
                    <a:pt x="2856" y="386"/>
                    <a:pt x="2854" y="385"/>
                    <a:pt x="2856" y="384"/>
                  </a:cubicBezTo>
                  <a:lnTo>
                    <a:pt x="2513" y="186"/>
                  </a:lnTo>
                  <a:cubicBezTo>
                    <a:pt x="2512" y="186"/>
                    <a:pt x="2511" y="186"/>
                    <a:pt x="2511" y="186"/>
                  </a:cubicBezTo>
                  <a:cubicBezTo>
                    <a:pt x="2509" y="186"/>
                    <a:pt x="2508" y="185"/>
                    <a:pt x="2506" y="184"/>
                  </a:cubicBezTo>
                  <a:cubicBezTo>
                    <a:pt x="2489" y="179"/>
                    <a:pt x="2473" y="177"/>
                    <a:pt x="2457" y="177"/>
                  </a:cubicBezTo>
                  <a:cubicBezTo>
                    <a:pt x="2433" y="177"/>
                    <a:pt x="2410" y="183"/>
                    <a:pt x="2391" y="193"/>
                  </a:cubicBezTo>
                  <a:cubicBezTo>
                    <a:pt x="2339" y="224"/>
                    <a:pt x="2288" y="253"/>
                    <a:pt x="2236" y="284"/>
                  </a:cubicBezTo>
                  <a:cubicBezTo>
                    <a:pt x="2232" y="285"/>
                    <a:pt x="2229" y="286"/>
                    <a:pt x="2226" y="286"/>
                  </a:cubicBezTo>
                  <a:cubicBezTo>
                    <a:pt x="2223" y="286"/>
                    <a:pt x="2220" y="286"/>
                    <a:pt x="2217" y="285"/>
                  </a:cubicBezTo>
                  <a:cubicBezTo>
                    <a:pt x="2112" y="249"/>
                    <a:pt x="2002" y="220"/>
                    <a:pt x="1884" y="202"/>
                  </a:cubicBezTo>
                  <a:cubicBezTo>
                    <a:pt x="1875" y="201"/>
                    <a:pt x="1873" y="199"/>
                    <a:pt x="1873" y="193"/>
                  </a:cubicBezTo>
                  <a:cubicBezTo>
                    <a:pt x="1872" y="150"/>
                    <a:pt x="1870" y="107"/>
                    <a:pt x="1869" y="63"/>
                  </a:cubicBezTo>
                  <a:cubicBezTo>
                    <a:pt x="1866" y="30"/>
                    <a:pt x="1825" y="6"/>
                    <a:pt x="1768" y="6"/>
                  </a:cubicBezTo>
                  <a:cubicBezTo>
                    <a:pt x="1627" y="4"/>
                    <a:pt x="1484" y="2"/>
                    <a:pt x="1342" y="1"/>
                  </a:cubicBezTo>
                  <a:cubicBezTo>
                    <a:pt x="1340" y="1"/>
                    <a:pt x="1339" y="1"/>
                    <a:pt x="1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4;p33">
              <a:extLst>
                <a:ext uri="{FF2B5EF4-FFF2-40B4-BE49-F238E27FC236}">
                  <a16:creationId xmlns:a16="http://schemas.microsoft.com/office/drawing/2014/main" id="{FD7532AD-8164-4EA8-8D71-CE6BB4878B6C}"/>
                </a:ext>
              </a:extLst>
            </p:cNvPr>
            <p:cNvSpPr/>
            <p:nvPr/>
          </p:nvSpPr>
          <p:spPr>
            <a:xfrm>
              <a:off x="6324799" y="2762029"/>
              <a:ext cx="211097" cy="142257"/>
            </a:xfrm>
            <a:custGeom>
              <a:avLst/>
              <a:gdLst/>
              <a:ahLst/>
              <a:cxnLst/>
              <a:rect l="l" t="t" r="r" b="b"/>
              <a:pathLst>
                <a:path w="2306" h="1554" extrusionOk="0">
                  <a:moveTo>
                    <a:pt x="529" y="0"/>
                  </a:moveTo>
                  <a:lnTo>
                    <a:pt x="529" y="0"/>
                  </a:lnTo>
                  <a:lnTo>
                    <a:pt x="529" y="0"/>
                  </a:lnTo>
                  <a:cubicBezTo>
                    <a:pt x="529" y="0"/>
                    <a:pt x="529" y="0"/>
                    <a:pt x="529" y="0"/>
                  </a:cubicBezTo>
                  <a:close/>
                  <a:moveTo>
                    <a:pt x="1132" y="573"/>
                  </a:moveTo>
                  <a:cubicBezTo>
                    <a:pt x="1275" y="573"/>
                    <a:pt x="1420" y="606"/>
                    <a:pt x="1531" y="670"/>
                  </a:cubicBezTo>
                  <a:cubicBezTo>
                    <a:pt x="1569" y="692"/>
                    <a:pt x="1604" y="718"/>
                    <a:pt x="1634" y="750"/>
                  </a:cubicBezTo>
                  <a:cubicBezTo>
                    <a:pt x="1649" y="767"/>
                    <a:pt x="1691" y="808"/>
                    <a:pt x="1683" y="831"/>
                  </a:cubicBezTo>
                  <a:cubicBezTo>
                    <a:pt x="1667" y="879"/>
                    <a:pt x="1619" y="904"/>
                    <a:pt x="1575" y="927"/>
                  </a:cubicBezTo>
                  <a:cubicBezTo>
                    <a:pt x="1521" y="954"/>
                    <a:pt x="1467" y="980"/>
                    <a:pt x="1412" y="1007"/>
                  </a:cubicBezTo>
                  <a:cubicBezTo>
                    <a:pt x="1380" y="1023"/>
                    <a:pt x="1346" y="1038"/>
                    <a:pt x="1310" y="1046"/>
                  </a:cubicBezTo>
                  <a:cubicBezTo>
                    <a:pt x="1274" y="1054"/>
                    <a:pt x="1237" y="1053"/>
                    <a:pt x="1200" y="1055"/>
                  </a:cubicBezTo>
                  <a:cubicBezTo>
                    <a:pt x="1158" y="1058"/>
                    <a:pt x="1117" y="1064"/>
                    <a:pt x="1074" y="1065"/>
                  </a:cubicBezTo>
                  <a:cubicBezTo>
                    <a:pt x="1073" y="1065"/>
                    <a:pt x="1071" y="1065"/>
                    <a:pt x="1070" y="1065"/>
                  </a:cubicBezTo>
                  <a:cubicBezTo>
                    <a:pt x="957" y="1065"/>
                    <a:pt x="844" y="1016"/>
                    <a:pt x="762" y="937"/>
                  </a:cubicBezTo>
                  <a:cubicBezTo>
                    <a:pt x="720" y="897"/>
                    <a:pt x="685" y="848"/>
                    <a:pt x="662" y="794"/>
                  </a:cubicBezTo>
                  <a:cubicBezTo>
                    <a:pt x="647" y="759"/>
                    <a:pt x="652" y="750"/>
                    <a:pt x="679" y="723"/>
                  </a:cubicBezTo>
                  <a:cubicBezTo>
                    <a:pt x="702" y="699"/>
                    <a:pt x="729" y="679"/>
                    <a:pt x="759" y="662"/>
                  </a:cubicBezTo>
                  <a:cubicBezTo>
                    <a:pt x="861" y="603"/>
                    <a:pt x="996" y="573"/>
                    <a:pt x="1132" y="573"/>
                  </a:cubicBezTo>
                  <a:close/>
                  <a:moveTo>
                    <a:pt x="529" y="0"/>
                  </a:moveTo>
                  <a:lnTo>
                    <a:pt x="529" y="0"/>
                  </a:lnTo>
                  <a:cubicBezTo>
                    <a:pt x="530" y="0"/>
                    <a:pt x="529" y="200"/>
                    <a:pt x="529" y="215"/>
                  </a:cubicBezTo>
                  <a:cubicBezTo>
                    <a:pt x="529" y="256"/>
                    <a:pt x="538" y="304"/>
                    <a:pt x="523" y="343"/>
                  </a:cubicBezTo>
                  <a:cubicBezTo>
                    <a:pt x="510" y="374"/>
                    <a:pt x="467" y="450"/>
                    <a:pt x="432" y="461"/>
                  </a:cubicBezTo>
                  <a:cubicBezTo>
                    <a:pt x="430" y="462"/>
                    <a:pt x="427" y="462"/>
                    <a:pt x="424" y="462"/>
                  </a:cubicBezTo>
                  <a:cubicBezTo>
                    <a:pt x="408" y="462"/>
                    <a:pt x="384" y="453"/>
                    <a:pt x="371" y="451"/>
                  </a:cubicBezTo>
                  <a:cubicBezTo>
                    <a:pt x="321" y="442"/>
                    <a:pt x="269" y="433"/>
                    <a:pt x="218" y="422"/>
                  </a:cubicBezTo>
                  <a:cubicBezTo>
                    <a:pt x="146" y="410"/>
                    <a:pt x="75" y="397"/>
                    <a:pt x="3" y="384"/>
                  </a:cubicBezTo>
                  <a:lnTo>
                    <a:pt x="3" y="688"/>
                  </a:lnTo>
                  <a:cubicBezTo>
                    <a:pt x="1" y="706"/>
                    <a:pt x="17" y="719"/>
                    <a:pt x="56" y="728"/>
                  </a:cubicBezTo>
                  <a:cubicBezTo>
                    <a:pt x="79" y="734"/>
                    <a:pt x="101" y="740"/>
                    <a:pt x="125" y="746"/>
                  </a:cubicBezTo>
                  <a:cubicBezTo>
                    <a:pt x="131" y="748"/>
                    <a:pt x="139" y="750"/>
                    <a:pt x="146" y="751"/>
                  </a:cubicBezTo>
                  <a:cubicBezTo>
                    <a:pt x="181" y="759"/>
                    <a:pt x="214" y="768"/>
                    <a:pt x="249" y="776"/>
                  </a:cubicBezTo>
                  <a:cubicBezTo>
                    <a:pt x="274" y="783"/>
                    <a:pt x="285" y="791"/>
                    <a:pt x="282" y="808"/>
                  </a:cubicBezTo>
                  <a:cubicBezTo>
                    <a:pt x="282" y="809"/>
                    <a:pt x="282" y="810"/>
                    <a:pt x="281" y="811"/>
                  </a:cubicBezTo>
                  <a:lnTo>
                    <a:pt x="146" y="777"/>
                  </a:lnTo>
                  <a:lnTo>
                    <a:pt x="20" y="746"/>
                  </a:lnTo>
                  <a:lnTo>
                    <a:pt x="17" y="745"/>
                  </a:lnTo>
                  <a:lnTo>
                    <a:pt x="17" y="746"/>
                  </a:lnTo>
                  <a:lnTo>
                    <a:pt x="17" y="1052"/>
                  </a:lnTo>
                  <a:cubicBezTo>
                    <a:pt x="15" y="1060"/>
                    <a:pt x="20" y="1070"/>
                    <a:pt x="30" y="1082"/>
                  </a:cubicBezTo>
                  <a:cubicBezTo>
                    <a:pt x="57" y="1120"/>
                    <a:pt x="84" y="1157"/>
                    <a:pt x="113" y="1194"/>
                  </a:cubicBezTo>
                  <a:cubicBezTo>
                    <a:pt x="122" y="1207"/>
                    <a:pt x="134" y="1215"/>
                    <a:pt x="146" y="1220"/>
                  </a:cubicBezTo>
                  <a:cubicBezTo>
                    <a:pt x="155" y="1223"/>
                    <a:pt x="164" y="1225"/>
                    <a:pt x="175" y="1225"/>
                  </a:cubicBezTo>
                  <a:cubicBezTo>
                    <a:pt x="186" y="1225"/>
                    <a:pt x="199" y="1223"/>
                    <a:pt x="214" y="1220"/>
                  </a:cubicBezTo>
                  <a:cubicBezTo>
                    <a:pt x="276" y="1205"/>
                    <a:pt x="339" y="1192"/>
                    <a:pt x="399" y="1177"/>
                  </a:cubicBezTo>
                  <a:cubicBezTo>
                    <a:pt x="409" y="1175"/>
                    <a:pt x="418" y="1174"/>
                    <a:pt x="425" y="1174"/>
                  </a:cubicBezTo>
                  <a:cubicBezTo>
                    <a:pt x="442" y="1174"/>
                    <a:pt x="455" y="1178"/>
                    <a:pt x="470" y="1188"/>
                  </a:cubicBezTo>
                  <a:cubicBezTo>
                    <a:pt x="503" y="1210"/>
                    <a:pt x="538" y="1230"/>
                    <a:pt x="573" y="1249"/>
                  </a:cubicBezTo>
                  <a:lnTo>
                    <a:pt x="574" y="1250"/>
                  </a:lnTo>
                  <a:lnTo>
                    <a:pt x="574" y="1449"/>
                  </a:lnTo>
                  <a:cubicBezTo>
                    <a:pt x="573" y="1453"/>
                    <a:pt x="573" y="1457"/>
                    <a:pt x="574" y="1461"/>
                  </a:cubicBezTo>
                  <a:cubicBezTo>
                    <a:pt x="578" y="1473"/>
                    <a:pt x="595" y="1482"/>
                    <a:pt x="628" y="1491"/>
                  </a:cubicBezTo>
                  <a:cubicBezTo>
                    <a:pt x="693" y="1507"/>
                    <a:pt x="756" y="1524"/>
                    <a:pt x="822" y="1538"/>
                  </a:cubicBezTo>
                  <a:cubicBezTo>
                    <a:pt x="840" y="1543"/>
                    <a:pt x="856" y="1546"/>
                    <a:pt x="869" y="1546"/>
                  </a:cubicBezTo>
                  <a:cubicBezTo>
                    <a:pt x="884" y="1546"/>
                    <a:pt x="896" y="1543"/>
                    <a:pt x="905" y="1536"/>
                  </a:cubicBezTo>
                  <a:cubicBezTo>
                    <a:pt x="913" y="1532"/>
                    <a:pt x="920" y="1525"/>
                    <a:pt x="925" y="1516"/>
                  </a:cubicBezTo>
                  <a:cubicBezTo>
                    <a:pt x="952" y="1480"/>
                    <a:pt x="977" y="1444"/>
                    <a:pt x="1001" y="1407"/>
                  </a:cubicBezTo>
                  <a:cubicBezTo>
                    <a:pt x="1009" y="1394"/>
                    <a:pt x="1021" y="1389"/>
                    <a:pt x="1041" y="1389"/>
                  </a:cubicBezTo>
                  <a:cubicBezTo>
                    <a:pt x="1045" y="1389"/>
                    <a:pt x="1050" y="1389"/>
                    <a:pt x="1055" y="1390"/>
                  </a:cubicBezTo>
                  <a:cubicBezTo>
                    <a:pt x="1101" y="1393"/>
                    <a:pt x="1147" y="1395"/>
                    <a:pt x="1193" y="1395"/>
                  </a:cubicBezTo>
                  <a:cubicBezTo>
                    <a:pt x="1226" y="1395"/>
                    <a:pt x="1259" y="1394"/>
                    <a:pt x="1292" y="1392"/>
                  </a:cubicBezTo>
                  <a:cubicBezTo>
                    <a:pt x="1295" y="1392"/>
                    <a:pt x="1297" y="1392"/>
                    <a:pt x="1299" y="1392"/>
                  </a:cubicBezTo>
                  <a:cubicBezTo>
                    <a:pt x="1325" y="1392"/>
                    <a:pt x="1339" y="1399"/>
                    <a:pt x="1351" y="1413"/>
                  </a:cubicBezTo>
                  <a:cubicBezTo>
                    <a:pt x="1377" y="1451"/>
                    <a:pt x="1404" y="1487"/>
                    <a:pt x="1432" y="1523"/>
                  </a:cubicBezTo>
                  <a:cubicBezTo>
                    <a:pt x="1438" y="1529"/>
                    <a:pt x="1442" y="1534"/>
                    <a:pt x="1448" y="1538"/>
                  </a:cubicBezTo>
                  <a:cubicBezTo>
                    <a:pt x="1461" y="1549"/>
                    <a:pt x="1476" y="1554"/>
                    <a:pt x="1496" y="1554"/>
                  </a:cubicBezTo>
                  <a:cubicBezTo>
                    <a:pt x="1508" y="1554"/>
                    <a:pt x="1522" y="1552"/>
                    <a:pt x="1538" y="1549"/>
                  </a:cubicBezTo>
                  <a:cubicBezTo>
                    <a:pt x="1601" y="1534"/>
                    <a:pt x="1664" y="1519"/>
                    <a:pt x="1727" y="1505"/>
                  </a:cubicBezTo>
                  <a:cubicBezTo>
                    <a:pt x="1762" y="1497"/>
                    <a:pt x="1778" y="1488"/>
                    <a:pt x="1780" y="1474"/>
                  </a:cubicBezTo>
                  <a:lnTo>
                    <a:pt x="1780" y="1263"/>
                  </a:lnTo>
                  <a:cubicBezTo>
                    <a:pt x="1809" y="1247"/>
                    <a:pt x="1836" y="1229"/>
                    <a:pt x="1860" y="1208"/>
                  </a:cubicBezTo>
                  <a:cubicBezTo>
                    <a:pt x="1873" y="1197"/>
                    <a:pt x="1887" y="1192"/>
                    <a:pt x="1904" y="1192"/>
                  </a:cubicBezTo>
                  <a:cubicBezTo>
                    <a:pt x="1915" y="1192"/>
                    <a:pt x="1927" y="1195"/>
                    <a:pt x="1941" y="1198"/>
                  </a:cubicBezTo>
                  <a:cubicBezTo>
                    <a:pt x="1998" y="1213"/>
                    <a:pt x="2057" y="1228"/>
                    <a:pt x="2116" y="1241"/>
                  </a:cubicBezTo>
                  <a:cubicBezTo>
                    <a:pt x="2136" y="1247"/>
                    <a:pt x="2152" y="1249"/>
                    <a:pt x="2166" y="1249"/>
                  </a:cubicBezTo>
                  <a:cubicBezTo>
                    <a:pt x="2172" y="1249"/>
                    <a:pt x="2177" y="1249"/>
                    <a:pt x="2182" y="1248"/>
                  </a:cubicBezTo>
                  <a:cubicBezTo>
                    <a:pt x="2199" y="1243"/>
                    <a:pt x="2210" y="1234"/>
                    <a:pt x="2223" y="1219"/>
                  </a:cubicBezTo>
                  <a:cubicBezTo>
                    <a:pt x="2248" y="1181"/>
                    <a:pt x="2274" y="1144"/>
                    <a:pt x="2299" y="1106"/>
                  </a:cubicBezTo>
                  <a:cubicBezTo>
                    <a:pt x="2305" y="1098"/>
                    <a:pt x="2306" y="1090"/>
                    <a:pt x="2306" y="1083"/>
                  </a:cubicBezTo>
                  <a:cubicBezTo>
                    <a:pt x="2306" y="1082"/>
                    <a:pt x="2306" y="772"/>
                    <a:pt x="2306" y="772"/>
                  </a:cubicBezTo>
                  <a:lnTo>
                    <a:pt x="2182" y="793"/>
                  </a:lnTo>
                  <a:lnTo>
                    <a:pt x="2023" y="820"/>
                  </a:lnTo>
                  <a:cubicBezTo>
                    <a:pt x="2027" y="808"/>
                    <a:pt x="2041" y="801"/>
                    <a:pt x="2066" y="795"/>
                  </a:cubicBezTo>
                  <a:cubicBezTo>
                    <a:pt x="2105" y="787"/>
                    <a:pt x="2144" y="778"/>
                    <a:pt x="2182" y="769"/>
                  </a:cubicBezTo>
                  <a:cubicBezTo>
                    <a:pt x="2199" y="765"/>
                    <a:pt x="2216" y="761"/>
                    <a:pt x="2232" y="757"/>
                  </a:cubicBezTo>
                  <a:cubicBezTo>
                    <a:pt x="2235" y="757"/>
                    <a:pt x="2237" y="756"/>
                    <a:pt x="2239" y="756"/>
                  </a:cubicBezTo>
                  <a:cubicBezTo>
                    <a:pt x="2274" y="747"/>
                    <a:pt x="2291" y="738"/>
                    <a:pt x="2292" y="724"/>
                  </a:cubicBezTo>
                  <a:lnTo>
                    <a:pt x="2292" y="413"/>
                  </a:lnTo>
                  <a:lnTo>
                    <a:pt x="1907" y="462"/>
                  </a:lnTo>
                  <a:lnTo>
                    <a:pt x="1974" y="585"/>
                  </a:lnTo>
                  <a:cubicBezTo>
                    <a:pt x="1952" y="589"/>
                    <a:pt x="1930" y="595"/>
                    <a:pt x="1907" y="599"/>
                  </a:cubicBezTo>
                  <a:cubicBezTo>
                    <a:pt x="1899" y="602"/>
                    <a:pt x="1891" y="603"/>
                    <a:pt x="1883" y="603"/>
                  </a:cubicBezTo>
                  <a:cubicBezTo>
                    <a:pt x="1869" y="603"/>
                    <a:pt x="1856" y="598"/>
                    <a:pt x="1841" y="589"/>
                  </a:cubicBezTo>
                  <a:cubicBezTo>
                    <a:pt x="1814" y="572"/>
                    <a:pt x="1768" y="556"/>
                    <a:pt x="1745" y="532"/>
                  </a:cubicBezTo>
                  <a:cubicBezTo>
                    <a:pt x="1721" y="502"/>
                    <a:pt x="1705" y="451"/>
                    <a:pt x="1700" y="415"/>
                  </a:cubicBezTo>
                  <a:cubicBezTo>
                    <a:pt x="1697" y="393"/>
                    <a:pt x="1697" y="392"/>
                    <a:pt x="1706" y="374"/>
                  </a:cubicBezTo>
                  <a:cubicBezTo>
                    <a:pt x="1708" y="371"/>
                    <a:pt x="1739" y="325"/>
                    <a:pt x="1736" y="323"/>
                  </a:cubicBezTo>
                  <a:cubicBezTo>
                    <a:pt x="1737" y="323"/>
                    <a:pt x="1736" y="19"/>
                    <a:pt x="1736" y="19"/>
                  </a:cubicBezTo>
                  <a:lnTo>
                    <a:pt x="1461" y="4"/>
                  </a:lnTo>
                  <a:lnTo>
                    <a:pt x="1471" y="234"/>
                  </a:lnTo>
                  <a:cubicBezTo>
                    <a:pt x="1460" y="232"/>
                    <a:pt x="1450" y="232"/>
                    <a:pt x="1441" y="232"/>
                  </a:cubicBezTo>
                  <a:cubicBezTo>
                    <a:pt x="1434" y="232"/>
                    <a:pt x="1428" y="232"/>
                    <a:pt x="1422" y="232"/>
                  </a:cubicBezTo>
                  <a:cubicBezTo>
                    <a:pt x="1409" y="232"/>
                    <a:pt x="1396" y="231"/>
                    <a:pt x="1381" y="225"/>
                  </a:cubicBezTo>
                  <a:cubicBezTo>
                    <a:pt x="1346" y="214"/>
                    <a:pt x="1313" y="206"/>
                    <a:pt x="1277" y="202"/>
                  </a:cubicBezTo>
                  <a:cubicBezTo>
                    <a:pt x="1249" y="199"/>
                    <a:pt x="1222" y="198"/>
                    <a:pt x="1194" y="198"/>
                  </a:cubicBezTo>
                  <a:cubicBezTo>
                    <a:pt x="1150" y="198"/>
                    <a:pt x="1107" y="201"/>
                    <a:pt x="1064" y="204"/>
                  </a:cubicBezTo>
                  <a:cubicBezTo>
                    <a:pt x="967" y="212"/>
                    <a:pt x="863" y="209"/>
                    <a:pt x="769" y="229"/>
                  </a:cubicBezTo>
                  <a:cubicBezTo>
                    <a:pt x="742" y="236"/>
                    <a:pt x="714" y="242"/>
                    <a:pt x="687" y="248"/>
                  </a:cubicBezTo>
                  <a:lnTo>
                    <a:pt x="657" y="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5;p33">
              <a:extLst>
                <a:ext uri="{FF2B5EF4-FFF2-40B4-BE49-F238E27FC236}">
                  <a16:creationId xmlns:a16="http://schemas.microsoft.com/office/drawing/2014/main" id="{FD857C70-7E85-4E73-8A2C-096DE08493B5}"/>
                </a:ext>
              </a:extLst>
            </p:cNvPr>
            <p:cNvSpPr/>
            <p:nvPr/>
          </p:nvSpPr>
          <p:spPr>
            <a:xfrm>
              <a:off x="6377163" y="2866848"/>
              <a:ext cx="30575" cy="36709"/>
            </a:xfrm>
            <a:custGeom>
              <a:avLst/>
              <a:gdLst/>
              <a:ahLst/>
              <a:cxnLst/>
              <a:rect l="l" t="t" r="r" b="b"/>
              <a:pathLst>
                <a:path w="334" h="401" extrusionOk="0">
                  <a:moveTo>
                    <a:pt x="1" y="0"/>
                  </a:moveTo>
                  <a:lnTo>
                    <a:pt x="1" y="105"/>
                  </a:lnTo>
                  <a:lnTo>
                    <a:pt x="2" y="105"/>
                  </a:lnTo>
                  <a:lnTo>
                    <a:pt x="2" y="304"/>
                  </a:lnTo>
                  <a:cubicBezTo>
                    <a:pt x="1" y="309"/>
                    <a:pt x="1" y="312"/>
                    <a:pt x="2" y="316"/>
                  </a:cubicBezTo>
                  <a:cubicBezTo>
                    <a:pt x="6" y="329"/>
                    <a:pt x="23" y="338"/>
                    <a:pt x="56" y="346"/>
                  </a:cubicBezTo>
                  <a:cubicBezTo>
                    <a:pt x="120" y="363"/>
                    <a:pt x="184" y="379"/>
                    <a:pt x="250" y="395"/>
                  </a:cubicBezTo>
                  <a:cubicBezTo>
                    <a:pt x="268" y="399"/>
                    <a:pt x="283" y="401"/>
                    <a:pt x="296" y="401"/>
                  </a:cubicBezTo>
                  <a:cubicBezTo>
                    <a:pt x="311" y="401"/>
                    <a:pt x="323" y="398"/>
                    <a:pt x="333" y="391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6;p33">
              <a:extLst>
                <a:ext uri="{FF2B5EF4-FFF2-40B4-BE49-F238E27FC236}">
                  <a16:creationId xmlns:a16="http://schemas.microsoft.com/office/drawing/2014/main" id="{8D51056B-4F84-435C-9BD3-884C302F8403}"/>
                </a:ext>
              </a:extLst>
            </p:cNvPr>
            <p:cNvSpPr/>
            <p:nvPr/>
          </p:nvSpPr>
          <p:spPr>
            <a:xfrm>
              <a:off x="6326172" y="2830230"/>
              <a:ext cx="12084" cy="43574"/>
            </a:xfrm>
            <a:custGeom>
              <a:avLst/>
              <a:gdLst/>
              <a:ahLst/>
              <a:cxnLst/>
              <a:rect l="l" t="t" r="r" b="b"/>
              <a:pathLst>
                <a:path w="132" h="476" extrusionOk="0">
                  <a:moveTo>
                    <a:pt x="2" y="1"/>
                  </a:moveTo>
                  <a:lnTo>
                    <a:pt x="2" y="308"/>
                  </a:lnTo>
                  <a:cubicBezTo>
                    <a:pt x="0" y="316"/>
                    <a:pt x="5" y="326"/>
                    <a:pt x="14" y="338"/>
                  </a:cubicBezTo>
                  <a:cubicBezTo>
                    <a:pt x="42" y="376"/>
                    <a:pt x="69" y="413"/>
                    <a:pt x="97" y="450"/>
                  </a:cubicBezTo>
                  <a:cubicBezTo>
                    <a:pt x="107" y="462"/>
                    <a:pt x="118" y="471"/>
                    <a:pt x="131" y="476"/>
                  </a:cubicBezTo>
                  <a:lnTo>
                    <a:pt x="131" y="32"/>
                  </a:lnTo>
                  <a:lnTo>
                    <a:pt x="131" y="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7;p33">
              <a:extLst>
                <a:ext uri="{FF2B5EF4-FFF2-40B4-BE49-F238E27FC236}">
                  <a16:creationId xmlns:a16="http://schemas.microsoft.com/office/drawing/2014/main" id="{65B41F0D-BF6E-490B-BCB7-163A22D6C193}"/>
                </a:ext>
              </a:extLst>
            </p:cNvPr>
            <p:cNvSpPr/>
            <p:nvPr/>
          </p:nvSpPr>
          <p:spPr>
            <a:xfrm>
              <a:off x="6457265" y="2868405"/>
              <a:ext cx="30484" cy="35885"/>
            </a:xfrm>
            <a:custGeom>
              <a:avLst/>
              <a:gdLst/>
              <a:ahLst/>
              <a:cxnLst/>
              <a:rect l="l" t="t" r="r" b="b"/>
              <a:pathLst>
                <a:path w="333" h="392" extrusionOk="0">
                  <a:moveTo>
                    <a:pt x="1" y="0"/>
                  </a:moveTo>
                  <a:lnTo>
                    <a:pt x="1" y="376"/>
                  </a:lnTo>
                  <a:cubicBezTo>
                    <a:pt x="13" y="387"/>
                    <a:pt x="29" y="392"/>
                    <a:pt x="48" y="392"/>
                  </a:cubicBezTo>
                  <a:cubicBezTo>
                    <a:pt x="60" y="392"/>
                    <a:pt x="74" y="390"/>
                    <a:pt x="90" y="387"/>
                  </a:cubicBezTo>
                  <a:cubicBezTo>
                    <a:pt x="154" y="372"/>
                    <a:pt x="217" y="358"/>
                    <a:pt x="280" y="343"/>
                  </a:cubicBezTo>
                  <a:cubicBezTo>
                    <a:pt x="315" y="335"/>
                    <a:pt x="331" y="326"/>
                    <a:pt x="332" y="312"/>
                  </a:cubicBezTo>
                  <a:lnTo>
                    <a:pt x="332" y="10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8;p33">
              <a:extLst>
                <a:ext uri="{FF2B5EF4-FFF2-40B4-BE49-F238E27FC236}">
                  <a16:creationId xmlns:a16="http://schemas.microsoft.com/office/drawing/2014/main" id="{209CCCBA-9EC3-49B3-AC80-EA8800FCB339}"/>
                </a:ext>
              </a:extLst>
            </p:cNvPr>
            <p:cNvSpPr/>
            <p:nvPr/>
          </p:nvSpPr>
          <p:spPr>
            <a:xfrm>
              <a:off x="6524459" y="2832702"/>
              <a:ext cx="11534" cy="43574"/>
            </a:xfrm>
            <a:custGeom>
              <a:avLst/>
              <a:gdLst/>
              <a:ahLst/>
              <a:cxnLst/>
              <a:rect l="l" t="t" r="r" b="b"/>
              <a:pathLst>
                <a:path w="126" h="476" extrusionOk="0">
                  <a:moveTo>
                    <a:pt x="125" y="1"/>
                  </a:moveTo>
                  <a:lnTo>
                    <a:pt x="1" y="21"/>
                  </a:lnTo>
                  <a:lnTo>
                    <a:pt x="1" y="476"/>
                  </a:lnTo>
                  <a:cubicBezTo>
                    <a:pt x="18" y="471"/>
                    <a:pt x="30" y="462"/>
                    <a:pt x="42" y="447"/>
                  </a:cubicBezTo>
                  <a:cubicBezTo>
                    <a:pt x="67" y="409"/>
                    <a:pt x="93" y="372"/>
                    <a:pt x="118" y="334"/>
                  </a:cubicBezTo>
                  <a:cubicBezTo>
                    <a:pt x="124" y="326"/>
                    <a:pt x="126" y="319"/>
                    <a:pt x="125" y="311"/>
                  </a:cubicBezTo>
                  <a:cubicBezTo>
                    <a:pt x="126" y="311"/>
                    <a:pt x="125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99;p33">
              <a:extLst>
                <a:ext uri="{FF2B5EF4-FFF2-40B4-BE49-F238E27FC236}">
                  <a16:creationId xmlns:a16="http://schemas.microsoft.com/office/drawing/2014/main" id="{11A8C603-D34D-4B27-9B4C-DD2F8440F22A}"/>
                </a:ext>
              </a:extLst>
            </p:cNvPr>
            <p:cNvSpPr/>
            <p:nvPr/>
          </p:nvSpPr>
          <p:spPr>
            <a:xfrm>
              <a:off x="6323975" y="2754156"/>
              <a:ext cx="213019" cy="121935"/>
            </a:xfrm>
            <a:custGeom>
              <a:avLst/>
              <a:gdLst/>
              <a:ahLst/>
              <a:cxnLst/>
              <a:rect l="l" t="t" r="r" b="b"/>
              <a:pathLst>
                <a:path w="2327" h="1332" extrusionOk="0">
                  <a:moveTo>
                    <a:pt x="1141" y="351"/>
                  </a:moveTo>
                  <a:cubicBezTo>
                    <a:pt x="1284" y="351"/>
                    <a:pt x="1429" y="383"/>
                    <a:pt x="1540" y="448"/>
                  </a:cubicBezTo>
                  <a:cubicBezTo>
                    <a:pt x="1757" y="573"/>
                    <a:pt x="1766" y="773"/>
                    <a:pt x="1560" y="892"/>
                  </a:cubicBezTo>
                  <a:cubicBezTo>
                    <a:pt x="1458" y="951"/>
                    <a:pt x="1324" y="981"/>
                    <a:pt x="1188" y="981"/>
                  </a:cubicBezTo>
                  <a:cubicBezTo>
                    <a:pt x="1043" y="981"/>
                    <a:pt x="897" y="948"/>
                    <a:pt x="783" y="882"/>
                  </a:cubicBezTo>
                  <a:cubicBezTo>
                    <a:pt x="571" y="760"/>
                    <a:pt x="563" y="558"/>
                    <a:pt x="768" y="440"/>
                  </a:cubicBezTo>
                  <a:cubicBezTo>
                    <a:pt x="870" y="380"/>
                    <a:pt x="1005" y="351"/>
                    <a:pt x="1141" y="351"/>
                  </a:cubicBezTo>
                  <a:close/>
                  <a:moveTo>
                    <a:pt x="824" y="0"/>
                  </a:moveTo>
                  <a:cubicBezTo>
                    <a:pt x="811" y="0"/>
                    <a:pt x="796" y="2"/>
                    <a:pt x="778" y="6"/>
                  </a:cubicBezTo>
                  <a:cubicBezTo>
                    <a:pt x="715" y="21"/>
                    <a:pt x="652" y="36"/>
                    <a:pt x="589" y="50"/>
                  </a:cubicBezTo>
                  <a:cubicBezTo>
                    <a:pt x="538" y="61"/>
                    <a:pt x="527" y="77"/>
                    <a:pt x="548" y="108"/>
                  </a:cubicBezTo>
                  <a:cubicBezTo>
                    <a:pt x="574" y="143"/>
                    <a:pt x="601" y="179"/>
                    <a:pt x="628" y="213"/>
                  </a:cubicBezTo>
                  <a:cubicBezTo>
                    <a:pt x="643" y="231"/>
                    <a:pt x="642" y="246"/>
                    <a:pt x="610" y="258"/>
                  </a:cubicBezTo>
                  <a:cubicBezTo>
                    <a:pt x="548" y="281"/>
                    <a:pt x="497" y="311"/>
                    <a:pt x="457" y="346"/>
                  </a:cubicBezTo>
                  <a:cubicBezTo>
                    <a:pt x="445" y="357"/>
                    <a:pt x="431" y="362"/>
                    <a:pt x="414" y="362"/>
                  </a:cubicBezTo>
                  <a:cubicBezTo>
                    <a:pt x="405" y="362"/>
                    <a:pt x="395" y="360"/>
                    <a:pt x="384" y="358"/>
                  </a:cubicBezTo>
                  <a:cubicBezTo>
                    <a:pt x="323" y="342"/>
                    <a:pt x="262" y="327"/>
                    <a:pt x="200" y="311"/>
                  </a:cubicBezTo>
                  <a:cubicBezTo>
                    <a:pt x="182" y="307"/>
                    <a:pt x="167" y="305"/>
                    <a:pt x="154" y="305"/>
                  </a:cubicBezTo>
                  <a:cubicBezTo>
                    <a:pt x="128" y="305"/>
                    <a:pt x="112" y="314"/>
                    <a:pt x="97" y="335"/>
                  </a:cubicBezTo>
                  <a:cubicBezTo>
                    <a:pt x="71" y="372"/>
                    <a:pt x="45" y="409"/>
                    <a:pt x="20" y="447"/>
                  </a:cubicBezTo>
                  <a:cubicBezTo>
                    <a:pt x="1" y="476"/>
                    <a:pt x="13" y="493"/>
                    <a:pt x="64" y="506"/>
                  </a:cubicBezTo>
                  <a:cubicBezTo>
                    <a:pt x="128" y="522"/>
                    <a:pt x="192" y="539"/>
                    <a:pt x="256" y="555"/>
                  </a:cubicBezTo>
                  <a:cubicBezTo>
                    <a:pt x="282" y="560"/>
                    <a:pt x="292" y="569"/>
                    <a:pt x="290" y="585"/>
                  </a:cubicBezTo>
                  <a:cubicBezTo>
                    <a:pt x="283" y="632"/>
                    <a:pt x="286" y="679"/>
                    <a:pt x="296" y="726"/>
                  </a:cubicBezTo>
                  <a:cubicBezTo>
                    <a:pt x="299" y="743"/>
                    <a:pt x="288" y="751"/>
                    <a:pt x="263" y="756"/>
                  </a:cubicBezTo>
                  <a:cubicBezTo>
                    <a:pt x="201" y="770"/>
                    <a:pt x="140" y="784"/>
                    <a:pt x="79" y="799"/>
                  </a:cubicBezTo>
                  <a:cubicBezTo>
                    <a:pt x="23" y="813"/>
                    <a:pt x="13" y="827"/>
                    <a:pt x="38" y="861"/>
                  </a:cubicBezTo>
                  <a:cubicBezTo>
                    <a:pt x="66" y="898"/>
                    <a:pt x="93" y="935"/>
                    <a:pt x="121" y="972"/>
                  </a:cubicBezTo>
                  <a:cubicBezTo>
                    <a:pt x="138" y="993"/>
                    <a:pt x="156" y="1002"/>
                    <a:pt x="183" y="1002"/>
                  </a:cubicBezTo>
                  <a:cubicBezTo>
                    <a:pt x="194" y="1002"/>
                    <a:pt x="207" y="1001"/>
                    <a:pt x="223" y="997"/>
                  </a:cubicBezTo>
                  <a:cubicBezTo>
                    <a:pt x="285" y="984"/>
                    <a:pt x="347" y="969"/>
                    <a:pt x="408" y="956"/>
                  </a:cubicBezTo>
                  <a:cubicBezTo>
                    <a:pt x="418" y="953"/>
                    <a:pt x="426" y="952"/>
                    <a:pt x="434" y="952"/>
                  </a:cubicBezTo>
                  <a:cubicBezTo>
                    <a:pt x="450" y="952"/>
                    <a:pt x="463" y="957"/>
                    <a:pt x="478" y="966"/>
                  </a:cubicBezTo>
                  <a:cubicBezTo>
                    <a:pt x="531" y="999"/>
                    <a:pt x="586" y="1031"/>
                    <a:pt x="644" y="1061"/>
                  </a:cubicBezTo>
                  <a:cubicBezTo>
                    <a:pt x="670" y="1075"/>
                    <a:pt x="675" y="1087"/>
                    <a:pt x="663" y="1104"/>
                  </a:cubicBezTo>
                  <a:cubicBezTo>
                    <a:pt x="638" y="1139"/>
                    <a:pt x="615" y="1174"/>
                    <a:pt x="591" y="1209"/>
                  </a:cubicBezTo>
                  <a:cubicBezTo>
                    <a:pt x="571" y="1239"/>
                    <a:pt x="583" y="1255"/>
                    <a:pt x="637" y="1269"/>
                  </a:cubicBezTo>
                  <a:cubicBezTo>
                    <a:pt x="701" y="1285"/>
                    <a:pt x="765" y="1301"/>
                    <a:pt x="831" y="1317"/>
                  </a:cubicBezTo>
                  <a:cubicBezTo>
                    <a:pt x="848" y="1321"/>
                    <a:pt x="863" y="1324"/>
                    <a:pt x="876" y="1324"/>
                  </a:cubicBezTo>
                  <a:cubicBezTo>
                    <a:pt x="902" y="1324"/>
                    <a:pt x="920" y="1314"/>
                    <a:pt x="934" y="1294"/>
                  </a:cubicBezTo>
                  <a:cubicBezTo>
                    <a:pt x="960" y="1257"/>
                    <a:pt x="986" y="1221"/>
                    <a:pt x="1010" y="1184"/>
                  </a:cubicBezTo>
                  <a:cubicBezTo>
                    <a:pt x="1018" y="1172"/>
                    <a:pt x="1031" y="1167"/>
                    <a:pt x="1051" y="1167"/>
                  </a:cubicBezTo>
                  <a:cubicBezTo>
                    <a:pt x="1055" y="1167"/>
                    <a:pt x="1059" y="1167"/>
                    <a:pt x="1064" y="1167"/>
                  </a:cubicBezTo>
                  <a:cubicBezTo>
                    <a:pt x="1113" y="1171"/>
                    <a:pt x="1163" y="1173"/>
                    <a:pt x="1212" y="1173"/>
                  </a:cubicBezTo>
                  <a:cubicBezTo>
                    <a:pt x="1242" y="1173"/>
                    <a:pt x="1272" y="1172"/>
                    <a:pt x="1301" y="1171"/>
                  </a:cubicBezTo>
                  <a:cubicBezTo>
                    <a:pt x="1305" y="1170"/>
                    <a:pt x="1309" y="1170"/>
                    <a:pt x="1312" y="1170"/>
                  </a:cubicBezTo>
                  <a:cubicBezTo>
                    <a:pt x="1336" y="1170"/>
                    <a:pt x="1349" y="1177"/>
                    <a:pt x="1359" y="1191"/>
                  </a:cubicBezTo>
                  <a:cubicBezTo>
                    <a:pt x="1386" y="1228"/>
                    <a:pt x="1413" y="1264"/>
                    <a:pt x="1441" y="1300"/>
                  </a:cubicBezTo>
                  <a:cubicBezTo>
                    <a:pt x="1458" y="1322"/>
                    <a:pt x="1476" y="1332"/>
                    <a:pt x="1503" y="1332"/>
                  </a:cubicBezTo>
                  <a:cubicBezTo>
                    <a:pt x="1515" y="1332"/>
                    <a:pt x="1529" y="1330"/>
                    <a:pt x="1546" y="1326"/>
                  </a:cubicBezTo>
                  <a:cubicBezTo>
                    <a:pt x="1610" y="1311"/>
                    <a:pt x="1673" y="1297"/>
                    <a:pt x="1736" y="1282"/>
                  </a:cubicBezTo>
                  <a:cubicBezTo>
                    <a:pt x="1790" y="1270"/>
                    <a:pt x="1800" y="1255"/>
                    <a:pt x="1778" y="1224"/>
                  </a:cubicBezTo>
                  <a:cubicBezTo>
                    <a:pt x="1752" y="1187"/>
                    <a:pt x="1725" y="1153"/>
                    <a:pt x="1698" y="1118"/>
                  </a:cubicBezTo>
                  <a:cubicBezTo>
                    <a:pt x="1685" y="1100"/>
                    <a:pt x="1685" y="1086"/>
                    <a:pt x="1716" y="1075"/>
                  </a:cubicBezTo>
                  <a:cubicBezTo>
                    <a:pt x="1777" y="1051"/>
                    <a:pt x="1828" y="1022"/>
                    <a:pt x="1869" y="986"/>
                  </a:cubicBezTo>
                  <a:cubicBezTo>
                    <a:pt x="1882" y="975"/>
                    <a:pt x="1896" y="970"/>
                    <a:pt x="1912" y="970"/>
                  </a:cubicBezTo>
                  <a:cubicBezTo>
                    <a:pt x="1924" y="970"/>
                    <a:pt x="1936" y="972"/>
                    <a:pt x="1950" y="976"/>
                  </a:cubicBezTo>
                  <a:cubicBezTo>
                    <a:pt x="2007" y="990"/>
                    <a:pt x="2066" y="1005"/>
                    <a:pt x="2125" y="1019"/>
                  </a:cubicBezTo>
                  <a:cubicBezTo>
                    <a:pt x="2145" y="1024"/>
                    <a:pt x="2161" y="1026"/>
                    <a:pt x="2174" y="1026"/>
                  </a:cubicBezTo>
                  <a:cubicBezTo>
                    <a:pt x="2200" y="1026"/>
                    <a:pt x="2216" y="1017"/>
                    <a:pt x="2232" y="996"/>
                  </a:cubicBezTo>
                  <a:cubicBezTo>
                    <a:pt x="2257" y="959"/>
                    <a:pt x="2283" y="921"/>
                    <a:pt x="2308" y="883"/>
                  </a:cubicBezTo>
                  <a:cubicBezTo>
                    <a:pt x="2326" y="856"/>
                    <a:pt x="2314" y="840"/>
                    <a:pt x="2265" y="827"/>
                  </a:cubicBezTo>
                  <a:cubicBezTo>
                    <a:pt x="2203" y="810"/>
                    <a:pt x="2140" y="795"/>
                    <a:pt x="2077" y="780"/>
                  </a:cubicBezTo>
                  <a:cubicBezTo>
                    <a:pt x="2046" y="772"/>
                    <a:pt x="2033" y="763"/>
                    <a:pt x="2037" y="742"/>
                  </a:cubicBezTo>
                  <a:cubicBezTo>
                    <a:pt x="2045" y="699"/>
                    <a:pt x="2042" y="656"/>
                    <a:pt x="2032" y="613"/>
                  </a:cubicBezTo>
                  <a:cubicBezTo>
                    <a:pt x="2027" y="590"/>
                    <a:pt x="2040" y="579"/>
                    <a:pt x="2075" y="573"/>
                  </a:cubicBezTo>
                  <a:cubicBezTo>
                    <a:pt x="2130" y="560"/>
                    <a:pt x="2185" y="548"/>
                    <a:pt x="2242" y="534"/>
                  </a:cubicBezTo>
                  <a:cubicBezTo>
                    <a:pt x="2305" y="520"/>
                    <a:pt x="2315" y="506"/>
                    <a:pt x="2288" y="470"/>
                  </a:cubicBezTo>
                  <a:cubicBezTo>
                    <a:pt x="2261" y="433"/>
                    <a:pt x="2234" y="397"/>
                    <a:pt x="2207" y="361"/>
                  </a:cubicBezTo>
                  <a:cubicBezTo>
                    <a:pt x="2190" y="339"/>
                    <a:pt x="2171" y="329"/>
                    <a:pt x="2144" y="329"/>
                  </a:cubicBezTo>
                  <a:cubicBezTo>
                    <a:pt x="2132" y="329"/>
                    <a:pt x="2118" y="331"/>
                    <a:pt x="2102" y="335"/>
                  </a:cubicBezTo>
                  <a:cubicBezTo>
                    <a:pt x="2040" y="349"/>
                    <a:pt x="1978" y="362"/>
                    <a:pt x="1916" y="377"/>
                  </a:cubicBezTo>
                  <a:cubicBezTo>
                    <a:pt x="1908" y="379"/>
                    <a:pt x="1900" y="380"/>
                    <a:pt x="1892" y="380"/>
                  </a:cubicBezTo>
                  <a:cubicBezTo>
                    <a:pt x="1877" y="380"/>
                    <a:pt x="1864" y="376"/>
                    <a:pt x="1850" y="367"/>
                  </a:cubicBezTo>
                  <a:cubicBezTo>
                    <a:pt x="1796" y="333"/>
                    <a:pt x="1741" y="300"/>
                    <a:pt x="1682" y="270"/>
                  </a:cubicBezTo>
                  <a:cubicBezTo>
                    <a:pt x="1657" y="256"/>
                    <a:pt x="1653" y="245"/>
                    <a:pt x="1664" y="229"/>
                  </a:cubicBezTo>
                  <a:cubicBezTo>
                    <a:pt x="1690" y="192"/>
                    <a:pt x="1714" y="156"/>
                    <a:pt x="1738" y="119"/>
                  </a:cubicBezTo>
                  <a:cubicBezTo>
                    <a:pt x="1750" y="104"/>
                    <a:pt x="1751" y="90"/>
                    <a:pt x="1726" y="76"/>
                  </a:cubicBezTo>
                  <a:cubicBezTo>
                    <a:pt x="1717" y="69"/>
                    <a:pt x="1706" y="66"/>
                    <a:pt x="1692" y="64"/>
                  </a:cubicBezTo>
                  <a:cubicBezTo>
                    <a:pt x="1626" y="47"/>
                    <a:pt x="1560" y="30"/>
                    <a:pt x="1494" y="14"/>
                  </a:cubicBezTo>
                  <a:cubicBezTo>
                    <a:pt x="1477" y="10"/>
                    <a:pt x="1463" y="8"/>
                    <a:pt x="1450" y="8"/>
                  </a:cubicBezTo>
                  <a:cubicBezTo>
                    <a:pt x="1425" y="8"/>
                    <a:pt x="1408" y="17"/>
                    <a:pt x="1394" y="37"/>
                  </a:cubicBezTo>
                  <a:cubicBezTo>
                    <a:pt x="1369" y="72"/>
                    <a:pt x="1345" y="106"/>
                    <a:pt x="1323" y="141"/>
                  </a:cubicBezTo>
                  <a:cubicBezTo>
                    <a:pt x="1312" y="157"/>
                    <a:pt x="1299" y="165"/>
                    <a:pt x="1271" y="165"/>
                  </a:cubicBezTo>
                  <a:cubicBezTo>
                    <a:pt x="1266" y="165"/>
                    <a:pt x="1261" y="164"/>
                    <a:pt x="1255" y="164"/>
                  </a:cubicBezTo>
                  <a:cubicBezTo>
                    <a:pt x="1211" y="161"/>
                    <a:pt x="1167" y="159"/>
                    <a:pt x="1123" y="159"/>
                  </a:cubicBezTo>
                  <a:cubicBezTo>
                    <a:pt x="1091" y="159"/>
                    <a:pt x="1059" y="160"/>
                    <a:pt x="1028" y="162"/>
                  </a:cubicBezTo>
                  <a:cubicBezTo>
                    <a:pt x="1025" y="162"/>
                    <a:pt x="1023" y="162"/>
                    <a:pt x="1021" y="162"/>
                  </a:cubicBezTo>
                  <a:cubicBezTo>
                    <a:pt x="993" y="162"/>
                    <a:pt x="977" y="155"/>
                    <a:pt x="967" y="139"/>
                  </a:cubicBezTo>
                  <a:cubicBezTo>
                    <a:pt x="941" y="103"/>
                    <a:pt x="914" y="68"/>
                    <a:pt x="887" y="33"/>
                  </a:cubicBezTo>
                  <a:cubicBezTo>
                    <a:pt x="869" y="10"/>
                    <a:pt x="852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0;p33">
              <a:extLst>
                <a:ext uri="{FF2B5EF4-FFF2-40B4-BE49-F238E27FC236}">
                  <a16:creationId xmlns:a16="http://schemas.microsoft.com/office/drawing/2014/main" id="{E14EBBA7-9A82-48A8-A453-3DF9B005891A}"/>
                </a:ext>
              </a:extLst>
            </p:cNvPr>
            <p:cNvSpPr/>
            <p:nvPr/>
          </p:nvSpPr>
          <p:spPr>
            <a:xfrm>
              <a:off x="6325165" y="2813844"/>
              <a:ext cx="211829" cy="62249"/>
            </a:xfrm>
            <a:custGeom>
              <a:avLst/>
              <a:gdLst/>
              <a:ahLst/>
              <a:cxnLst/>
              <a:rect l="l" t="t" r="r" b="b"/>
              <a:pathLst>
                <a:path w="2314" h="680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5" y="24"/>
                    <a:pt x="277" y="49"/>
                    <a:pt x="283" y="74"/>
                  </a:cubicBezTo>
                  <a:cubicBezTo>
                    <a:pt x="286" y="91"/>
                    <a:pt x="275" y="99"/>
                    <a:pt x="250" y="104"/>
                  </a:cubicBezTo>
                  <a:cubicBezTo>
                    <a:pt x="188" y="118"/>
                    <a:pt x="127" y="132"/>
                    <a:pt x="66" y="147"/>
                  </a:cubicBezTo>
                  <a:cubicBezTo>
                    <a:pt x="10" y="161"/>
                    <a:pt x="0" y="175"/>
                    <a:pt x="25" y="209"/>
                  </a:cubicBezTo>
                  <a:cubicBezTo>
                    <a:pt x="53" y="246"/>
                    <a:pt x="80" y="283"/>
                    <a:pt x="109" y="320"/>
                  </a:cubicBezTo>
                  <a:cubicBezTo>
                    <a:pt x="125" y="341"/>
                    <a:pt x="143" y="350"/>
                    <a:pt x="170" y="350"/>
                  </a:cubicBezTo>
                  <a:cubicBezTo>
                    <a:pt x="181" y="350"/>
                    <a:pt x="194" y="349"/>
                    <a:pt x="210" y="345"/>
                  </a:cubicBezTo>
                  <a:cubicBezTo>
                    <a:pt x="272" y="332"/>
                    <a:pt x="334" y="317"/>
                    <a:pt x="395" y="304"/>
                  </a:cubicBezTo>
                  <a:cubicBezTo>
                    <a:pt x="405" y="301"/>
                    <a:pt x="413" y="300"/>
                    <a:pt x="421" y="300"/>
                  </a:cubicBezTo>
                  <a:cubicBezTo>
                    <a:pt x="437" y="300"/>
                    <a:pt x="450" y="305"/>
                    <a:pt x="465" y="314"/>
                  </a:cubicBezTo>
                  <a:cubicBezTo>
                    <a:pt x="518" y="347"/>
                    <a:pt x="573" y="379"/>
                    <a:pt x="631" y="409"/>
                  </a:cubicBezTo>
                  <a:cubicBezTo>
                    <a:pt x="657" y="423"/>
                    <a:pt x="662" y="435"/>
                    <a:pt x="650" y="452"/>
                  </a:cubicBezTo>
                  <a:cubicBezTo>
                    <a:pt x="625" y="487"/>
                    <a:pt x="602" y="522"/>
                    <a:pt x="579" y="557"/>
                  </a:cubicBezTo>
                  <a:cubicBezTo>
                    <a:pt x="558" y="587"/>
                    <a:pt x="570" y="603"/>
                    <a:pt x="624" y="617"/>
                  </a:cubicBezTo>
                  <a:cubicBezTo>
                    <a:pt x="688" y="633"/>
                    <a:pt x="752" y="649"/>
                    <a:pt x="818" y="665"/>
                  </a:cubicBezTo>
                  <a:cubicBezTo>
                    <a:pt x="835" y="669"/>
                    <a:pt x="850" y="672"/>
                    <a:pt x="863" y="672"/>
                  </a:cubicBezTo>
                  <a:cubicBezTo>
                    <a:pt x="889" y="672"/>
                    <a:pt x="907" y="662"/>
                    <a:pt x="921" y="642"/>
                  </a:cubicBezTo>
                  <a:cubicBezTo>
                    <a:pt x="947" y="605"/>
                    <a:pt x="973" y="569"/>
                    <a:pt x="997" y="532"/>
                  </a:cubicBezTo>
                  <a:cubicBezTo>
                    <a:pt x="1005" y="520"/>
                    <a:pt x="1018" y="515"/>
                    <a:pt x="1038" y="515"/>
                  </a:cubicBezTo>
                  <a:cubicBezTo>
                    <a:pt x="1042" y="515"/>
                    <a:pt x="1046" y="515"/>
                    <a:pt x="1051" y="515"/>
                  </a:cubicBezTo>
                  <a:cubicBezTo>
                    <a:pt x="1100" y="519"/>
                    <a:pt x="1150" y="521"/>
                    <a:pt x="1199" y="521"/>
                  </a:cubicBezTo>
                  <a:cubicBezTo>
                    <a:pt x="1229" y="521"/>
                    <a:pt x="1259" y="520"/>
                    <a:pt x="1288" y="519"/>
                  </a:cubicBezTo>
                  <a:cubicBezTo>
                    <a:pt x="1292" y="518"/>
                    <a:pt x="1296" y="518"/>
                    <a:pt x="1299" y="518"/>
                  </a:cubicBezTo>
                  <a:cubicBezTo>
                    <a:pt x="1323" y="518"/>
                    <a:pt x="1336" y="525"/>
                    <a:pt x="1346" y="539"/>
                  </a:cubicBezTo>
                  <a:cubicBezTo>
                    <a:pt x="1373" y="576"/>
                    <a:pt x="1400" y="612"/>
                    <a:pt x="1428" y="648"/>
                  </a:cubicBezTo>
                  <a:cubicBezTo>
                    <a:pt x="1445" y="670"/>
                    <a:pt x="1463" y="680"/>
                    <a:pt x="1491" y="680"/>
                  </a:cubicBezTo>
                  <a:cubicBezTo>
                    <a:pt x="1503" y="680"/>
                    <a:pt x="1517" y="678"/>
                    <a:pt x="1534" y="674"/>
                  </a:cubicBezTo>
                  <a:cubicBezTo>
                    <a:pt x="1597" y="659"/>
                    <a:pt x="1660" y="645"/>
                    <a:pt x="1723" y="630"/>
                  </a:cubicBezTo>
                  <a:cubicBezTo>
                    <a:pt x="1777" y="618"/>
                    <a:pt x="1787" y="603"/>
                    <a:pt x="1765" y="572"/>
                  </a:cubicBezTo>
                  <a:cubicBezTo>
                    <a:pt x="1739" y="535"/>
                    <a:pt x="1712" y="501"/>
                    <a:pt x="1686" y="465"/>
                  </a:cubicBezTo>
                  <a:cubicBezTo>
                    <a:pt x="1672" y="448"/>
                    <a:pt x="1672" y="434"/>
                    <a:pt x="1703" y="423"/>
                  </a:cubicBezTo>
                  <a:cubicBezTo>
                    <a:pt x="1764" y="399"/>
                    <a:pt x="1815" y="370"/>
                    <a:pt x="1856" y="334"/>
                  </a:cubicBezTo>
                  <a:cubicBezTo>
                    <a:pt x="1869" y="323"/>
                    <a:pt x="1883" y="318"/>
                    <a:pt x="1899" y="318"/>
                  </a:cubicBezTo>
                  <a:cubicBezTo>
                    <a:pt x="1911" y="318"/>
                    <a:pt x="1923" y="320"/>
                    <a:pt x="1937" y="324"/>
                  </a:cubicBezTo>
                  <a:cubicBezTo>
                    <a:pt x="1994" y="338"/>
                    <a:pt x="2053" y="353"/>
                    <a:pt x="2112" y="367"/>
                  </a:cubicBezTo>
                  <a:cubicBezTo>
                    <a:pt x="2132" y="372"/>
                    <a:pt x="2148" y="374"/>
                    <a:pt x="2161" y="374"/>
                  </a:cubicBezTo>
                  <a:cubicBezTo>
                    <a:pt x="2187" y="374"/>
                    <a:pt x="2203" y="365"/>
                    <a:pt x="2219" y="344"/>
                  </a:cubicBezTo>
                  <a:cubicBezTo>
                    <a:pt x="2244" y="307"/>
                    <a:pt x="2270" y="269"/>
                    <a:pt x="2295" y="231"/>
                  </a:cubicBezTo>
                  <a:cubicBezTo>
                    <a:pt x="2313" y="204"/>
                    <a:pt x="2301" y="188"/>
                    <a:pt x="2252" y="175"/>
                  </a:cubicBezTo>
                  <a:cubicBezTo>
                    <a:pt x="2190" y="158"/>
                    <a:pt x="2127" y="143"/>
                    <a:pt x="2064" y="128"/>
                  </a:cubicBezTo>
                  <a:cubicBezTo>
                    <a:pt x="2034" y="120"/>
                    <a:pt x="2020" y="111"/>
                    <a:pt x="2024" y="90"/>
                  </a:cubicBezTo>
                  <a:cubicBezTo>
                    <a:pt x="2027" y="68"/>
                    <a:pt x="2028" y="46"/>
                    <a:pt x="2028" y="23"/>
                  </a:cubicBezTo>
                  <a:lnTo>
                    <a:pt x="1695" y="19"/>
                  </a:lnTo>
                  <a:lnTo>
                    <a:pt x="1695" y="19"/>
                  </a:lnTo>
                  <a:cubicBezTo>
                    <a:pt x="1699" y="100"/>
                    <a:pt x="1650" y="180"/>
                    <a:pt x="1546" y="240"/>
                  </a:cubicBezTo>
                  <a:cubicBezTo>
                    <a:pt x="1444" y="299"/>
                    <a:pt x="1310" y="329"/>
                    <a:pt x="1174" y="329"/>
                  </a:cubicBezTo>
                  <a:cubicBezTo>
                    <a:pt x="1030" y="329"/>
                    <a:pt x="883" y="296"/>
                    <a:pt x="769" y="230"/>
                  </a:cubicBezTo>
                  <a:cubicBezTo>
                    <a:pt x="662" y="168"/>
                    <a:pt x="607" y="86"/>
                    <a:pt x="606" y="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1;p33">
              <a:extLst>
                <a:ext uri="{FF2B5EF4-FFF2-40B4-BE49-F238E27FC236}">
                  <a16:creationId xmlns:a16="http://schemas.microsoft.com/office/drawing/2014/main" id="{ADBAA649-957F-4837-9929-16E4F4C2A91E}"/>
                </a:ext>
              </a:extLst>
            </p:cNvPr>
            <p:cNvSpPr/>
            <p:nvPr/>
          </p:nvSpPr>
          <p:spPr>
            <a:xfrm>
              <a:off x="6372585" y="2687877"/>
              <a:ext cx="290373" cy="86416"/>
            </a:xfrm>
            <a:custGeom>
              <a:avLst/>
              <a:gdLst/>
              <a:ahLst/>
              <a:cxnLst/>
              <a:rect l="l" t="t" r="r" b="b"/>
              <a:pathLst>
                <a:path w="3172" h="944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44"/>
                    <a:pt x="4" y="88"/>
                    <a:pt x="5" y="132"/>
                  </a:cubicBezTo>
                  <a:cubicBezTo>
                    <a:pt x="6" y="140"/>
                    <a:pt x="8" y="148"/>
                    <a:pt x="15" y="155"/>
                  </a:cubicBezTo>
                  <a:cubicBezTo>
                    <a:pt x="33" y="175"/>
                    <a:pt x="62" y="188"/>
                    <a:pt x="102" y="188"/>
                  </a:cubicBezTo>
                  <a:cubicBezTo>
                    <a:pt x="178" y="190"/>
                    <a:pt x="254" y="190"/>
                    <a:pt x="330" y="191"/>
                  </a:cubicBezTo>
                  <a:cubicBezTo>
                    <a:pt x="339" y="191"/>
                    <a:pt x="343" y="192"/>
                    <a:pt x="345" y="198"/>
                  </a:cubicBezTo>
                  <a:cubicBezTo>
                    <a:pt x="377" y="265"/>
                    <a:pt x="425" y="329"/>
                    <a:pt x="489" y="390"/>
                  </a:cubicBezTo>
                  <a:cubicBezTo>
                    <a:pt x="493" y="395"/>
                    <a:pt x="492" y="397"/>
                    <a:pt x="487" y="400"/>
                  </a:cubicBezTo>
                  <a:cubicBezTo>
                    <a:pt x="435" y="430"/>
                    <a:pt x="383" y="460"/>
                    <a:pt x="332" y="489"/>
                  </a:cubicBezTo>
                  <a:cubicBezTo>
                    <a:pt x="302" y="506"/>
                    <a:pt x="296" y="531"/>
                    <a:pt x="317" y="553"/>
                  </a:cubicBezTo>
                  <a:cubicBezTo>
                    <a:pt x="318" y="555"/>
                    <a:pt x="320" y="557"/>
                    <a:pt x="318" y="558"/>
                  </a:cubicBezTo>
                  <a:cubicBezTo>
                    <a:pt x="433" y="624"/>
                    <a:pt x="547" y="691"/>
                    <a:pt x="662" y="757"/>
                  </a:cubicBezTo>
                  <a:cubicBezTo>
                    <a:pt x="663" y="757"/>
                    <a:pt x="664" y="757"/>
                    <a:pt x="665" y="757"/>
                  </a:cubicBezTo>
                  <a:cubicBezTo>
                    <a:pt x="667" y="757"/>
                    <a:pt x="669" y="758"/>
                    <a:pt x="670" y="758"/>
                  </a:cubicBezTo>
                  <a:cubicBezTo>
                    <a:pt x="686" y="763"/>
                    <a:pt x="701" y="765"/>
                    <a:pt x="717" y="765"/>
                  </a:cubicBezTo>
                  <a:cubicBezTo>
                    <a:pt x="730" y="765"/>
                    <a:pt x="743" y="763"/>
                    <a:pt x="757" y="760"/>
                  </a:cubicBezTo>
                  <a:cubicBezTo>
                    <a:pt x="769" y="756"/>
                    <a:pt x="778" y="751"/>
                    <a:pt x="787" y="746"/>
                  </a:cubicBezTo>
                  <a:cubicBezTo>
                    <a:pt x="838" y="717"/>
                    <a:pt x="888" y="687"/>
                    <a:pt x="937" y="659"/>
                  </a:cubicBezTo>
                  <a:cubicBezTo>
                    <a:pt x="943" y="656"/>
                    <a:pt x="945" y="655"/>
                    <a:pt x="947" y="655"/>
                  </a:cubicBezTo>
                  <a:cubicBezTo>
                    <a:pt x="950" y="655"/>
                    <a:pt x="953" y="656"/>
                    <a:pt x="960" y="658"/>
                  </a:cubicBezTo>
                  <a:cubicBezTo>
                    <a:pt x="1063" y="694"/>
                    <a:pt x="1172" y="722"/>
                    <a:pt x="1288" y="742"/>
                  </a:cubicBezTo>
                  <a:cubicBezTo>
                    <a:pt x="1296" y="743"/>
                    <a:pt x="1299" y="745"/>
                    <a:pt x="1299" y="749"/>
                  </a:cubicBezTo>
                  <a:cubicBezTo>
                    <a:pt x="1300" y="793"/>
                    <a:pt x="1302" y="837"/>
                    <a:pt x="1303" y="881"/>
                  </a:cubicBezTo>
                  <a:cubicBezTo>
                    <a:pt x="1305" y="912"/>
                    <a:pt x="1347" y="936"/>
                    <a:pt x="1400" y="937"/>
                  </a:cubicBezTo>
                  <a:lnTo>
                    <a:pt x="1429" y="937"/>
                  </a:lnTo>
                  <a:cubicBezTo>
                    <a:pt x="1563" y="940"/>
                    <a:pt x="1697" y="941"/>
                    <a:pt x="1831" y="943"/>
                  </a:cubicBezTo>
                  <a:cubicBezTo>
                    <a:pt x="1849" y="943"/>
                    <a:pt x="1867" y="941"/>
                    <a:pt x="1882" y="935"/>
                  </a:cubicBezTo>
                  <a:cubicBezTo>
                    <a:pt x="1912" y="925"/>
                    <a:pt x="1928" y="909"/>
                    <a:pt x="1927" y="888"/>
                  </a:cubicBezTo>
                  <a:cubicBezTo>
                    <a:pt x="1926" y="845"/>
                    <a:pt x="1925" y="801"/>
                    <a:pt x="1922" y="758"/>
                  </a:cubicBezTo>
                  <a:cubicBezTo>
                    <a:pt x="1922" y="749"/>
                    <a:pt x="1921" y="751"/>
                    <a:pt x="1935" y="749"/>
                  </a:cubicBezTo>
                  <a:cubicBezTo>
                    <a:pt x="2050" y="734"/>
                    <a:pt x="2159" y="709"/>
                    <a:pt x="2261" y="674"/>
                  </a:cubicBezTo>
                  <a:cubicBezTo>
                    <a:pt x="2264" y="673"/>
                    <a:pt x="2266" y="673"/>
                    <a:pt x="2268" y="673"/>
                  </a:cubicBezTo>
                  <a:cubicBezTo>
                    <a:pt x="2271" y="673"/>
                    <a:pt x="2275" y="674"/>
                    <a:pt x="2278" y="676"/>
                  </a:cubicBezTo>
                  <a:cubicBezTo>
                    <a:pt x="2332" y="708"/>
                    <a:pt x="2387" y="739"/>
                    <a:pt x="2443" y="771"/>
                  </a:cubicBezTo>
                  <a:cubicBezTo>
                    <a:pt x="2463" y="782"/>
                    <a:pt x="2487" y="788"/>
                    <a:pt x="2513" y="788"/>
                  </a:cubicBezTo>
                  <a:cubicBezTo>
                    <a:pt x="2527" y="788"/>
                    <a:pt x="2542" y="786"/>
                    <a:pt x="2555" y="782"/>
                  </a:cubicBezTo>
                  <a:cubicBezTo>
                    <a:pt x="2557" y="782"/>
                    <a:pt x="2559" y="781"/>
                    <a:pt x="2561" y="781"/>
                  </a:cubicBezTo>
                  <a:cubicBezTo>
                    <a:pt x="2562" y="781"/>
                    <a:pt x="2562" y="781"/>
                    <a:pt x="2563" y="781"/>
                  </a:cubicBezTo>
                  <a:cubicBezTo>
                    <a:pt x="2672" y="718"/>
                    <a:pt x="2782" y="655"/>
                    <a:pt x="2892" y="592"/>
                  </a:cubicBezTo>
                  <a:cubicBezTo>
                    <a:pt x="2890" y="590"/>
                    <a:pt x="2893" y="588"/>
                    <a:pt x="2894" y="586"/>
                  </a:cubicBezTo>
                  <a:cubicBezTo>
                    <a:pt x="2908" y="569"/>
                    <a:pt x="2907" y="551"/>
                    <a:pt x="2890" y="534"/>
                  </a:cubicBezTo>
                  <a:cubicBezTo>
                    <a:pt x="2883" y="529"/>
                    <a:pt x="2875" y="523"/>
                    <a:pt x="2866" y="519"/>
                  </a:cubicBezTo>
                  <a:cubicBezTo>
                    <a:pt x="2813" y="488"/>
                    <a:pt x="2761" y="458"/>
                    <a:pt x="2708" y="427"/>
                  </a:cubicBezTo>
                  <a:cubicBezTo>
                    <a:pt x="2703" y="424"/>
                    <a:pt x="2702" y="422"/>
                    <a:pt x="2705" y="417"/>
                  </a:cubicBezTo>
                  <a:cubicBezTo>
                    <a:pt x="2765" y="359"/>
                    <a:pt x="2807" y="294"/>
                    <a:pt x="2836" y="227"/>
                  </a:cubicBezTo>
                  <a:cubicBezTo>
                    <a:pt x="2837" y="224"/>
                    <a:pt x="2840" y="221"/>
                    <a:pt x="2848" y="221"/>
                  </a:cubicBezTo>
                  <a:cubicBezTo>
                    <a:pt x="2922" y="222"/>
                    <a:pt x="2998" y="224"/>
                    <a:pt x="3072" y="225"/>
                  </a:cubicBezTo>
                  <a:cubicBezTo>
                    <a:pt x="3073" y="225"/>
                    <a:pt x="3075" y="225"/>
                    <a:pt x="3076" y="225"/>
                  </a:cubicBezTo>
                  <a:cubicBezTo>
                    <a:pt x="3134" y="225"/>
                    <a:pt x="3171" y="201"/>
                    <a:pt x="3170" y="168"/>
                  </a:cubicBezTo>
                  <a:cubicBezTo>
                    <a:pt x="3168" y="127"/>
                    <a:pt x="3167" y="84"/>
                    <a:pt x="3164" y="42"/>
                  </a:cubicBezTo>
                  <a:lnTo>
                    <a:pt x="2184" y="29"/>
                  </a:lnTo>
                  <a:lnTo>
                    <a:pt x="2184" y="29"/>
                  </a:lnTo>
                  <a:cubicBezTo>
                    <a:pt x="2189" y="118"/>
                    <a:pt x="2135" y="206"/>
                    <a:pt x="2021" y="273"/>
                  </a:cubicBezTo>
                  <a:cubicBezTo>
                    <a:pt x="1909" y="340"/>
                    <a:pt x="1760" y="372"/>
                    <a:pt x="1610" y="372"/>
                  </a:cubicBezTo>
                  <a:cubicBezTo>
                    <a:pt x="1455" y="372"/>
                    <a:pt x="1298" y="337"/>
                    <a:pt x="1176" y="269"/>
                  </a:cubicBezTo>
                  <a:cubicBezTo>
                    <a:pt x="1050" y="197"/>
                    <a:pt x="988" y="104"/>
                    <a:pt x="987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2;p33">
              <a:extLst>
                <a:ext uri="{FF2B5EF4-FFF2-40B4-BE49-F238E27FC236}">
                  <a16:creationId xmlns:a16="http://schemas.microsoft.com/office/drawing/2014/main" id="{E58E4917-1818-4A99-AF79-9CE5ECF2E575}"/>
                </a:ext>
              </a:extLst>
            </p:cNvPr>
            <p:cNvSpPr/>
            <p:nvPr/>
          </p:nvSpPr>
          <p:spPr>
            <a:xfrm>
              <a:off x="5931521" y="2262832"/>
              <a:ext cx="3570" cy="434735"/>
            </a:xfrm>
            <a:custGeom>
              <a:avLst/>
              <a:gdLst/>
              <a:ahLst/>
              <a:cxnLst/>
              <a:rect l="l" t="t" r="r" b="b"/>
              <a:pathLst>
                <a:path w="39" h="4749" extrusionOk="0">
                  <a:moveTo>
                    <a:pt x="1" y="1"/>
                  </a:moveTo>
                  <a:lnTo>
                    <a:pt x="1" y="4727"/>
                  </a:lnTo>
                  <a:lnTo>
                    <a:pt x="38" y="4748"/>
                  </a:lnTo>
                  <a:lnTo>
                    <a:pt x="38" y="30"/>
                  </a:lnTo>
                  <a:cubicBezTo>
                    <a:pt x="28" y="18"/>
                    <a:pt x="21" y="9"/>
                    <a:pt x="21" y="9"/>
                  </a:cubicBezTo>
                  <a:cubicBezTo>
                    <a:pt x="14" y="5"/>
                    <a:pt x="8" y="2"/>
                    <a:pt x="1" y="1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03;p33">
              <a:extLst>
                <a:ext uri="{FF2B5EF4-FFF2-40B4-BE49-F238E27FC236}">
                  <a16:creationId xmlns:a16="http://schemas.microsoft.com/office/drawing/2014/main" id="{71C5DEE6-111D-4D0F-99BA-FC9F1DD5101F}"/>
                </a:ext>
              </a:extLst>
            </p:cNvPr>
            <p:cNvSpPr/>
            <p:nvPr/>
          </p:nvSpPr>
          <p:spPr>
            <a:xfrm>
              <a:off x="5938570" y="2624528"/>
              <a:ext cx="2472" cy="1373"/>
            </a:xfrm>
            <a:custGeom>
              <a:avLst/>
              <a:gdLst/>
              <a:ahLst/>
              <a:cxnLst/>
              <a:rect l="l" t="t" r="r" b="b"/>
              <a:pathLst>
                <a:path w="27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5"/>
                    <a:pt x="18" y="10"/>
                    <a:pt x="26" y="15"/>
                  </a:cubicBezTo>
                  <a:lnTo>
                    <a:pt x="26" y="14"/>
                  </a:lnTo>
                  <a:cubicBezTo>
                    <a:pt x="18" y="10"/>
                    <a:pt x="9" y="5"/>
                    <a:pt x="1" y="0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04;p33">
              <a:extLst>
                <a:ext uri="{FF2B5EF4-FFF2-40B4-BE49-F238E27FC236}">
                  <a16:creationId xmlns:a16="http://schemas.microsoft.com/office/drawing/2014/main" id="{08DE6693-856B-4B9B-A197-870D7CDF89AC}"/>
                </a:ext>
              </a:extLst>
            </p:cNvPr>
            <p:cNvSpPr/>
            <p:nvPr/>
          </p:nvSpPr>
          <p:spPr>
            <a:xfrm>
              <a:off x="5548495" y="2605487"/>
              <a:ext cx="1099" cy="641"/>
            </a:xfrm>
            <a:custGeom>
              <a:avLst/>
              <a:gdLst/>
              <a:ahLst/>
              <a:cxnLst/>
              <a:rect l="l" t="t" r="r" b="b"/>
              <a:pathLst>
                <a:path w="12" h="7" extrusionOk="0">
                  <a:moveTo>
                    <a:pt x="1" y="6"/>
                  </a:moveTo>
                  <a:cubicBezTo>
                    <a:pt x="4" y="4"/>
                    <a:pt x="8" y="2"/>
                    <a:pt x="12" y="1"/>
                  </a:cubicBezTo>
                  <a:cubicBezTo>
                    <a:pt x="8" y="2"/>
                    <a:pt x="4" y="4"/>
                    <a:pt x="1" y="6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05;p33">
              <a:extLst>
                <a:ext uri="{FF2B5EF4-FFF2-40B4-BE49-F238E27FC236}">
                  <a16:creationId xmlns:a16="http://schemas.microsoft.com/office/drawing/2014/main" id="{851F766D-E495-449C-8DCF-49C8DB692F38}"/>
                </a:ext>
              </a:extLst>
            </p:cNvPr>
            <p:cNvSpPr/>
            <p:nvPr/>
          </p:nvSpPr>
          <p:spPr>
            <a:xfrm>
              <a:off x="5554263" y="2118649"/>
              <a:ext cx="3479" cy="527559"/>
            </a:xfrm>
            <a:custGeom>
              <a:avLst/>
              <a:gdLst/>
              <a:ahLst/>
              <a:cxnLst/>
              <a:rect l="l" t="t" r="r" b="b"/>
              <a:pathLst>
                <a:path w="38" h="5763" extrusionOk="0">
                  <a:moveTo>
                    <a:pt x="1" y="0"/>
                  </a:moveTo>
                  <a:lnTo>
                    <a:pt x="1" y="5741"/>
                  </a:lnTo>
                  <a:lnTo>
                    <a:pt x="38" y="5763"/>
                  </a:lnTo>
                  <a:lnTo>
                    <a:pt x="38" y="22"/>
                  </a:lnTo>
                  <a:cubicBezTo>
                    <a:pt x="31" y="15"/>
                    <a:pt x="25" y="12"/>
                    <a:pt x="20" y="8"/>
                  </a:cubicBezTo>
                  <a:lnTo>
                    <a:pt x="19" y="7"/>
                  </a:lnTo>
                  <a:cubicBezTo>
                    <a:pt x="13" y="4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06;p33">
              <a:extLst>
                <a:ext uri="{FF2B5EF4-FFF2-40B4-BE49-F238E27FC236}">
                  <a16:creationId xmlns:a16="http://schemas.microsoft.com/office/drawing/2014/main" id="{BF4CFF66-176D-43C4-BCB3-245252045871}"/>
                </a:ext>
              </a:extLst>
            </p:cNvPr>
            <p:cNvSpPr/>
            <p:nvPr/>
          </p:nvSpPr>
          <p:spPr>
            <a:xfrm>
              <a:off x="5745226" y="2145014"/>
              <a:ext cx="3570" cy="313258"/>
            </a:xfrm>
            <a:custGeom>
              <a:avLst/>
              <a:gdLst/>
              <a:ahLst/>
              <a:cxnLst/>
              <a:rect l="l" t="t" r="r" b="b"/>
              <a:pathLst>
                <a:path w="39" h="3422" extrusionOk="0">
                  <a:moveTo>
                    <a:pt x="0" y="1"/>
                  </a:moveTo>
                  <a:lnTo>
                    <a:pt x="0" y="3400"/>
                  </a:lnTo>
                  <a:lnTo>
                    <a:pt x="38" y="3422"/>
                  </a:lnTo>
                  <a:lnTo>
                    <a:pt x="38" y="22"/>
                  </a:lnTo>
                  <a:cubicBezTo>
                    <a:pt x="32" y="18"/>
                    <a:pt x="26" y="13"/>
                    <a:pt x="20" y="10"/>
                  </a:cubicBezTo>
                  <a:lnTo>
                    <a:pt x="18" y="9"/>
                  </a:lnTo>
                  <a:cubicBezTo>
                    <a:pt x="12" y="5"/>
                    <a:pt x="7" y="3"/>
                    <a:pt x="0" y="1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07;p33">
              <a:extLst>
                <a:ext uri="{FF2B5EF4-FFF2-40B4-BE49-F238E27FC236}">
                  <a16:creationId xmlns:a16="http://schemas.microsoft.com/office/drawing/2014/main" id="{9BF13EF6-A2E5-4898-8AB2-652039A9A4D9}"/>
                </a:ext>
              </a:extLst>
            </p:cNvPr>
            <p:cNvSpPr/>
            <p:nvPr/>
          </p:nvSpPr>
          <p:spPr>
            <a:xfrm>
              <a:off x="6106189" y="2368384"/>
              <a:ext cx="3479" cy="109302"/>
            </a:xfrm>
            <a:custGeom>
              <a:avLst/>
              <a:gdLst/>
              <a:ahLst/>
              <a:cxnLst/>
              <a:rect l="l" t="t" r="r" b="b"/>
              <a:pathLst>
                <a:path w="38" h="1194" extrusionOk="0">
                  <a:moveTo>
                    <a:pt x="0" y="1"/>
                  </a:moveTo>
                  <a:lnTo>
                    <a:pt x="0" y="1172"/>
                  </a:lnTo>
                  <a:lnTo>
                    <a:pt x="38" y="1193"/>
                  </a:lnTo>
                  <a:lnTo>
                    <a:pt x="38" y="22"/>
                  </a:lnTo>
                  <a:cubicBezTo>
                    <a:pt x="32" y="17"/>
                    <a:pt x="26" y="13"/>
                    <a:pt x="20" y="9"/>
                  </a:cubicBezTo>
                  <a:lnTo>
                    <a:pt x="18" y="9"/>
                  </a:lnTo>
                  <a:cubicBezTo>
                    <a:pt x="12" y="5"/>
                    <a:pt x="6" y="3"/>
                    <a:pt x="0" y="1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08;p33">
              <a:extLst>
                <a:ext uri="{FF2B5EF4-FFF2-40B4-BE49-F238E27FC236}">
                  <a16:creationId xmlns:a16="http://schemas.microsoft.com/office/drawing/2014/main" id="{0F44A27C-E2D3-4E12-A324-6D7A04C3A1A6}"/>
                </a:ext>
              </a:extLst>
            </p:cNvPr>
            <p:cNvSpPr/>
            <p:nvPr/>
          </p:nvSpPr>
          <p:spPr>
            <a:xfrm>
              <a:off x="6115160" y="2483548"/>
              <a:ext cx="275" cy="183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lnTo>
                    <a:pt x="2" y="1"/>
                  </a:lnTo>
                  <a:cubicBezTo>
                    <a:pt x="1" y="1"/>
                    <a:pt x="1" y="1"/>
                    <a:pt x="0" y="1"/>
                  </a:cubicBezTo>
                  <a:close/>
                  <a:moveTo>
                    <a:pt x="2" y="1"/>
                  </a:moveTo>
                  <a:cubicBezTo>
                    <a:pt x="2" y="2"/>
                    <a:pt x="2" y="2"/>
                    <a:pt x="3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09;p33">
              <a:extLst>
                <a:ext uri="{FF2B5EF4-FFF2-40B4-BE49-F238E27FC236}">
                  <a16:creationId xmlns:a16="http://schemas.microsoft.com/office/drawing/2014/main" id="{F8DBDA1B-60C3-49C3-A72A-3C9F22E5BA8C}"/>
                </a:ext>
              </a:extLst>
            </p:cNvPr>
            <p:cNvSpPr/>
            <p:nvPr/>
          </p:nvSpPr>
          <p:spPr>
            <a:xfrm>
              <a:off x="6295596" y="2591938"/>
              <a:ext cx="3662" cy="212012"/>
            </a:xfrm>
            <a:custGeom>
              <a:avLst/>
              <a:gdLst/>
              <a:ahLst/>
              <a:cxnLst/>
              <a:rect l="l" t="t" r="r" b="b"/>
              <a:pathLst>
                <a:path w="40" h="2316" extrusionOk="0">
                  <a:moveTo>
                    <a:pt x="37" y="264"/>
                  </a:moveTo>
                  <a:cubicBezTo>
                    <a:pt x="38" y="265"/>
                    <a:pt x="39" y="266"/>
                    <a:pt x="39" y="267"/>
                  </a:cubicBezTo>
                  <a:cubicBezTo>
                    <a:pt x="39" y="265"/>
                    <a:pt x="38" y="265"/>
                    <a:pt x="37" y="264"/>
                  </a:cubicBezTo>
                  <a:close/>
                  <a:moveTo>
                    <a:pt x="19" y="0"/>
                  </a:moveTo>
                  <a:cubicBezTo>
                    <a:pt x="19" y="0"/>
                    <a:pt x="11" y="0"/>
                    <a:pt x="0" y="1"/>
                  </a:cubicBezTo>
                  <a:lnTo>
                    <a:pt x="0" y="2293"/>
                  </a:lnTo>
                  <a:lnTo>
                    <a:pt x="37" y="2315"/>
                  </a:lnTo>
                  <a:lnTo>
                    <a:pt x="37" y="264"/>
                  </a:lnTo>
                  <a:lnTo>
                    <a:pt x="37" y="14"/>
                  </a:lnTo>
                  <a:cubicBezTo>
                    <a:pt x="32" y="8"/>
                    <a:pt x="26" y="4"/>
                    <a:pt x="19" y="0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0;p33">
              <a:extLst>
                <a:ext uri="{FF2B5EF4-FFF2-40B4-BE49-F238E27FC236}">
                  <a16:creationId xmlns:a16="http://schemas.microsoft.com/office/drawing/2014/main" id="{068CD4EE-86C9-47F5-B8AF-F1131B8324D5}"/>
                </a:ext>
              </a:extLst>
            </p:cNvPr>
            <p:cNvSpPr/>
            <p:nvPr/>
          </p:nvSpPr>
          <p:spPr>
            <a:xfrm>
              <a:off x="5501624" y="1589883"/>
              <a:ext cx="105365" cy="197732"/>
            </a:xfrm>
            <a:custGeom>
              <a:avLst/>
              <a:gdLst/>
              <a:ahLst/>
              <a:cxnLst/>
              <a:rect l="l" t="t" r="r" b="b"/>
              <a:pathLst>
                <a:path w="1151" h="2160" extrusionOk="0">
                  <a:moveTo>
                    <a:pt x="1151" y="2160"/>
                  </a:moveTo>
                  <a:lnTo>
                    <a:pt x="0" y="1495"/>
                  </a:lnTo>
                  <a:lnTo>
                    <a:pt x="0" y="1"/>
                  </a:lnTo>
                  <a:lnTo>
                    <a:pt x="1151" y="6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11;p33">
              <a:extLst>
                <a:ext uri="{FF2B5EF4-FFF2-40B4-BE49-F238E27FC236}">
                  <a16:creationId xmlns:a16="http://schemas.microsoft.com/office/drawing/2014/main" id="{37AA0E6E-7B58-414D-8F9E-26465B7D0AFB}"/>
                </a:ext>
              </a:extLst>
            </p:cNvPr>
            <p:cNvSpPr/>
            <p:nvPr/>
          </p:nvSpPr>
          <p:spPr>
            <a:xfrm>
              <a:off x="5509131" y="1604164"/>
              <a:ext cx="90352" cy="169262"/>
            </a:xfrm>
            <a:custGeom>
              <a:avLst/>
              <a:gdLst/>
              <a:ahLst/>
              <a:cxnLst/>
              <a:rect l="l" t="t" r="r" b="b"/>
              <a:pathLst>
                <a:path w="987" h="1849" extrusionOk="0">
                  <a:moveTo>
                    <a:pt x="987" y="1848"/>
                  </a:moveTo>
                  <a:lnTo>
                    <a:pt x="0" y="1280"/>
                  </a:lnTo>
                  <a:lnTo>
                    <a:pt x="0" y="0"/>
                  </a:lnTo>
                  <a:lnTo>
                    <a:pt x="987" y="5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12;p33">
              <a:extLst>
                <a:ext uri="{FF2B5EF4-FFF2-40B4-BE49-F238E27FC236}">
                  <a16:creationId xmlns:a16="http://schemas.microsoft.com/office/drawing/2014/main" id="{AD3C9889-619F-4053-8EAA-D99767644A13}"/>
                </a:ext>
              </a:extLst>
            </p:cNvPr>
            <p:cNvSpPr/>
            <p:nvPr/>
          </p:nvSpPr>
          <p:spPr>
            <a:xfrm>
              <a:off x="5554263" y="1834858"/>
              <a:ext cx="3479" cy="811341"/>
            </a:xfrm>
            <a:custGeom>
              <a:avLst/>
              <a:gdLst/>
              <a:ahLst/>
              <a:cxnLst/>
              <a:rect l="l" t="t" r="r" b="b"/>
              <a:pathLst>
                <a:path w="38" h="8863" extrusionOk="0">
                  <a:moveTo>
                    <a:pt x="1" y="0"/>
                  </a:moveTo>
                  <a:lnTo>
                    <a:pt x="1" y="8841"/>
                  </a:lnTo>
                  <a:lnTo>
                    <a:pt x="38" y="8863"/>
                  </a:lnTo>
                  <a:lnTo>
                    <a:pt x="3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13;p33">
              <a:extLst>
                <a:ext uri="{FF2B5EF4-FFF2-40B4-BE49-F238E27FC236}">
                  <a16:creationId xmlns:a16="http://schemas.microsoft.com/office/drawing/2014/main" id="{314502E9-6987-4E6D-AC12-FA0A86D28B57}"/>
                </a:ext>
              </a:extLst>
            </p:cNvPr>
            <p:cNvSpPr/>
            <p:nvPr/>
          </p:nvSpPr>
          <p:spPr>
            <a:xfrm>
              <a:off x="5533665" y="1804191"/>
              <a:ext cx="44673" cy="63347"/>
            </a:xfrm>
            <a:custGeom>
              <a:avLst/>
              <a:gdLst/>
              <a:ahLst/>
              <a:cxnLst/>
              <a:rect l="l" t="t" r="r" b="b"/>
              <a:pathLst>
                <a:path w="488" h="692" extrusionOk="0">
                  <a:moveTo>
                    <a:pt x="145" y="0"/>
                  </a:moveTo>
                  <a:cubicBezTo>
                    <a:pt x="60" y="0"/>
                    <a:pt x="0" y="76"/>
                    <a:pt x="0" y="205"/>
                  </a:cubicBezTo>
                  <a:cubicBezTo>
                    <a:pt x="0" y="381"/>
                    <a:pt x="110" y="584"/>
                    <a:pt x="244" y="662"/>
                  </a:cubicBezTo>
                  <a:cubicBezTo>
                    <a:pt x="279" y="682"/>
                    <a:pt x="312" y="692"/>
                    <a:pt x="343" y="692"/>
                  </a:cubicBezTo>
                  <a:cubicBezTo>
                    <a:pt x="428" y="692"/>
                    <a:pt x="488" y="615"/>
                    <a:pt x="488" y="486"/>
                  </a:cubicBezTo>
                  <a:cubicBezTo>
                    <a:pt x="488" y="312"/>
                    <a:pt x="379" y="108"/>
                    <a:pt x="244" y="30"/>
                  </a:cubicBezTo>
                  <a:cubicBezTo>
                    <a:pt x="208" y="10"/>
                    <a:pt x="17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14;p33">
              <a:extLst>
                <a:ext uri="{FF2B5EF4-FFF2-40B4-BE49-F238E27FC236}">
                  <a16:creationId xmlns:a16="http://schemas.microsoft.com/office/drawing/2014/main" id="{559C57E3-3A0D-4DF6-8914-633CD2033130}"/>
                </a:ext>
              </a:extLst>
            </p:cNvPr>
            <p:cNvSpPr/>
            <p:nvPr/>
          </p:nvSpPr>
          <p:spPr>
            <a:xfrm>
              <a:off x="5690848" y="1699188"/>
              <a:ext cx="105549" cy="197640"/>
            </a:xfrm>
            <a:custGeom>
              <a:avLst/>
              <a:gdLst/>
              <a:ahLst/>
              <a:cxnLst/>
              <a:rect l="l" t="t" r="r" b="b"/>
              <a:pathLst>
                <a:path w="1153" h="2159" extrusionOk="0">
                  <a:moveTo>
                    <a:pt x="1153" y="2158"/>
                  </a:moveTo>
                  <a:lnTo>
                    <a:pt x="1" y="1495"/>
                  </a:lnTo>
                  <a:lnTo>
                    <a:pt x="1" y="1"/>
                  </a:lnTo>
                  <a:lnTo>
                    <a:pt x="1153" y="6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15;p33">
              <a:extLst>
                <a:ext uri="{FF2B5EF4-FFF2-40B4-BE49-F238E27FC236}">
                  <a16:creationId xmlns:a16="http://schemas.microsoft.com/office/drawing/2014/main" id="{50223FC1-5A1E-48B9-8253-57E38E2FAEA6}"/>
                </a:ext>
              </a:extLst>
            </p:cNvPr>
            <p:cNvSpPr/>
            <p:nvPr/>
          </p:nvSpPr>
          <p:spPr>
            <a:xfrm>
              <a:off x="5698446" y="1713378"/>
              <a:ext cx="90352" cy="169262"/>
            </a:xfrm>
            <a:custGeom>
              <a:avLst/>
              <a:gdLst/>
              <a:ahLst/>
              <a:cxnLst/>
              <a:rect l="l" t="t" r="r" b="b"/>
              <a:pathLst>
                <a:path w="987" h="1849" extrusionOk="0">
                  <a:moveTo>
                    <a:pt x="986" y="1849"/>
                  </a:moveTo>
                  <a:lnTo>
                    <a:pt x="1" y="1280"/>
                  </a:lnTo>
                  <a:lnTo>
                    <a:pt x="1" y="1"/>
                  </a:lnTo>
                  <a:lnTo>
                    <a:pt x="986" y="5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16;p33">
              <a:extLst>
                <a:ext uri="{FF2B5EF4-FFF2-40B4-BE49-F238E27FC236}">
                  <a16:creationId xmlns:a16="http://schemas.microsoft.com/office/drawing/2014/main" id="{4EAF3007-3009-4F62-AA17-A19AE424A1B7}"/>
                </a:ext>
              </a:extLst>
            </p:cNvPr>
            <p:cNvSpPr/>
            <p:nvPr/>
          </p:nvSpPr>
          <p:spPr>
            <a:xfrm>
              <a:off x="5745226" y="1945079"/>
              <a:ext cx="3570" cy="513187"/>
            </a:xfrm>
            <a:custGeom>
              <a:avLst/>
              <a:gdLst/>
              <a:ahLst/>
              <a:cxnLst/>
              <a:rect l="l" t="t" r="r" b="b"/>
              <a:pathLst>
                <a:path w="39" h="5606" extrusionOk="0">
                  <a:moveTo>
                    <a:pt x="0" y="0"/>
                  </a:moveTo>
                  <a:lnTo>
                    <a:pt x="0" y="5584"/>
                  </a:lnTo>
                  <a:lnTo>
                    <a:pt x="38" y="5606"/>
                  </a:lnTo>
                  <a:lnTo>
                    <a:pt x="38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7;p33">
              <a:extLst>
                <a:ext uri="{FF2B5EF4-FFF2-40B4-BE49-F238E27FC236}">
                  <a16:creationId xmlns:a16="http://schemas.microsoft.com/office/drawing/2014/main" id="{397FB4D0-AE4A-4670-BE26-552A8B66854B}"/>
                </a:ext>
              </a:extLst>
            </p:cNvPr>
            <p:cNvSpPr/>
            <p:nvPr/>
          </p:nvSpPr>
          <p:spPr>
            <a:xfrm>
              <a:off x="5724537" y="1914320"/>
              <a:ext cx="44764" cy="63439"/>
            </a:xfrm>
            <a:custGeom>
              <a:avLst/>
              <a:gdLst/>
              <a:ahLst/>
              <a:cxnLst/>
              <a:rect l="l" t="t" r="r" b="b"/>
              <a:pathLst>
                <a:path w="489" h="693" extrusionOk="0">
                  <a:moveTo>
                    <a:pt x="145" y="1"/>
                  </a:moveTo>
                  <a:cubicBezTo>
                    <a:pt x="60" y="1"/>
                    <a:pt x="1" y="77"/>
                    <a:pt x="1" y="206"/>
                  </a:cubicBezTo>
                  <a:cubicBezTo>
                    <a:pt x="1" y="381"/>
                    <a:pt x="110" y="585"/>
                    <a:pt x="245" y="663"/>
                  </a:cubicBezTo>
                  <a:cubicBezTo>
                    <a:pt x="280" y="683"/>
                    <a:pt x="314" y="693"/>
                    <a:pt x="344" y="693"/>
                  </a:cubicBezTo>
                  <a:cubicBezTo>
                    <a:pt x="429" y="693"/>
                    <a:pt x="488" y="616"/>
                    <a:pt x="488" y="487"/>
                  </a:cubicBezTo>
                  <a:cubicBezTo>
                    <a:pt x="488" y="313"/>
                    <a:pt x="379" y="108"/>
                    <a:pt x="245" y="31"/>
                  </a:cubicBezTo>
                  <a:cubicBezTo>
                    <a:pt x="210" y="11"/>
                    <a:pt x="176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18;p33">
              <a:extLst>
                <a:ext uri="{FF2B5EF4-FFF2-40B4-BE49-F238E27FC236}">
                  <a16:creationId xmlns:a16="http://schemas.microsoft.com/office/drawing/2014/main" id="{6FD5FF5C-8FB5-47D4-8875-A84E2E283CEE}"/>
                </a:ext>
              </a:extLst>
            </p:cNvPr>
            <p:cNvSpPr/>
            <p:nvPr/>
          </p:nvSpPr>
          <p:spPr>
            <a:xfrm>
              <a:off x="5873389" y="1804557"/>
              <a:ext cx="105457" cy="197549"/>
            </a:xfrm>
            <a:custGeom>
              <a:avLst/>
              <a:gdLst/>
              <a:ahLst/>
              <a:cxnLst/>
              <a:rect l="l" t="t" r="r" b="b"/>
              <a:pathLst>
                <a:path w="1152" h="2158" extrusionOk="0">
                  <a:moveTo>
                    <a:pt x="1152" y="2158"/>
                  </a:moveTo>
                  <a:lnTo>
                    <a:pt x="1" y="1494"/>
                  </a:lnTo>
                  <a:lnTo>
                    <a:pt x="1" y="0"/>
                  </a:lnTo>
                  <a:lnTo>
                    <a:pt x="1152" y="6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19;p33">
              <a:extLst>
                <a:ext uri="{FF2B5EF4-FFF2-40B4-BE49-F238E27FC236}">
                  <a16:creationId xmlns:a16="http://schemas.microsoft.com/office/drawing/2014/main" id="{1BC8744D-D402-42B4-AEF5-3715803C51CB}"/>
                </a:ext>
              </a:extLst>
            </p:cNvPr>
            <p:cNvSpPr/>
            <p:nvPr/>
          </p:nvSpPr>
          <p:spPr>
            <a:xfrm>
              <a:off x="5880988" y="1818655"/>
              <a:ext cx="90352" cy="169354"/>
            </a:xfrm>
            <a:custGeom>
              <a:avLst/>
              <a:gdLst/>
              <a:ahLst/>
              <a:cxnLst/>
              <a:rect l="l" t="t" r="r" b="b"/>
              <a:pathLst>
                <a:path w="987" h="1850" extrusionOk="0">
                  <a:moveTo>
                    <a:pt x="986" y="1850"/>
                  </a:moveTo>
                  <a:lnTo>
                    <a:pt x="0" y="1280"/>
                  </a:lnTo>
                  <a:lnTo>
                    <a:pt x="0" y="1"/>
                  </a:lnTo>
                  <a:lnTo>
                    <a:pt x="986" y="5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20;p33">
              <a:extLst>
                <a:ext uri="{FF2B5EF4-FFF2-40B4-BE49-F238E27FC236}">
                  <a16:creationId xmlns:a16="http://schemas.microsoft.com/office/drawing/2014/main" id="{0F7B454A-3B8F-44E7-A9EE-E600CA421BA1}"/>
                </a:ext>
              </a:extLst>
            </p:cNvPr>
            <p:cNvSpPr/>
            <p:nvPr/>
          </p:nvSpPr>
          <p:spPr>
            <a:xfrm>
              <a:off x="5931521" y="2052553"/>
              <a:ext cx="3570" cy="752846"/>
            </a:xfrm>
            <a:custGeom>
              <a:avLst/>
              <a:gdLst/>
              <a:ahLst/>
              <a:cxnLst/>
              <a:rect l="l" t="t" r="r" b="b"/>
              <a:pathLst>
                <a:path w="39" h="8224" extrusionOk="0">
                  <a:moveTo>
                    <a:pt x="1" y="1"/>
                  </a:moveTo>
                  <a:lnTo>
                    <a:pt x="1" y="8202"/>
                  </a:lnTo>
                  <a:lnTo>
                    <a:pt x="38" y="8223"/>
                  </a:lnTo>
                  <a:lnTo>
                    <a:pt x="38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1;p33">
              <a:extLst>
                <a:ext uri="{FF2B5EF4-FFF2-40B4-BE49-F238E27FC236}">
                  <a16:creationId xmlns:a16="http://schemas.microsoft.com/office/drawing/2014/main" id="{34B2E801-B8B3-4244-AE05-3469C0A509E8}"/>
                </a:ext>
              </a:extLst>
            </p:cNvPr>
            <p:cNvSpPr/>
            <p:nvPr/>
          </p:nvSpPr>
          <p:spPr>
            <a:xfrm>
              <a:off x="5910923" y="2021885"/>
              <a:ext cx="44764" cy="63439"/>
            </a:xfrm>
            <a:custGeom>
              <a:avLst/>
              <a:gdLst/>
              <a:ahLst/>
              <a:cxnLst/>
              <a:rect l="l" t="t" r="r" b="b"/>
              <a:pathLst>
                <a:path w="489" h="693" extrusionOk="0">
                  <a:moveTo>
                    <a:pt x="145" y="0"/>
                  </a:moveTo>
                  <a:cubicBezTo>
                    <a:pt x="60" y="0"/>
                    <a:pt x="1" y="76"/>
                    <a:pt x="1" y="205"/>
                  </a:cubicBezTo>
                  <a:cubicBezTo>
                    <a:pt x="1" y="381"/>
                    <a:pt x="110" y="585"/>
                    <a:pt x="244" y="662"/>
                  </a:cubicBezTo>
                  <a:cubicBezTo>
                    <a:pt x="279" y="683"/>
                    <a:pt x="313" y="692"/>
                    <a:pt x="343" y="692"/>
                  </a:cubicBezTo>
                  <a:cubicBezTo>
                    <a:pt x="429" y="692"/>
                    <a:pt x="488" y="615"/>
                    <a:pt x="488" y="487"/>
                  </a:cubicBezTo>
                  <a:cubicBezTo>
                    <a:pt x="488" y="312"/>
                    <a:pt x="379" y="108"/>
                    <a:pt x="244" y="31"/>
                  </a:cubicBezTo>
                  <a:cubicBezTo>
                    <a:pt x="209" y="10"/>
                    <a:pt x="175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22;p33">
              <a:extLst>
                <a:ext uri="{FF2B5EF4-FFF2-40B4-BE49-F238E27FC236}">
                  <a16:creationId xmlns:a16="http://schemas.microsoft.com/office/drawing/2014/main" id="{B33E646F-FAE8-4457-AC68-9AE3D5DC0D34}"/>
                </a:ext>
              </a:extLst>
            </p:cNvPr>
            <p:cNvSpPr/>
            <p:nvPr/>
          </p:nvSpPr>
          <p:spPr>
            <a:xfrm>
              <a:off x="6054740" y="1909193"/>
              <a:ext cx="105457" cy="197549"/>
            </a:xfrm>
            <a:custGeom>
              <a:avLst/>
              <a:gdLst/>
              <a:ahLst/>
              <a:cxnLst/>
              <a:rect l="l" t="t" r="r" b="b"/>
              <a:pathLst>
                <a:path w="1152" h="2158" extrusionOk="0">
                  <a:moveTo>
                    <a:pt x="1151" y="2158"/>
                  </a:moveTo>
                  <a:lnTo>
                    <a:pt x="1" y="1494"/>
                  </a:lnTo>
                  <a:lnTo>
                    <a:pt x="1" y="0"/>
                  </a:lnTo>
                  <a:lnTo>
                    <a:pt x="1151" y="6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23;p33">
              <a:extLst>
                <a:ext uri="{FF2B5EF4-FFF2-40B4-BE49-F238E27FC236}">
                  <a16:creationId xmlns:a16="http://schemas.microsoft.com/office/drawing/2014/main" id="{8F56A9FB-2DE8-47A9-B1B8-C96332B7FF3D}"/>
                </a:ext>
              </a:extLst>
            </p:cNvPr>
            <p:cNvSpPr/>
            <p:nvPr/>
          </p:nvSpPr>
          <p:spPr>
            <a:xfrm>
              <a:off x="6062247" y="1923291"/>
              <a:ext cx="90444" cy="169354"/>
            </a:xfrm>
            <a:custGeom>
              <a:avLst/>
              <a:gdLst/>
              <a:ahLst/>
              <a:cxnLst/>
              <a:rect l="l" t="t" r="r" b="b"/>
              <a:pathLst>
                <a:path w="988" h="1850" extrusionOk="0">
                  <a:moveTo>
                    <a:pt x="987" y="1850"/>
                  </a:moveTo>
                  <a:lnTo>
                    <a:pt x="1" y="1280"/>
                  </a:lnTo>
                  <a:lnTo>
                    <a:pt x="1" y="1"/>
                  </a:lnTo>
                  <a:lnTo>
                    <a:pt x="987" y="5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24;p33">
              <a:extLst>
                <a:ext uri="{FF2B5EF4-FFF2-40B4-BE49-F238E27FC236}">
                  <a16:creationId xmlns:a16="http://schemas.microsoft.com/office/drawing/2014/main" id="{DC6CCC5B-5491-4A2B-80AD-248B2EAFEECB}"/>
                </a:ext>
              </a:extLst>
            </p:cNvPr>
            <p:cNvSpPr/>
            <p:nvPr/>
          </p:nvSpPr>
          <p:spPr>
            <a:xfrm>
              <a:off x="6106189" y="2153344"/>
              <a:ext cx="3479" cy="324335"/>
            </a:xfrm>
            <a:custGeom>
              <a:avLst/>
              <a:gdLst/>
              <a:ahLst/>
              <a:cxnLst/>
              <a:rect l="l" t="t" r="r" b="b"/>
              <a:pathLst>
                <a:path w="38" h="3543" extrusionOk="0">
                  <a:moveTo>
                    <a:pt x="0" y="1"/>
                  </a:moveTo>
                  <a:lnTo>
                    <a:pt x="0" y="3521"/>
                  </a:lnTo>
                  <a:lnTo>
                    <a:pt x="38" y="3542"/>
                  </a:lnTo>
                  <a:lnTo>
                    <a:pt x="38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25;p33">
              <a:extLst>
                <a:ext uri="{FF2B5EF4-FFF2-40B4-BE49-F238E27FC236}">
                  <a16:creationId xmlns:a16="http://schemas.microsoft.com/office/drawing/2014/main" id="{8093CDE6-7F10-4C73-B09C-A08225874107}"/>
                </a:ext>
              </a:extLst>
            </p:cNvPr>
            <p:cNvSpPr/>
            <p:nvPr/>
          </p:nvSpPr>
          <p:spPr>
            <a:xfrm>
              <a:off x="6085591" y="2122585"/>
              <a:ext cx="44673" cy="63530"/>
            </a:xfrm>
            <a:custGeom>
              <a:avLst/>
              <a:gdLst/>
              <a:ahLst/>
              <a:cxnLst/>
              <a:rect l="l" t="t" r="r" b="b"/>
              <a:pathLst>
                <a:path w="488" h="694" extrusionOk="0">
                  <a:moveTo>
                    <a:pt x="145" y="1"/>
                  </a:moveTo>
                  <a:cubicBezTo>
                    <a:pt x="60" y="1"/>
                    <a:pt x="0" y="77"/>
                    <a:pt x="0" y="206"/>
                  </a:cubicBezTo>
                  <a:cubicBezTo>
                    <a:pt x="0" y="381"/>
                    <a:pt x="109" y="586"/>
                    <a:pt x="245" y="664"/>
                  </a:cubicBezTo>
                  <a:cubicBezTo>
                    <a:pt x="280" y="684"/>
                    <a:pt x="313" y="693"/>
                    <a:pt x="343" y="693"/>
                  </a:cubicBezTo>
                  <a:cubicBezTo>
                    <a:pt x="428" y="693"/>
                    <a:pt x="488" y="617"/>
                    <a:pt x="488" y="488"/>
                  </a:cubicBezTo>
                  <a:cubicBezTo>
                    <a:pt x="488" y="313"/>
                    <a:pt x="379" y="108"/>
                    <a:pt x="245" y="31"/>
                  </a:cubicBezTo>
                  <a:cubicBezTo>
                    <a:pt x="209" y="10"/>
                    <a:pt x="176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6;p33">
              <a:extLst>
                <a:ext uri="{FF2B5EF4-FFF2-40B4-BE49-F238E27FC236}">
                  <a16:creationId xmlns:a16="http://schemas.microsoft.com/office/drawing/2014/main" id="{FB57BDD7-1509-4106-B6C6-B236684E2AD8}"/>
                </a:ext>
              </a:extLst>
            </p:cNvPr>
            <p:cNvSpPr/>
            <p:nvPr/>
          </p:nvSpPr>
          <p:spPr>
            <a:xfrm>
              <a:off x="6244605" y="2018773"/>
              <a:ext cx="105457" cy="197549"/>
            </a:xfrm>
            <a:custGeom>
              <a:avLst/>
              <a:gdLst/>
              <a:ahLst/>
              <a:cxnLst/>
              <a:rect l="l" t="t" r="r" b="b"/>
              <a:pathLst>
                <a:path w="1152" h="2158" extrusionOk="0">
                  <a:moveTo>
                    <a:pt x="1152" y="2158"/>
                  </a:moveTo>
                  <a:lnTo>
                    <a:pt x="1" y="1493"/>
                  </a:lnTo>
                  <a:lnTo>
                    <a:pt x="1" y="0"/>
                  </a:lnTo>
                  <a:lnTo>
                    <a:pt x="1152" y="6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27;p33">
              <a:extLst>
                <a:ext uri="{FF2B5EF4-FFF2-40B4-BE49-F238E27FC236}">
                  <a16:creationId xmlns:a16="http://schemas.microsoft.com/office/drawing/2014/main" id="{39DB4D9D-EFFA-4843-910B-8DE451EE1961}"/>
                </a:ext>
              </a:extLst>
            </p:cNvPr>
            <p:cNvSpPr/>
            <p:nvPr/>
          </p:nvSpPr>
          <p:spPr>
            <a:xfrm>
              <a:off x="6252112" y="2032871"/>
              <a:ext cx="90444" cy="169262"/>
            </a:xfrm>
            <a:custGeom>
              <a:avLst/>
              <a:gdLst/>
              <a:ahLst/>
              <a:cxnLst/>
              <a:rect l="l" t="t" r="r" b="b"/>
              <a:pathLst>
                <a:path w="988" h="1849" extrusionOk="0">
                  <a:moveTo>
                    <a:pt x="987" y="1848"/>
                  </a:moveTo>
                  <a:lnTo>
                    <a:pt x="1" y="1280"/>
                  </a:lnTo>
                  <a:lnTo>
                    <a:pt x="1" y="1"/>
                  </a:lnTo>
                  <a:lnTo>
                    <a:pt x="987" y="5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28;p33">
              <a:extLst>
                <a:ext uri="{FF2B5EF4-FFF2-40B4-BE49-F238E27FC236}">
                  <a16:creationId xmlns:a16="http://schemas.microsoft.com/office/drawing/2014/main" id="{2C809B57-94AE-4A69-8170-DD26D6451062}"/>
                </a:ext>
              </a:extLst>
            </p:cNvPr>
            <p:cNvSpPr/>
            <p:nvPr/>
          </p:nvSpPr>
          <p:spPr>
            <a:xfrm>
              <a:off x="6295596" y="2262649"/>
              <a:ext cx="3479" cy="541291"/>
            </a:xfrm>
            <a:custGeom>
              <a:avLst/>
              <a:gdLst/>
              <a:ahLst/>
              <a:cxnLst/>
              <a:rect l="l" t="t" r="r" b="b"/>
              <a:pathLst>
                <a:path w="38" h="5913" extrusionOk="0">
                  <a:moveTo>
                    <a:pt x="0" y="1"/>
                  </a:moveTo>
                  <a:lnTo>
                    <a:pt x="0" y="5891"/>
                  </a:lnTo>
                  <a:lnTo>
                    <a:pt x="37" y="5912"/>
                  </a:lnTo>
                  <a:lnTo>
                    <a:pt x="37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29;p33">
              <a:extLst>
                <a:ext uri="{FF2B5EF4-FFF2-40B4-BE49-F238E27FC236}">
                  <a16:creationId xmlns:a16="http://schemas.microsoft.com/office/drawing/2014/main" id="{3E0C2CAF-D0E4-41C0-ACC5-08821EE14EEC}"/>
                </a:ext>
              </a:extLst>
            </p:cNvPr>
            <p:cNvSpPr/>
            <p:nvPr/>
          </p:nvSpPr>
          <p:spPr>
            <a:xfrm>
              <a:off x="6274907" y="2231890"/>
              <a:ext cx="44764" cy="63530"/>
            </a:xfrm>
            <a:custGeom>
              <a:avLst/>
              <a:gdLst/>
              <a:ahLst/>
              <a:cxnLst/>
              <a:rect l="l" t="t" r="r" b="b"/>
              <a:pathLst>
                <a:path w="489" h="694" extrusionOk="0">
                  <a:moveTo>
                    <a:pt x="146" y="0"/>
                  </a:moveTo>
                  <a:cubicBezTo>
                    <a:pt x="60" y="0"/>
                    <a:pt x="1" y="77"/>
                    <a:pt x="1" y="206"/>
                  </a:cubicBezTo>
                  <a:cubicBezTo>
                    <a:pt x="1" y="381"/>
                    <a:pt x="110" y="585"/>
                    <a:pt x="245" y="663"/>
                  </a:cubicBezTo>
                  <a:cubicBezTo>
                    <a:pt x="280" y="683"/>
                    <a:pt x="314" y="693"/>
                    <a:pt x="344" y="693"/>
                  </a:cubicBezTo>
                  <a:cubicBezTo>
                    <a:pt x="429" y="693"/>
                    <a:pt x="488" y="616"/>
                    <a:pt x="488" y="487"/>
                  </a:cubicBezTo>
                  <a:cubicBezTo>
                    <a:pt x="488" y="313"/>
                    <a:pt x="379" y="108"/>
                    <a:pt x="245" y="30"/>
                  </a:cubicBezTo>
                  <a:cubicBezTo>
                    <a:pt x="210" y="10"/>
                    <a:pt x="176" y="0"/>
                    <a:pt x="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30;p33">
              <a:extLst>
                <a:ext uri="{FF2B5EF4-FFF2-40B4-BE49-F238E27FC236}">
                  <a16:creationId xmlns:a16="http://schemas.microsoft.com/office/drawing/2014/main" id="{182D0064-2E4B-4FED-8311-FD37A9FF5535}"/>
                </a:ext>
              </a:extLst>
            </p:cNvPr>
            <p:cNvSpPr/>
            <p:nvPr/>
          </p:nvSpPr>
          <p:spPr>
            <a:xfrm>
              <a:off x="6800834" y="2928458"/>
              <a:ext cx="169537" cy="514011"/>
            </a:xfrm>
            <a:custGeom>
              <a:avLst/>
              <a:gdLst/>
              <a:ahLst/>
              <a:cxnLst/>
              <a:rect l="l" t="t" r="r" b="b"/>
              <a:pathLst>
                <a:path w="1852" h="5615" extrusionOk="0">
                  <a:moveTo>
                    <a:pt x="1594" y="1"/>
                  </a:moveTo>
                  <a:lnTo>
                    <a:pt x="1" y="5509"/>
                  </a:lnTo>
                  <a:lnTo>
                    <a:pt x="263" y="5614"/>
                  </a:lnTo>
                  <a:lnTo>
                    <a:pt x="1851" y="106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31;p33">
              <a:extLst>
                <a:ext uri="{FF2B5EF4-FFF2-40B4-BE49-F238E27FC236}">
                  <a16:creationId xmlns:a16="http://schemas.microsoft.com/office/drawing/2014/main" id="{E2B2272A-3F4C-469F-98CA-C4A1102D645F}"/>
                </a:ext>
              </a:extLst>
            </p:cNvPr>
            <p:cNvSpPr/>
            <p:nvPr/>
          </p:nvSpPr>
          <p:spPr>
            <a:xfrm>
              <a:off x="6946848" y="2916191"/>
              <a:ext cx="41926" cy="22428"/>
            </a:xfrm>
            <a:custGeom>
              <a:avLst/>
              <a:gdLst/>
              <a:ahLst/>
              <a:cxnLst/>
              <a:rect l="l" t="t" r="r" b="b"/>
              <a:pathLst>
                <a:path w="458" h="245" extrusionOk="0">
                  <a:moveTo>
                    <a:pt x="200" y="1"/>
                  </a:moveTo>
                  <a:lnTo>
                    <a:pt x="0" y="135"/>
                  </a:lnTo>
                  <a:lnTo>
                    <a:pt x="261" y="244"/>
                  </a:lnTo>
                  <a:lnTo>
                    <a:pt x="458" y="113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32;p33">
              <a:extLst>
                <a:ext uri="{FF2B5EF4-FFF2-40B4-BE49-F238E27FC236}">
                  <a16:creationId xmlns:a16="http://schemas.microsoft.com/office/drawing/2014/main" id="{7970A5A3-9F99-4952-843E-FC63C1BD590A}"/>
                </a:ext>
              </a:extLst>
            </p:cNvPr>
            <p:cNvSpPr/>
            <p:nvPr/>
          </p:nvSpPr>
          <p:spPr>
            <a:xfrm>
              <a:off x="6824910" y="2926627"/>
              <a:ext cx="163770" cy="515842"/>
            </a:xfrm>
            <a:custGeom>
              <a:avLst/>
              <a:gdLst/>
              <a:ahLst/>
              <a:cxnLst/>
              <a:rect l="l" t="t" r="r" b="b"/>
              <a:pathLst>
                <a:path w="1789" h="5635" extrusionOk="0">
                  <a:moveTo>
                    <a:pt x="1788" y="1"/>
                  </a:moveTo>
                  <a:lnTo>
                    <a:pt x="1593" y="130"/>
                  </a:lnTo>
                  <a:lnTo>
                    <a:pt x="1588" y="126"/>
                  </a:lnTo>
                  <a:lnTo>
                    <a:pt x="0" y="5634"/>
                  </a:lnTo>
                  <a:lnTo>
                    <a:pt x="200" y="5504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33;p33">
              <a:extLst>
                <a:ext uri="{FF2B5EF4-FFF2-40B4-BE49-F238E27FC236}">
                  <a16:creationId xmlns:a16="http://schemas.microsoft.com/office/drawing/2014/main" id="{F60FDC1A-039B-475A-80CE-6903BC220514}"/>
                </a:ext>
              </a:extLst>
            </p:cNvPr>
            <p:cNvSpPr/>
            <p:nvPr/>
          </p:nvSpPr>
          <p:spPr>
            <a:xfrm>
              <a:off x="6600075" y="3096444"/>
              <a:ext cx="321040" cy="199105"/>
            </a:xfrm>
            <a:custGeom>
              <a:avLst/>
              <a:gdLst/>
              <a:ahLst/>
              <a:cxnLst/>
              <a:rect l="l" t="t" r="r" b="b"/>
              <a:pathLst>
                <a:path w="3507" h="2175" extrusionOk="0">
                  <a:moveTo>
                    <a:pt x="3507" y="0"/>
                  </a:moveTo>
                  <a:lnTo>
                    <a:pt x="0" y="2018"/>
                  </a:lnTo>
                  <a:lnTo>
                    <a:pt x="0" y="2175"/>
                  </a:lnTo>
                  <a:lnTo>
                    <a:pt x="3507" y="158"/>
                  </a:lnTo>
                  <a:lnTo>
                    <a:pt x="3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34;p33">
              <a:extLst>
                <a:ext uri="{FF2B5EF4-FFF2-40B4-BE49-F238E27FC236}">
                  <a16:creationId xmlns:a16="http://schemas.microsoft.com/office/drawing/2014/main" id="{82CBA5DF-957E-439C-A43A-144808B3BA63}"/>
                </a:ext>
              </a:extLst>
            </p:cNvPr>
            <p:cNvSpPr/>
            <p:nvPr/>
          </p:nvSpPr>
          <p:spPr>
            <a:xfrm>
              <a:off x="6579660" y="3089303"/>
              <a:ext cx="341454" cy="191965"/>
            </a:xfrm>
            <a:custGeom>
              <a:avLst/>
              <a:gdLst/>
              <a:ahLst/>
              <a:cxnLst/>
              <a:rect l="l" t="t" r="r" b="b"/>
              <a:pathLst>
                <a:path w="3730" h="2097" extrusionOk="0">
                  <a:moveTo>
                    <a:pt x="3507" y="0"/>
                  </a:moveTo>
                  <a:lnTo>
                    <a:pt x="0" y="2017"/>
                  </a:lnTo>
                  <a:lnTo>
                    <a:pt x="223" y="2096"/>
                  </a:lnTo>
                  <a:lnTo>
                    <a:pt x="3730" y="78"/>
                  </a:lnTo>
                  <a:lnTo>
                    <a:pt x="3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35;p33">
              <a:extLst>
                <a:ext uri="{FF2B5EF4-FFF2-40B4-BE49-F238E27FC236}">
                  <a16:creationId xmlns:a16="http://schemas.microsoft.com/office/drawing/2014/main" id="{9F11BCFA-28F5-418C-BB3B-3C1FFEA3CF04}"/>
                </a:ext>
              </a:extLst>
            </p:cNvPr>
            <p:cNvSpPr/>
            <p:nvPr/>
          </p:nvSpPr>
          <p:spPr>
            <a:xfrm>
              <a:off x="6466877" y="3122717"/>
              <a:ext cx="169445" cy="513828"/>
            </a:xfrm>
            <a:custGeom>
              <a:avLst/>
              <a:gdLst/>
              <a:ahLst/>
              <a:cxnLst/>
              <a:rect l="l" t="t" r="r" b="b"/>
              <a:pathLst>
                <a:path w="1851" h="5613" extrusionOk="0">
                  <a:moveTo>
                    <a:pt x="1593" y="0"/>
                  </a:moveTo>
                  <a:lnTo>
                    <a:pt x="1" y="5509"/>
                  </a:lnTo>
                  <a:lnTo>
                    <a:pt x="262" y="5613"/>
                  </a:lnTo>
                  <a:lnTo>
                    <a:pt x="1851" y="104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36;p33">
              <a:extLst>
                <a:ext uri="{FF2B5EF4-FFF2-40B4-BE49-F238E27FC236}">
                  <a16:creationId xmlns:a16="http://schemas.microsoft.com/office/drawing/2014/main" id="{2C66F9AB-3A30-4827-A771-FBCFC61D79EE}"/>
                </a:ext>
              </a:extLst>
            </p:cNvPr>
            <p:cNvSpPr/>
            <p:nvPr/>
          </p:nvSpPr>
          <p:spPr>
            <a:xfrm>
              <a:off x="6490770" y="3120703"/>
              <a:ext cx="163953" cy="515842"/>
            </a:xfrm>
            <a:custGeom>
              <a:avLst/>
              <a:gdLst/>
              <a:ahLst/>
              <a:cxnLst/>
              <a:rect l="l" t="t" r="r" b="b"/>
              <a:pathLst>
                <a:path w="1791" h="5635" extrusionOk="0">
                  <a:moveTo>
                    <a:pt x="1790" y="1"/>
                  </a:moveTo>
                  <a:lnTo>
                    <a:pt x="1594" y="130"/>
                  </a:lnTo>
                  <a:lnTo>
                    <a:pt x="1590" y="126"/>
                  </a:lnTo>
                  <a:lnTo>
                    <a:pt x="1" y="5635"/>
                  </a:lnTo>
                  <a:lnTo>
                    <a:pt x="1" y="5635"/>
                  </a:lnTo>
                  <a:lnTo>
                    <a:pt x="201" y="550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37;p33">
              <a:extLst>
                <a:ext uri="{FF2B5EF4-FFF2-40B4-BE49-F238E27FC236}">
                  <a16:creationId xmlns:a16="http://schemas.microsoft.com/office/drawing/2014/main" id="{B0128BAC-65E1-4EBF-9062-965FC6908A94}"/>
                </a:ext>
              </a:extLst>
            </p:cNvPr>
            <p:cNvSpPr/>
            <p:nvPr/>
          </p:nvSpPr>
          <p:spPr>
            <a:xfrm>
              <a:off x="6612617" y="3110450"/>
              <a:ext cx="42110" cy="22336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00" y="0"/>
                  </a:moveTo>
                  <a:lnTo>
                    <a:pt x="1" y="134"/>
                  </a:lnTo>
                  <a:lnTo>
                    <a:pt x="262" y="244"/>
                  </a:lnTo>
                  <a:lnTo>
                    <a:pt x="459" y="11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38;p33">
              <a:extLst>
                <a:ext uri="{FF2B5EF4-FFF2-40B4-BE49-F238E27FC236}">
                  <a16:creationId xmlns:a16="http://schemas.microsoft.com/office/drawing/2014/main" id="{7BFDF8C8-6EE4-45E8-90B0-78AB347F94FF}"/>
                </a:ext>
              </a:extLst>
            </p:cNvPr>
            <p:cNvSpPr/>
            <p:nvPr/>
          </p:nvSpPr>
          <p:spPr>
            <a:xfrm>
              <a:off x="6973305" y="2942373"/>
              <a:ext cx="66368" cy="622947"/>
            </a:xfrm>
            <a:custGeom>
              <a:avLst/>
              <a:gdLst/>
              <a:ahLst/>
              <a:cxnLst/>
              <a:rect l="l" t="t" r="r" b="b"/>
              <a:pathLst>
                <a:path w="725" h="6805" extrusionOk="0">
                  <a:moveTo>
                    <a:pt x="1" y="1"/>
                  </a:moveTo>
                  <a:lnTo>
                    <a:pt x="463" y="6700"/>
                  </a:lnTo>
                  <a:lnTo>
                    <a:pt x="725" y="6804"/>
                  </a:lnTo>
                  <a:lnTo>
                    <a:pt x="259" y="1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39;p33">
              <a:extLst>
                <a:ext uri="{FF2B5EF4-FFF2-40B4-BE49-F238E27FC236}">
                  <a16:creationId xmlns:a16="http://schemas.microsoft.com/office/drawing/2014/main" id="{E7A59008-43BA-43F2-87E8-01753804C91D}"/>
                </a:ext>
              </a:extLst>
            </p:cNvPr>
            <p:cNvSpPr/>
            <p:nvPr/>
          </p:nvSpPr>
          <p:spPr>
            <a:xfrm>
              <a:off x="6973579" y="2930106"/>
              <a:ext cx="41926" cy="22428"/>
            </a:xfrm>
            <a:custGeom>
              <a:avLst/>
              <a:gdLst/>
              <a:ahLst/>
              <a:cxnLst/>
              <a:rect l="l" t="t" r="r" b="b"/>
              <a:pathLst>
                <a:path w="458" h="245" extrusionOk="0">
                  <a:moveTo>
                    <a:pt x="198" y="1"/>
                  </a:moveTo>
                  <a:lnTo>
                    <a:pt x="0" y="135"/>
                  </a:lnTo>
                  <a:lnTo>
                    <a:pt x="260" y="244"/>
                  </a:lnTo>
                  <a:lnTo>
                    <a:pt x="457" y="115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40;p33">
              <a:extLst>
                <a:ext uri="{FF2B5EF4-FFF2-40B4-BE49-F238E27FC236}">
                  <a16:creationId xmlns:a16="http://schemas.microsoft.com/office/drawing/2014/main" id="{1F33C7E8-E759-4786-94B2-AF1B4E9A2A0F}"/>
                </a:ext>
              </a:extLst>
            </p:cNvPr>
            <p:cNvSpPr/>
            <p:nvPr/>
          </p:nvSpPr>
          <p:spPr>
            <a:xfrm>
              <a:off x="6996923" y="2940542"/>
              <a:ext cx="61059" cy="624778"/>
            </a:xfrm>
            <a:custGeom>
              <a:avLst/>
              <a:gdLst/>
              <a:ahLst/>
              <a:cxnLst/>
              <a:rect l="l" t="t" r="r" b="b"/>
              <a:pathLst>
                <a:path w="667" h="6825" extrusionOk="0">
                  <a:moveTo>
                    <a:pt x="201" y="1"/>
                  </a:moveTo>
                  <a:lnTo>
                    <a:pt x="5" y="130"/>
                  </a:lnTo>
                  <a:lnTo>
                    <a:pt x="1" y="126"/>
                  </a:lnTo>
                  <a:lnTo>
                    <a:pt x="467" y="6824"/>
                  </a:lnTo>
                  <a:lnTo>
                    <a:pt x="666" y="669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41;p33">
              <a:extLst>
                <a:ext uri="{FF2B5EF4-FFF2-40B4-BE49-F238E27FC236}">
                  <a16:creationId xmlns:a16="http://schemas.microsoft.com/office/drawing/2014/main" id="{BD01FE41-7AB5-42B3-894C-3088B4ECABB0}"/>
                </a:ext>
              </a:extLst>
            </p:cNvPr>
            <p:cNvSpPr/>
            <p:nvPr/>
          </p:nvSpPr>
          <p:spPr>
            <a:xfrm>
              <a:off x="6691529" y="3162448"/>
              <a:ext cx="320948" cy="212653"/>
            </a:xfrm>
            <a:custGeom>
              <a:avLst/>
              <a:gdLst/>
              <a:ahLst/>
              <a:cxnLst/>
              <a:rect l="l" t="t" r="r" b="b"/>
              <a:pathLst>
                <a:path w="3506" h="2323" extrusionOk="0">
                  <a:moveTo>
                    <a:pt x="3506" y="1"/>
                  </a:moveTo>
                  <a:lnTo>
                    <a:pt x="0" y="2018"/>
                  </a:lnTo>
                  <a:lnTo>
                    <a:pt x="0" y="2323"/>
                  </a:lnTo>
                  <a:lnTo>
                    <a:pt x="3506" y="306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42;p33">
              <a:extLst>
                <a:ext uri="{FF2B5EF4-FFF2-40B4-BE49-F238E27FC236}">
                  <a16:creationId xmlns:a16="http://schemas.microsoft.com/office/drawing/2014/main" id="{284DD97B-0B85-4CB9-A3DB-5FF7213571A6}"/>
                </a:ext>
              </a:extLst>
            </p:cNvPr>
            <p:cNvSpPr/>
            <p:nvPr/>
          </p:nvSpPr>
          <p:spPr>
            <a:xfrm>
              <a:off x="6665621" y="3153202"/>
              <a:ext cx="346855" cy="193979"/>
            </a:xfrm>
            <a:custGeom>
              <a:avLst/>
              <a:gdLst/>
              <a:ahLst/>
              <a:cxnLst/>
              <a:rect l="l" t="t" r="r" b="b"/>
              <a:pathLst>
                <a:path w="3789" h="2119" extrusionOk="0">
                  <a:moveTo>
                    <a:pt x="3507" y="1"/>
                  </a:moveTo>
                  <a:lnTo>
                    <a:pt x="1" y="2017"/>
                  </a:lnTo>
                  <a:lnTo>
                    <a:pt x="283" y="2119"/>
                  </a:lnTo>
                  <a:lnTo>
                    <a:pt x="3789" y="102"/>
                  </a:lnTo>
                  <a:lnTo>
                    <a:pt x="3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43;p33">
              <a:extLst>
                <a:ext uri="{FF2B5EF4-FFF2-40B4-BE49-F238E27FC236}">
                  <a16:creationId xmlns:a16="http://schemas.microsoft.com/office/drawing/2014/main" id="{8869C6EB-18AD-466A-840A-B0FB0A4189B9}"/>
                </a:ext>
              </a:extLst>
            </p:cNvPr>
            <p:cNvSpPr/>
            <p:nvPr/>
          </p:nvSpPr>
          <p:spPr>
            <a:xfrm>
              <a:off x="6639348" y="3136632"/>
              <a:ext cx="66277" cy="622764"/>
            </a:xfrm>
            <a:custGeom>
              <a:avLst/>
              <a:gdLst/>
              <a:ahLst/>
              <a:cxnLst/>
              <a:rect l="l" t="t" r="r" b="b"/>
              <a:pathLst>
                <a:path w="724" h="6803" extrusionOk="0">
                  <a:moveTo>
                    <a:pt x="0" y="0"/>
                  </a:moveTo>
                  <a:lnTo>
                    <a:pt x="462" y="6699"/>
                  </a:lnTo>
                  <a:lnTo>
                    <a:pt x="723" y="6803"/>
                  </a:lnTo>
                  <a:lnTo>
                    <a:pt x="257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44;p33">
              <a:extLst>
                <a:ext uri="{FF2B5EF4-FFF2-40B4-BE49-F238E27FC236}">
                  <a16:creationId xmlns:a16="http://schemas.microsoft.com/office/drawing/2014/main" id="{BE0A5907-D262-41CE-AC4E-23EE0A46D381}"/>
                </a:ext>
              </a:extLst>
            </p:cNvPr>
            <p:cNvSpPr/>
            <p:nvPr/>
          </p:nvSpPr>
          <p:spPr>
            <a:xfrm>
              <a:off x="6662875" y="3134618"/>
              <a:ext cx="61059" cy="624778"/>
            </a:xfrm>
            <a:custGeom>
              <a:avLst/>
              <a:gdLst/>
              <a:ahLst/>
              <a:cxnLst/>
              <a:rect l="l" t="t" r="r" b="b"/>
              <a:pathLst>
                <a:path w="667" h="6825" extrusionOk="0">
                  <a:moveTo>
                    <a:pt x="201" y="1"/>
                  </a:moveTo>
                  <a:lnTo>
                    <a:pt x="6" y="132"/>
                  </a:lnTo>
                  <a:lnTo>
                    <a:pt x="0" y="127"/>
                  </a:lnTo>
                  <a:lnTo>
                    <a:pt x="466" y="6825"/>
                  </a:lnTo>
                  <a:lnTo>
                    <a:pt x="667" y="669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45;p33">
              <a:extLst>
                <a:ext uri="{FF2B5EF4-FFF2-40B4-BE49-F238E27FC236}">
                  <a16:creationId xmlns:a16="http://schemas.microsoft.com/office/drawing/2014/main" id="{9D457B70-F5DF-4940-B7A9-829D1CB86D7A}"/>
                </a:ext>
              </a:extLst>
            </p:cNvPr>
            <p:cNvSpPr/>
            <p:nvPr/>
          </p:nvSpPr>
          <p:spPr>
            <a:xfrm>
              <a:off x="6639348" y="3124365"/>
              <a:ext cx="41926" cy="22336"/>
            </a:xfrm>
            <a:custGeom>
              <a:avLst/>
              <a:gdLst/>
              <a:ahLst/>
              <a:cxnLst/>
              <a:rect l="l" t="t" r="r" b="b"/>
              <a:pathLst>
                <a:path w="458" h="244" extrusionOk="0">
                  <a:moveTo>
                    <a:pt x="200" y="0"/>
                  </a:moveTo>
                  <a:lnTo>
                    <a:pt x="0" y="134"/>
                  </a:lnTo>
                  <a:lnTo>
                    <a:pt x="262" y="244"/>
                  </a:lnTo>
                  <a:lnTo>
                    <a:pt x="458" y="11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46;p33">
              <a:extLst>
                <a:ext uri="{FF2B5EF4-FFF2-40B4-BE49-F238E27FC236}">
                  <a16:creationId xmlns:a16="http://schemas.microsoft.com/office/drawing/2014/main" id="{110A2CEB-A6FD-486F-9CA5-EA82633EFAC1}"/>
                </a:ext>
              </a:extLst>
            </p:cNvPr>
            <p:cNvSpPr/>
            <p:nvPr/>
          </p:nvSpPr>
          <p:spPr>
            <a:xfrm>
              <a:off x="6612525" y="2912987"/>
              <a:ext cx="494787" cy="333398"/>
            </a:xfrm>
            <a:custGeom>
              <a:avLst/>
              <a:gdLst/>
              <a:ahLst/>
              <a:cxnLst/>
              <a:rect l="l" t="t" r="r" b="b"/>
              <a:pathLst>
                <a:path w="5405" h="3642" extrusionOk="0">
                  <a:moveTo>
                    <a:pt x="5405" y="1"/>
                  </a:moveTo>
                  <a:lnTo>
                    <a:pt x="1" y="3137"/>
                  </a:lnTo>
                  <a:lnTo>
                    <a:pt x="1" y="3641"/>
                  </a:lnTo>
                  <a:lnTo>
                    <a:pt x="5405" y="52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47;p33">
              <a:extLst>
                <a:ext uri="{FF2B5EF4-FFF2-40B4-BE49-F238E27FC236}">
                  <a16:creationId xmlns:a16="http://schemas.microsoft.com/office/drawing/2014/main" id="{C3AFC1F8-AD49-4D9C-929A-5838C0E63E65}"/>
                </a:ext>
              </a:extLst>
            </p:cNvPr>
            <p:cNvSpPr/>
            <p:nvPr/>
          </p:nvSpPr>
          <p:spPr>
            <a:xfrm>
              <a:off x="6565013" y="3172610"/>
              <a:ext cx="47602" cy="73783"/>
            </a:xfrm>
            <a:custGeom>
              <a:avLst/>
              <a:gdLst/>
              <a:ahLst/>
              <a:cxnLst/>
              <a:rect l="l" t="t" r="r" b="b"/>
              <a:pathLst>
                <a:path w="520" h="806" extrusionOk="0">
                  <a:moveTo>
                    <a:pt x="1" y="0"/>
                  </a:moveTo>
                  <a:lnTo>
                    <a:pt x="1" y="506"/>
                  </a:lnTo>
                  <a:lnTo>
                    <a:pt x="520" y="805"/>
                  </a:lnTo>
                  <a:lnTo>
                    <a:pt x="520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48;p33">
              <a:extLst>
                <a:ext uri="{FF2B5EF4-FFF2-40B4-BE49-F238E27FC236}">
                  <a16:creationId xmlns:a16="http://schemas.microsoft.com/office/drawing/2014/main" id="{0725CA57-1490-47AC-893B-B659E8716877}"/>
                </a:ext>
              </a:extLst>
            </p:cNvPr>
            <p:cNvSpPr/>
            <p:nvPr/>
          </p:nvSpPr>
          <p:spPr>
            <a:xfrm>
              <a:off x="6565013" y="2885615"/>
              <a:ext cx="542298" cy="314540"/>
            </a:xfrm>
            <a:custGeom>
              <a:avLst/>
              <a:gdLst/>
              <a:ahLst/>
              <a:cxnLst/>
              <a:rect l="l" t="t" r="r" b="b"/>
              <a:pathLst>
                <a:path w="5924" h="3436" extrusionOk="0">
                  <a:moveTo>
                    <a:pt x="5406" y="0"/>
                  </a:moveTo>
                  <a:lnTo>
                    <a:pt x="1" y="3138"/>
                  </a:lnTo>
                  <a:lnTo>
                    <a:pt x="520" y="3436"/>
                  </a:lnTo>
                  <a:lnTo>
                    <a:pt x="5924" y="300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49;p33">
              <a:extLst>
                <a:ext uri="{FF2B5EF4-FFF2-40B4-BE49-F238E27FC236}">
                  <a16:creationId xmlns:a16="http://schemas.microsoft.com/office/drawing/2014/main" id="{60169798-A4CB-443A-90EE-1C51C6DF5A1A}"/>
                </a:ext>
              </a:extLst>
            </p:cNvPr>
            <p:cNvSpPr/>
            <p:nvPr/>
          </p:nvSpPr>
          <p:spPr>
            <a:xfrm>
              <a:off x="6593484" y="2338083"/>
              <a:ext cx="491217" cy="845944"/>
            </a:xfrm>
            <a:custGeom>
              <a:avLst/>
              <a:gdLst/>
              <a:ahLst/>
              <a:cxnLst/>
              <a:rect l="l" t="t" r="r" b="b"/>
              <a:pathLst>
                <a:path w="5366" h="9241" extrusionOk="0">
                  <a:moveTo>
                    <a:pt x="5187" y="1"/>
                  </a:moveTo>
                  <a:lnTo>
                    <a:pt x="0" y="3010"/>
                  </a:lnTo>
                  <a:lnTo>
                    <a:pt x="0" y="9138"/>
                  </a:lnTo>
                  <a:lnTo>
                    <a:pt x="179" y="9240"/>
                  </a:lnTo>
                  <a:lnTo>
                    <a:pt x="5366" y="103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50;p33">
              <a:extLst>
                <a:ext uri="{FF2B5EF4-FFF2-40B4-BE49-F238E27FC236}">
                  <a16:creationId xmlns:a16="http://schemas.microsoft.com/office/drawing/2014/main" id="{B210667E-C325-41B7-8D78-D848F1FCB655}"/>
                </a:ext>
              </a:extLst>
            </p:cNvPr>
            <p:cNvSpPr/>
            <p:nvPr/>
          </p:nvSpPr>
          <p:spPr>
            <a:xfrm>
              <a:off x="6609870" y="2347512"/>
              <a:ext cx="474831" cy="836515"/>
            </a:xfrm>
            <a:custGeom>
              <a:avLst/>
              <a:gdLst/>
              <a:ahLst/>
              <a:cxnLst/>
              <a:rect l="l" t="t" r="r" b="b"/>
              <a:pathLst>
                <a:path w="5187" h="9138" extrusionOk="0">
                  <a:moveTo>
                    <a:pt x="5187" y="0"/>
                  </a:moveTo>
                  <a:lnTo>
                    <a:pt x="0" y="3009"/>
                  </a:lnTo>
                  <a:lnTo>
                    <a:pt x="0" y="9137"/>
                  </a:lnTo>
                  <a:lnTo>
                    <a:pt x="5187" y="6144"/>
                  </a:lnTo>
                  <a:lnTo>
                    <a:pt x="5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51;p33">
              <a:extLst>
                <a:ext uri="{FF2B5EF4-FFF2-40B4-BE49-F238E27FC236}">
                  <a16:creationId xmlns:a16="http://schemas.microsoft.com/office/drawing/2014/main" id="{05F7222E-E8CB-4D30-89C3-5234EAFCC7F9}"/>
                </a:ext>
              </a:extLst>
            </p:cNvPr>
            <p:cNvSpPr/>
            <p:nvPr/>
          </p:nvSpPr>
          <p:spPr>
            <a:xfrm>
              <a:off x="6612525" y="2332956"/>
              <a:ext cx="494787" cy="333215"/>
            </a:xfrm>
            <a:custGeom>
              <a:avLst/>
              <a:gdLst/>
              <a:ahLst/>
              <a:cxnLst/>
              <a:rect l="l" t="t" r="r" b="b"/>
              <a:pathLst>
                <a:path w="5405" h="3640" extrusionOk="0">
                  <a:moveTo>
                    <a:pt x="5405" y="1"/>
                  </a:moveTo>
                  <a:lnTo>
                    <a:pt x="1" y="3136"/>
                  </a:lnTo>
                  <a:lnTo>
                    <a:pt x="1" y="3640"/>
                  </a:lnTo>
                  <a:lnTo>
                    <a:pt x="5405" y="522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52;p33">
              <a:extLst>
                <a:ext uri="{FF2B5EF4-FFF2-40B4-BE49-F238E27FC236}">
                  <a16:creationId xmlns:a16="http://schemas.microsoft.com/office/drawing/2014/main" id="{0A68E50F-B033-4441-84E8-19ED6D05D9F7}"/>
                </a:ext>
              </a:extLst>
            </p:cNvPr>
            <p:cNvSpPr/>
            <p:nvPr/>
          </p:nvSpPr>
          <p:spPr>
            <a:xfrm>
              <a:off x="6565013" y="2592487"/>
              <a:ext cx="47602" cy="73692"/>
            </a:xfrm>
            <a:custGeom>
              <a:avLst/>
              <a:gdLst/>
              <a:ahLst/>
              <a:cxnLst/>
              <a:rect l="l" t="t" r="r" b="b"/>
              <a:pathLst>
                <a:path w="520" h="805" extrusionOk="0">
                  <a:moveTo>
                    <a:pt x="1" y="1"/>
                  </a:moveTo>
                  <a:lnTo>
                    <a:pt x="1" y="507"/>
                  </a:lnTo>
                  <a:lnTo>
                    <a:pt x="520" y="805"/>
                  </a:lnTo>
                  <a:lnTo>
                    <a:pt x="520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53;p33">
              <a:extLst>
                <a:ext uri="{FF2B5EF4-FFF2-40B4-BE49-F238E27FC236}">
                  <a16:creationId xmlns:a16="http://schemas.microsoft.com/office/drawing/2014/main" id="{E8E444B5-6775-4918-9A8A-6D494BC9CC45}"/>
                </a:ext>
              </a:extLst>
            </p:cNvPr>
            <p:cNvSpPr/>
            <p:nvPr/>
          </p:nvSpPr>
          <p:spPr>
            <a:xfrm>
              <a:off x="6565013" y="2305401"/>
              <a:ext cx="542298" cy="314632"/>
            </a:xfrm>
            <a:custGeom>
              <a:avLst/>
              <a:gdLst/>
              <a:ahLst/>
              <a:cxnLst/>
              <a:rect l="l" t="t" r="r" b="b"/>
              <a:pathLst>
                <a:path w="5924" h="3437" extrusionOk="0">
                  <a:moveTo>
                    <a:pt x="5406" y="1"/>
                  </a:moveTo>
                  <a:lnTo>
                    <a:pt x="1" y="3138"/>
                  </a:lnTo>
                  <a:lnTo>
                    <a:pt x="520" y="3437"/>
                  </a:lnTo>
                  <a:lnTo>
                    <a:pt x="5924" y="30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54;p33">
              <a:extLst>
                <a:ext uri="{FF2B5EF4-FFF2-40B4-BE49-F238E27FC236}">
                  <a16:creationId xmlns:a16="http://schemas.microsoft.com/office/drawing/2014/main" id="{A8B1655F-2B7A-4576-9964-117325F45FC1}"/>
                </a:ext>
              </a:extLst>
            </p:cNvPr>
            <p:cNvSpPr/>
            <p:nvPr/>
          </p:nvSpPr>
          <p:spPr>
            <a:xfrm>
              <a:off x="6781792" y="2751959"/>
              <a:ext cx="250094" cy="170818"/>
            </a:xfrm>
            <a:custGeom>
              <a:avLst/>
              <a:gdLst/>
              <a:ahLst/>
              <a:cxnLst/>
              <a:rect l="l" t="t" r="r" b="b"/>
              <a:pathLst>
                <a:path w="2732" h="1866" extrusionOk="0">
                  <a:moveTo>
                    <a:pt x="1773" y="1"/>
                  </a:moveTo>
                  <a:cubicBezTo>
                    <a:pt x="1643" y="1"/>
                    <a:pt x="1505" y="13"/>
                    <a:pt x="1361" y="38"/>
                  </a:cubicBezTo>
                  <a:cubicBezTo>
                    <a:pt x="763" y="142"/>
                    <a:pt x="256" y="442"/>
                    <a:pt x="75" y="770"/>
                  </a:cubicBezTo>
                  <a:lnTo>
                    <a:pt x="1" y="782"/>
                  </a:lnTo>
                  <a:lnTo>
                    <a:pt x="4" y="1422"/>
                  </a:lnTo>
                  <a:cubicBezTo>
                    <a:pt x="5" y="1597"/>
                    <a:pt x="114" y="1737"/>
                    <a:pt x="297" y="1833"/>
                  </a:cubicBezTo>
                  <a:lnTo>
                    <a:pt x="293" y="1205"/>
                  </a:lnTo>
                  <a:lnTo>
                    <a:pt x="682" y="1046"/>
                  </a:lnTo>
                  <a:lnTo>
                    <a:pt x="863" y="972"/>
                  </a:lnTo>
                  <a:cubicBezTo>
                    <a:pt x="967" y="875"/>
                    <a:pt x="1382" y="804"/>
                    <a:pt x="1434" y="795"/>
                  </a:cubicBezTo>
                  <a:cubicBezTo>
                    <a:pt x="1765" y="737"/>
                    <a:pt x="2007" y="550"/>
                    <a:pt x="2102" y="550"/>
                  </a:cubicBezTo>
                  <a:cubicBezTo>
                    <a:pt x="2132" y="550"/>
                    <a:pt x="2147" y="568"/>
                    <a:pt x="2147" y="611"/>
                  </a:cubicBezTo>
                  <a:cubicBezTo>
                    <a:pt x="2148" y="766"/>
                    <a:pt x="1906" y="939"/>
                    <a:pt x="1576" y="1036"/>
                  </a:cubicBezTo>
                  <a:lnTo>
                    <a:pt x="1659" y="1236"/>
                  </a:lnTo>
                  <a:lnTo>
                    <a:pt x="1663" y="1866"/>
                  </a:lnTo>
                  <a:cubicBezTo>
                    <a:pt x="2274" y="1686"/>
                    <a:pt x="2731" y="1305"/>
                    <a:pt x="2729" y="946"/>
                  </a:cubicBezTo>
                  <a:lnTo>
                    <a:pt x="2726" y="307"/>
                  </a:lnTo>
                  <a:lnTo>
                    <a:pt x="2652" y="320"/>
                  </a:lnTo>
                  <a:cubicBezTo>
                    <a:pt x="2511" y="120"/>
                    <a:pt x="2184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55;p33">
              <a:extLst>
                <a:ext uri="{FF2B5EF4-FFF2-40B4-BE49-F238E27FC236}">
                  <a16:creationId xmlns:a16="http://schemas.microsoft.com/office/drawing/2014/main" id="{12351CB7-F76C-4016-89D8-525809E39CCB}"/>
                </a:ext>
              </a:extLst>
            </p:cNvPr>
            <p:cNvSpPr/>
            <p:nvPr/>
          </p:nvSpPr>
          <p:spPr>
            <a:xfrm>
              <a:off x="6781609" y="2730537"/>
              <a:ext cx="249911" cy="134659"/>
            </a:xfrm>
            <a:custGeom>
              <a:avLst/>
              <a:gdLst/>
              <a:ahLst/>
              <a:cxnLst/>
              <a:rect l="l" t="t" r="r" b="b"/>
              <a:pathLst>
                <a:path w="2730" h="1471" extrusionOk="0">
                  <a:moveTo>
                    <a:pt x="1774" y="1"/>
                  </a:moveTo>
                  <a:cubicBezTo>
                    <a:pt x="1644" y="1"/>
                    <a:pt x="1506" y="13"/>
                    <a:pt x="1362" y="38"/>
                  </a:cubicBezTo>
                  <a:cubicBezTo>
                    <a:pt x="608" y="170"/>
                    <a:pt x="0" y="612"/>
                    <a:pt x="3" y="1027"/>
                  </a:cubicBezTo>
                  <a:cubicBezTo>
                    <a:pt x="4" y="1201"/>
                    <a:pt x="113" y="1342"/>
                    <a:pt x="295" y="1439"/>
                  </a:cubicBezTo>
                  <a:lnTo>
                    <a:pt x="842" y="1090"/>
                  </a:lnTo>
                  <a:cubicBezTo>
                    <a:pt x="683" y="1056"/>
                    <a:pt x="583" y="984"/>
                    <a:pt x="583" y="885"/>
                  </a:cubicBezTo>
                  <a:cubicBezTo>
                    <a:pt x="581" y="698"/>
                    <a:pt x="932" y="486"/>
                    <a:pt x="1363" y="411"/>
                  </a:cubicBezTo>
                  <a:cubicBezTo>
                    <a:pt x="1467" y="393"/>
                    <a:pt x="1566" y="384"/>
                    <a:pt x="1657" y="384"/>
                  </a:cubicBezTo>
                  <a:cubicBezTo>
                    <a:pt x="1944" y="384"/>
                    <a:pt x="2147" y="470"/>
                    <a:pt x="2148" y="611"/>
                  </a:cubicBezTo>
                  <a:cubicBezTo>
                    <a:pt x="2149" y="780"/>
                    <a:pt x="1864" y="969"/>
                    <a:pt x="1491" y="1059"/>
                  </a:cubicBezTo>
                  <a:lnTo>
                    <a:pt x="1661" y="1470"/>
                  </a:lnTo>
                  <a:cubicBezTo>
                    <a:pt x="2273" y="1290"/>
                    <a:pt x="2730" y="909"/>
                    <a:pt x="2728" y="550"/>
                  </a:cubicBezTo>
                  <a:cubicBezTo>
                    <a:pt x="2726" y="215"/>
                    <a:pt x="2325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56;p33">
              <a:extLst>
                <a:ext uri="{FF2B5EF4-FFF2-40B4-BE49-F238E27FC236}">
                  <a16:creationId xmlns:a16="http://schemas.microsoft.com/office/drawing/2014/main" id="{3B1AB5A0-F840-447E-A509-2035F49B3C2A}"/>
                </a:ext>
              </a:extLst>
            </p:cNvPr>
            <p:cNvSpPr/>
            <p:nvPr/>
          </p:nvSpPr>
          <p:spPr>
            <a:xfrm>
              <a:off x="6825185" y="2783359"/>
              <a:ext cx="35702" cy="87240"/>
            </a:xfrm>
            <a:custGeom>
              <a:avLst/>
              <a:gdLst/>
              <a:ahLst/>
              <a:cxnLst/>
              <a:rect l="l" t="t" r="r" b="b"/>
              <a:pathLst>
                <a:path w="390" h="953" extrusionOk="0">
                  <a:moveTo>
                    <a:pt x="386" y="0"/>
                  </a:moveTo>
                  <a:lnTo>
                    <a:pt x="1" y="221"/>
                  </a:lnTo>
                  <a:lnTo>
                    <a:pt x="109" y="558"/>
                  </a:lnTo>
                  <a:lnTo>
                    <a:pt x="111" y="919"/>
                  </a:lnTo>
                  <a:lnTo>
                    <a:pt x="111" y="919"/>
                  </a:lnTo>
                  <a:cubicBezTo>
                    <a:pt x="122" y="820"/>
                    <a:pt x="228" y="716"/>
                    <a:pt x="389" y="630"/>
                  </a:cubicBezTo>
                  <a:lnTo>
                    <a:pt x="386" y="0"/>
                  </a:lnTo>
                  <a:close/>
                  <a:moveTo>
                    <a:pt x="111" y="919"/>
                  </a:moveTo>
                  <a:cubicBezTo>
                    <a:pt x="110" y="925"/>
                    <a:pt x="110" y="931"/>
                    <a:pt x="110" y="937"/>
                  </a:cubicBezTo>
                  <a:cubicBezTo>
                    <a:pt x="110" y="943"/>
                    <a:pt x="110" y="948"/>
                    <a:pt x="111" y="953"/>
                  </a:cubicBezTo>
                  <a:lnTo>
                    <a:pt x="111" y="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57;p33">
              <a:extLst>
                <a:ext uri="{FF2B5EF4-FFF2-40B4-BE49-F238E27FC236}">
                  <a16:creationId xmlns:a16="http://schemas.microsoft.com/office/drawing/2014/main" id="{EE2D844F-BB15-4B7D-A8C4-63DC0F630D90}"/>
                </a:ext>
              </a:extLst>
            </p:cNvPr>
            <p:cNvSpPr/>
            <p:nvPr/>
          </p:nvSpPr>
          <p:spPr>
            <a:xfrm>
              <a:off x="6912610" y="2752600"/>
              <a:ext cx="62340" cy="81656"/>
            </a:xfrm>
            <a:custGeom>
              <a:avLst/>
              <a:gdLst/>
              <a:ahLst/>
              <a:cxnLst/>
              <a:rect l="l" t="t" r="r" b="b"/>
              <a:pathLst>
                <a:path w="681" h="892" extrusionOk="0">
                  <a:moveTo>
                    <a:pt x="508" y="1"/>
                  </a:moveTo>
                  <a:lnTo>
                    <a:pt x="1" y="160"/>
                  </a:lnTo>
                  <a:lnTo>
                    <a:pt x="4" y="789"/>
                  </a:lnTo>
                  <a:cubicBezTo>
                    <a:pt x="83" y="778"/>
                    <a:pt x="159" y="773"/>
                    <a:pt x="230" y="773"/>
                  </a:cubicBezTo>
                  <a:cubicBezTo>
                    <a:pt x="434" y="773"/>
                    <a:pt x="596" y="816"/>
                    <a:pt x="672" y="891"/>
                  </a:cubicBezTo>
                  <a:lnTo>
                    <a:pt x="681" y="890"/>
                  </a:lnTo>
                  <a:lnTo>
                    <a:pt x="677" y="272"/>
                  </a:lnTo>
                  <a:lnTo>
                    <a:pt x="646" y="18"/>
                  </a:lnTo>
                  <a:cubicBezTo>
                    <a:pt x="602" y="10"/>
                    <a:pt x="556" y="4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58;p33">
              <a:extLst>
                <a:ext uri="{FF2B5EF4-FFF2-40B4-BE49-F238E27FC236}">
                  <a16:creationId xmlns:a16="http://schemas.microsoft.com/office/drawing/2014/main" id="{531547E0-0AB6-43A0-8F6C-755D4029DE96}"/>
                </a:ext>
              </a:extLst>
            </p:cNvPr>
            <p:cNvSpPr/>
            <p:nvPr/>
          </p:nvSpPr>
          <p:spPr>
            <a:xfrm>
              <a:off x="6912610" y="2730629"/>
              <a:ext cx="112689" cy="46961"/>
            </a:xfrm>
            <a:custGeom>
              <a:avLst/>
              <a:gdLst/>
              <a:ahLst/>
              <a:cxnLst/>
              <a:rect l="l" t="t" r="r" b="b"/>
              <a:pathLst>
                <a:path w="1231" h="513" extrusionOk="0">
                  <a:moveTo>
                    <a:pt x="344" y="0"/>
                  </a:moveTo>
                  <a:cubicBezTo>
                    <a:pt x="257" y="0"/>
                    <a:pt x="166" y="6"/>
                    <a:pt x="73" y="17"/>
                  </a:cubicBezTo>
                  <a:lnTo>
                    <a:pt x="1" y="400"/>
                  </a:lnTo>
                  <a:cubicBezTo>
                    <a:pt x="80" y="388"/>
                    <a:pt x="156" y="383"/>
                    <a:pt x="227" y="383"/>
                  </a:cubicBezTo>
                  <a:cubicBezTo>
                    <a:pt x="439" y="383"/>
                    <a:pt x="605" y="430"/>
                    <a:pt x="677" y="512"/>
                  </a:cubicBezTo>
                  <a:lnTo>
                    <a:pt x="1230" y="331"/>
                  </a:lnTo>
                  <a:cubicBezTo>
                    <a:pt x="1094" y="124"/>
                    <a:pt x="763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59;p33">
              <a:extLst>
                <a:ext uri="{FF2B5EF4-FFF2-40B4-BE49-F238E27FC236}">
                  <a16:creationId xmlns:a16="http://schemas.microsoft.com/office/drawing/2014/main" id="{19579D1C-20B2-4CF0-93D2-A64D92D7AE9C}"/>
                </a:ext>
              </a:extLst>
            </p:cNvPr>
            <p:cNvSpPr/>
            <p:nvPr/>
          </p:nvSpPr>
          <p:spPr>
            <a:xfrm>
              <a:off x="6974586" y="2777500"/>
              <a:ext cx="9520" cy="22428"/>
            </a:xfrm>
            <a:custGeom>
              <a:avLst/>
              <a:gdLst/>
              <a:ahLst/>
              <a:cxnLst/>
              <a:rect l="l" t="t" r="r" b="b"/>
              <a:pathLst>
                <a:path w="104" h="245" extrusionOk="0">
                  <a:moveTo>
                    <a:pt x="0" y="0"/>
                  </a:moveTo>
                  <a:lnTo>
                    <a:pt x="1" y="244"/>
                  </a:lnTo>
                  <a:lnTo>
                    <a:pt x="85" y="208"/>
                  </a:lnTo>
                  <a:lnTo>
                    <a:pt x="10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60;p33">
              <a:extLst>
                <a:ext uri="{FF2B5EF4-FFF2-40B4-BE49-F238E27FC236}">
                  <a16:creationId xmlns:a16="http://schemas.microsoft.com/office/drawing/2014/main" id="{21248EE8-63E3-4C55-92E2-0F389789C66E}"/>
                </a:ext>
              </a:extLst>
            </p:cNvPr>
            <p:cNvSpPr/>
            <p:nvPr/>
          </p:nvSpPr>
          <p:spPr>
            <a:xfrm>
              <a:off x="6933666" y="2780887"/>
              <a:ext cx="98225" cy="141891"/>
            </a:xfrm>
            <a:custGeom>
              <a:avLst/>
              <a:gdLst/>
              <a:ahLst/>
              <a:cxnLst/>
              <a:rect l="l" t="t" r="r" b="b"/>
              <a:pathLst>
                <a:path w="1073" h="1550" extrusionOk="0">
                  <a:moveTo>
                    <a:pt x="1067" y="0"/>
                  </a:moveTo>
                  <a:lnTo>
                    <a:pt x="0" y="921"/>
                  </a:lnTo>
                  <a:lnTo>
                    <a:pt x="4" y="1550"/>
                  </a:lnTo>
                  <a:cubicBezTo>
                    <a:pt x="615" y="1370"/>
                    <a:pt x="1072" y="989"/>
                    <a:pt x="1070" y="630"/>
                  </a:cubicBezTo>
                  <a:lnTo>
                    <a:pt x="1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61;p33">
              <a:extLst>
                <a:ext uri="{FF2B5EF4-FFF2-40B4-BE49-F238E27FC236}">
                  <a16:creationId xmlns:a16="http://schemas.microsoft.com/office/drawing/2014/main" id="{D4649A00-AD30-4D5B-BB51-05598A54F871}"/>
                </a:ext>
              </a:extLst>
            </p:cNvPr>
            <p:cNvSpPr/>
            <p:nvPr/>
          </p:nvSpPr>
          <p:spPr>
            <a:xfrm>
              <a:off x="6918103" y="2827484"/>
              <a:ext cx="15928" cy="95296"/>
            </a:xfrm>
            <a:custGeom>
              <a:avLst/>
              <a:gdLst/>
              <a:ahLst/>
              <a:cxnLst/>
              <a:rect l="l" t="t" r="r" b="b"/>
              <a:pathLst>
                <a:path w="174" h="1041" extrusionOk="0">
                  <a:moveTo>
                    <a:pt x="0" y="0"/>
                  </a:moveTo>
                  <a:lnTo>
                    <a:pt x="3" y="558"/>
                  </a:lnTo>
                  <a:lnTo>
                    <a:pt x="174" y="1041"/>
                  </a:lnTo>
                  <a:lnTo>
                    <a:pt x="170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62;p33">
              <a:extLst>
                <a:ext uri="{FF2B5EF4-FFF2-40B4-BE49-F238E27FC236}">
                  <a16:creationId xmlns:a16="http://schemas.microsoft.com/office/drawing/2014/main" id="{64890AB1-5354-4E77-82A9-6402FEDD6B94}"/>
                </a:ext>
              </a:extLst>
            </p:cNvPr>
            <p:cNvSpPr/>
            <p:nvPr/>
          </p:nvSpPr>
          <p:spPr>
            <a:xfrm>
              <a:off x="6918103" y="2760839"/>
              <a:ext cx="113421" cy="104450"/>
            </a:xfrm>
            <a:custGeom>
              <a:avLst/>
              <a:gdLst/>
              <a:ahLst/>
              <a:cxnLst/>
              <a:rect l="l" t="t" r="r" b="b"/>
              <a:pathLst>
                <a:path w="1239" h="1141" extrusionOk="0">
                  <a:moveTo>
                    <a:pt x="1170" y="1"/>
                  </a:moveTo>
                  <a:lnTo>
                    <a:pt x="617" y="182"/>
                  </a:lnTo>
                  <a:cubicBezTo>
                    <a:pt x="643" y="210"/>
                    <a:pt x="657" y="244"/>
                    <a:pt x="657" y="280"/>
                  </a:cubicBezTo>
                  <a:cubicBezTo>
                    <a:pt x="658" y="449"/>
                    <a:pt x="373" y="638"/>
                    <a:pt x="0" y="728"/>
                  </a:cubicBezTo>
                  <a:lnTo>
                    <a:pt x="170" y="1140"/>
                  </a:lnTo>
                  <a:cubicBezTo>
                    <a:pt x="782" y="959"/>
                    <a:pt x="1239" y="580"/>
                    <a:pt x="1237" y="219"/>
                  </a:cubicBezTo>
                  <a:cubicBezTo>
                    <a:pt x="1237" y="139"/>
                    <a:pt x="1213" y="66"/>
                    <a:pt x="1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63;p33">
              <a:extLst>
                <a:ext uri="{FF2B5EF4-FFF2-40B4-BE49-F238E27FC236}">
                  <a16:creationId xmlns:a16="http://schemas.microsoft.com/office/drawing/2014/main" id="{F48E364C-9DBC-4595-B45F-6DBF66983A9C}"/>
                </a:ext>
              </a:extLst>
            </p:cNvPr>
            <p:cNvSpPr/>
            <p:nvPr/>
          </p:nvSpPr>
          <p:spPr>
            <a:xfrm>
              <a:off x="6781792" y="2824463"/>
              <a:ext cx="27188" cy="95479"/>
            </a:xfrm>
            <a:custGeom>
              <a:avLst/>
              <a:gdLst/>
              <a:ahLst/>
              <a:cxnLst/>
              <a:rect l="l" t="t" r="r" b="b"/>
              <a:pathLst>
                <a:path w="297" h="1043" extrusionOk="0">
                  <a:moveTo>
                    <a:pt x="1" y="1"/>
                  </a:moveTo>
                  <a:lnTo>
                    <a:pt x="4" y="630"/>
                  </a:lnTo>
                  <a:cubicBezTo>
                    <a:pt x="5" y="805"/>
                    <a:pt x="114" y="946"/>
                    <a:pt x="297" y="1042"/>
                  </a:cubicBezTo>
                  <a:lnTo>
                    <a:pt x="293" y="4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64;p33">
              <a:extLst>
                <a:ext uri="{FF2B5EF4-FFF2-40B4-BE49-F238E27FC236}">
                  <a16:creationId xmlns:a16="http://schemas.microsoft.com/office/drawing/2014/main" id="{0BE01873-04AD-4FDF-98F7-7251273DC9DC}"/>
                </a:ext>
              </a:extLst>
            </p:cNvPr>
            <p:cNvSpPr/>
            <p:nvPr/>
          </p:nvSpPr>
          <p:spPr>
            <a:xfrm>
              <a:off x="6781701" y="2768712"/>
              <a:ext cx="78818" cy="93556"/>
            </a:xfrm>
            <a:custGeom>
              <a:avLst/>
              <a:gdLst/>
              <a:ahLst/>
              <a:cxnLst/>
              <a:rect l="l" t="t" r="r" b="b"/>
              <a:pathLst>
                <a:path w="861" h="1022" extrusionOk="0">
                  <a:moveTo>
                    <a:pt x="410" y="0"/>
                  </a:moveTo>
                  <a:cubicBezTo>
                    <a:pt x="157" y="181"/>
                    <a:pt x="0" y="399"/>
                    <a:pt x="2" y="610"/>
                  </a:cubicBezTo>
                  <a:cubicBezTo>
                    <a:pt x="3" y="784"/>
                    <a:pt x="112" y="926"/>
                    <a:pt x="294" y="1022"/>
                  </a:cubicBezTo>
                  <a:lnTo>
                    <a:pt x="841" y="673"/>
                  </a:lnTo>
                  <a:cubicBezTo>
                    <a:pt x="682" y="639"/>
                    <a:pt x="582" y="567"/>
                    <a:pt x="582" y="468"/>
                  </a:cubicBezTo>
                  <a:cubicBezTo>
                    <a:pt x="580" y="364"/>
                    <a:pt x="690" y="252"/>
                    <a:pt x="861" y="160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65;p33">
              <a:extLst>
                <a:ext uri="{FF2B5EF4-FFF2-40B4-BE49-F238E27FC236}">
                  <a16:creationId xmlns:a16="http://schemas.microsoft.com/office/drawing/2014/main" id="{4070D0F5-6F63-49E8-9C08-5DAA1341DBF7}"/>
                </a:ext>
              </a:extLst>
            </p:cNvPr>
            <p:cNvSpPr/>
            <p:nvPr/>
          </p:nvSpPr>
          <p:spPr>
            <a:xfrm>
              <a:off x="6802756" y="2890467"/>
              <a:ext cx="125413" cy="70305"/>
            </a:xfrm>
            <a:custGeom>
              <a:avLst/>
              <a:gdLst/>
              <a:ahLst/>
              <a:cxnLst/>
              <a:rect l="l" t="t" r="r" b="b"/>
              <a:pathLst>
                <a:path w="1370" h="768" extrusionOk="0">
                  <a:moveTo>
                    <a:pt x="0" y="0"/>
                  </a:moveTo>
                  <a:lnTo>
                    <a:pt x="4" y="630"/>
                  </a:lnTo>
                  <a:cubicBezTo>
                    <a:pt x="171" y="718"/>
                    <a:pt x="400" y="767"/>
                    <a:pt x="665" y="767"/>
                  </a:cubicBezTo>
                  <a:cubicBezTo>
                    <a:pt x="795" y="767"/>
                    <a:pt x="934" y="755"/>
                    <a:pt x="1078" y="730"/>
                  </a:cubicBezTo>
                  <a:cubicBezTo>
                    <a:pt x="1178" y="713"/>
                    <a:pt x="1276" y="689"/>
                    <a:pt x="1369" y="661"/>
                  </a:cubicBezTo>
                  <a:lnTo>
                    <a:pt x="1366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66;p33">
              <a:extLst>
                <a:ext uri="{FF2B5EF4-FFF2-40B4-BE49-F238E27FC236}">
                  <a16:creationId xmlns:a16="http://schemas.microsoft.com/office/drawing/2014/main" id="{EFF38A52-B13D-4089-8B96-5DE4700A3D3A}"/>
                </a:ext>
              </a:extLst>
            </p:cNvPr>
            <p:cNvSpPr/>
            <p:nvPr/>
          </p:nvSpPr>
          <p:spPr>
            <a:xfrm>
              <a:off x="6743526" y="2663984"/>
              <a:ext cx="61974" cy="143813"/>
            </a:xfrm>
            <a:custGeom>
              <a:avLst/>
              <a:gdLst/>
              <a:ahLst/>
              <a:cxnLst/>
              <a:rect l="l" t="t" r="r" b="b"/>
              <a:pathLst>
                <a:path w="677" h="1571" extrusionOk="0">
                  <a:moveTo>
                    <a:pt x="676" y="0"/>
                  </a:moveTo>
                  <a:lnTo>
                    <a:pt x="1" y="403"/>
                  </a:lnTo>
                  <a:lnTo>
                    <a:pt x="52" y="489"/>
                  </a:lnTo>
                  <a:lnTo>
                    <a:pt x="577" y="175"/>
                  </a:lnTo>
                  <a:lnTo>
                    <a:pt x="577" y="1570"/>
                  </a:lnTo>
                  <a:lnTo>
                    <a:pt x="676" y="157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67;p33">
              <a:extLst>
                <a:ext uri="{FF2B5EF4-FFF2-40B4-BE49-F238E27FC236}">
                  <a16:creationId xmlns:a16="http://schemas.microsoft.com/office/drawing/2014/main" id="{DBE8DA5D-AC8F-4236-8FAA-C1F5B37ED187}"/>
                </a:ext>
              </a:extLst>
            </p:cNvPr>
            <p:cNvSpPr/>
            <p:nvPr/>
          </p:nvSpPr>
          <p:spPr>
            <a:xfrm>
              <a:off x="6989783" y="2571706"/>
              <a:ext cx="9337" cy="177501"/>
            </a:xfrm>
            <a:custGeom>
              <a:avLst/>
              <a:gdLst/>
              <a:ahLst/>
              <a:cxnLst/>
              <a:rect l="l" t="t" r="r" b="b"/>
              <a:pathLst>
                <a:path w="102" h="1939" extrusionOk="0">
                  <a:moveTo>
                    <a:pt x="1" y="1"/>
                  </a:moveTo>
                  <a:lnTo>
                    <a:pt x="1" y="1938"/>
                  </a:lnTo>
                  <a:lnTo>
                    <a:pt x="101" y="193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68;p33">
              <a:extLst>
                <a:ext uri="{FF2B5EF4-FFF2-40B4-BE49-F238E27FC236}">
                  <a16:creationId xmlns:a16="http://schemas.microsoft.com/office/drawing/2014/main" id="{B973A33D-F1C0-4BB9-A567-70B6D15AF284}"/>
                </a:ext>
              </a:extLst>
            </p:cNvPr>
            <p:cNvSpPr/>
            <p:nvPr/>
          </p:nvSpPr>
          <p:spPr>
            <a:xfrm>
              <a:off x="6933574" y="2592487"/>
              <a:ext cx="9246" cy="240116"/>
            </a:xfrm>
            <a:custGeom>
              <a:avLst/>
              <a:gdLst/>
              <a:ahLst/>
              <a:cxnLst/>
              <a:rect l="l" t="t" r="r" b="b"/>
              <a:pathLst>
                <a:path w="101" h="2623" extrusionOk="0">
                  <a:moveTo>
                    <a:pt x="0" y="1"/>
                  </a:moveTo>
                  <a:lnTo>
                    <a:pt x="0" y="2622"/>
                  </a:lnTo>
                  <a:lnTo>
                    <a:pt x="100" y="26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69;p33">
              <a:extLst>
                <a:ext uri="{FF2B5EF4-FFF2-40B4-BE49-F238E27FC236}">
                  <a16:creationId xmlns:a16="http://schemas.microsoft.com/office/drawing/2014/main" id="{AA1451EA-0B04-4F16-97E7-0D5290C088FE}"/>
                </a:ext>
              </a:extLst>
            </p:cNvPr>
            <p:cNvSpPr/>
            <p:nvPr/>
          </p:nvSpPr>
          <p:spPr>
            <a:xfrm>
              <a:off x="6867936" y="2629563"/>
              <a:ext cx="9246" cy="240116"/>
            </a:xfrm>
            <a:custGeom>
              <a:avLst/>
              <a:gdLst/>
              <a:ahLst/>
              <a:cxnLst/>
              <a:rect l="l" t="t" r="r" b="b"/>
              <a:pathLst>
                <a:path w="101" h="2623" extrusionOk="0">
                  <a:moveTo>
                    <a:pt x="1" y="0"/>
                  </a:moveTo>
                  <a:lnTo>
                    <a:pt x="1" y="2623"/>
                  </a:lnTo>
                  <a:lnTo>
                    <a:pt x="100" y="262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70;p33">
              <a:extLst>
                <a:ext uri="{FF2B5EF4-FFF2-40B4-BE49-F238E27FC236}">
                  <a16:creationId xmlns:a16="http://schemas.microsoft.com/office/drawing/2014/main" id="{CCE82318-3B5C-4CF3-AF1E-0B073C0D23C8}"/>
                </a:ext>
              </a:extLst>
            </p:cNvPr>
            <p:cNvSpPr/>
            <p:nvPr/>
          </p:nvSpPr>
          <p:spPr>
            <a:xfrm>
              <a:off x="6666171" y="2971759"/>
              <a:ext cx="222174" cy="130173"/>
            </a:xfrm>
            <a:custGeom>
              <a:avLst/>
              <a:gdLst/>
              <a:ahLst/>
              <a:cxnLst/>
              <a:rect l="l" t="t" r="r" b="b"/>
              <a:pathLst>
                <a:path w="2427" h="1422" extrusionOk="0">
                  <a:moveTo>
                    <a:pt x="2427" y="1"/>
                  </a:moveTo>
                  <a:lnTo>
                    <a:pt x="0" y="1367"/>
                  </a:lnTo>
                  <a:lnTo>
                    <a:pt x="0" y="1422"/>
                  </a:lnTo>
                  <a:lnTo>
                    <a:pt x="2427" y="57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71;p33">
              <a:extLst>
                <a:ext uri="{FF2B5EF4-FFF2-40B4-BE49-F238E27FC236}">
                  <a16:creationId xmlns:a16="http://schemas.microsoft.com/office/drawing/2014/main" id="{7BE06C4A-4000-411F-956C-3BE291E5D74E}"/>
                </a:ext>
              </a:extLst>
            </p:cNvPr>
            <p:cNvSpPr/>
            <p:nvPr/>
          </p:nvSpPr>
          <p:spPr>
            <a:xfrm>
              <a:off x="6666171" y="2985583"/>
              <a:ext cx="222174" cy="130173"/>
            </a:xfrm>
            <a:custGeom>
              <a:avLst/>
              <a:gdLst/>
              <a:ahLst/>
              <a:cxnLst/>
              <a:rect l="l" t="t" r="r" b="b"/>
              <a:pathLst>
                <a:path w="2427" h="1422" extrusionOk="0">
                  <a:moveTo>
                    <a:pt x="2427" y="1"/>
                  </a:moveTo>
                  <a:lnTo>
                    <a:pt x="0" y="1367"/>
                  </a:lnTo>
                  <a:lnTo>
                    <a:pt x="0" y="1422"/>
                  </a:lnTo>
                  <a:lnTo>
                    <a:pt x="2427" y="56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72;p33">
              <a:extLst>
                <a:ext uri="{FF2B5EF4-FFF2-40B4-BE49-F238E27FC236}">
                  <a16:creationId xmlns:a16="http://schemas.microsoft.com/office/drawing/2014/main" id="{3CA6B751-260A-4BE9-8921-01A39D6F383E}"/>
                </a:ext>
              </a:extLst>
            </p:cNvPr>
            <p:cNvSpPr/>
            <p:nvPr/>
          </p:nvSpPr>
          <p:spPr>
            <a:xfrm>
              <a:off x="6666171" y="2999406"/>
              <a:ext cx="222174" cy="130173"/>
            </a:xfrm>
            <a:custGeom>
              <a:avLst/>
              <a:gdLst/>
              <a:ahLst/>
              <a:cxnLst/>
              <a:rect l="l" t="t" r="r" b="b"/>
              <a:pathLst>
                <a:path w="2427" h="1422" extrusionOk="0">
                  <a:moveTo>
                    <a:pt x="2427" y="1"/>
                  </a:moveTo>
                  <a:lnTo>
                    <a:pt x="0" y="1365"/>
                  </a:lnTo>
                  <a:lnTo>
                    <a:pt x="0" y="1422"/>
                  </a:lnTo>
                  <a:lnTo>
                    <a:pt x="2427" y="56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73;p33">
              <a:extLst>
                <a:ext uri="{FF2B5EF4-FFF2-40B4-BE49-F238E27FC236}">
                  <a16:creationId xmlns:a16="http://schemas.microsoft.com/office/drawing/2014/main" id="{C44FBD9F-4E55-4580-8534-27DAF6123A75}"/>
                </a:ext>
              </a:extLst>
            </p:cNvPr>
            <p:cNvSpPr/>
            <p:nvPr/>
          </p:nvSpPr>
          <p:spPr>
            <a:xfrm>
              <a:off x="6859423" y="2613451"/>
              <a:ext cx="27280" cy="32223"/>
            </a:xfrm>
            <a:custGeom>
              <a:avLst/>
              <a:gdLst/>
              <a:ahLst/>
              <a:cxnLst/>
              <a:rect l="l" t="t" r="r" b="b"/>
              <a:pathLst>
                <a:path w="298" h="352" extrusionOk="0">
                  <a:moveTo>
                    <a:pt x="174" y="1"/>
                  </a:moveTo>
                  <a:cubicBezTo>
                    <a:pt x="150" y="1"/>
                    <a:pt x="126" y="10"/>
                    <a:pt x="102" y="25"/>
                  </a:cubicBezTo>
                  <a:cubicBezTo>
                    <a:pt x="73" y="46"/>
                    <a:pt x="48" y="76"/>
                    <a:pt x="31" y="112"/>
                  </a:cubicBezTo>
                  <a:cubicBezTo>
                    <a:pt x="6" y="164"/>
                    <a:pt x="1" y="220"/>
                    <a:pt x="15" y="269"/>
                  </a:cubicBezTo>
                  <a:cubicBezTo>
                    <a:pt x="26" y="309"/>
                    <a:pt x="52" y="338"/>
                    <a:pt x="86" y="347"/>
                  </a:cubicBezTo>
                  <a:cubicBezTo>
                    <a:pt x="95" y="351"/>
                    <a:pt x="104" y="352"/>
                    <a:pt x="114" y="352"/>
                  </a:cubicBezTo>
                  <a:cubicBezTo>
                    <a:pt x="138" y="352"/>
                    <a:pt x="163" y="343"/>
                    <a:pt x="185" y="327"/>
                  </a:cubicBezTo>
                  <a:cubicBezTo>
                    <a:pt x="258" y="278"/>
                    <a:pt x="298" y="168"/>
                    <a:pt x="273" y="84"/>
                  </a:cubicBezTo>
                  <a:cubicBezTo>
                    <a:pt x="257" y="32"/>
                    <a:pt x="220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74;p33">
              <a:extLst>
                <a:ext uri="{FF2B5EF4-FFF2-40B4-BE49-F238E27FC236}">
                  <a16:creationId xmlns:a16="http://schemas.microsoft.com/office/drawing/2014/main" id="{90A40D33-CF3A-4435-BC21-942E44551E0B}"/>
                </a:ext>
              </a:extLst>
            </p:cNvPr>
            <p:cNvSpPr/>
            <p:nvPr/>
          </p:nvSpPr>
          <p:spPr>
            <a:xfrm>
              <a:off x="6735379" y="2687236"/>
              <a:ext cx="27371" cy="32315"/>
            </a:xfrm>
            <a:custGeom>
              <a:avLst/>
              <a:gdLst/>
              <a:ahLst/>
              <a:cxnLst/>
              <a:rect l="l" t="t" r="r" b="b"/>
              <a:pathLst>
                <a:path w="299" h="353" extrusionOk="0">
                  <a:moveTo>
                    <a:pt x="174" y="1"/>
                  </a:moveTo>
                  <a:cubicBezTo>
                    <a:pt x="151" y="1"/>
                    <a:pt x="126" y="10"/>
                    <a:pt x="102" y="26"/>
                  </a:cubicBezTo>
                  <a:cubicBezTo>
                    <a:pt x="73" y="46"/>
                    <a:pt x="48" y="76"/>
                    <a:pt x="30" y="112"/>
                  </a:cubicBezTo>
                  <a:cubicBezTo>
                    <a:pt x="7" y="164"/>
                    <a:pt x="1" y="220"/>
                    <a:pt x="16" y="269"/>
                  </a:cubicBezTo>
                  <a:cubicBezTo>
                    <a:pt x="27" y="309"/>
                    <a:pt x="53" y="339"/>
                    <a:pt x="86" y="348"/>
                  </a:cubicBezTo>
                  <a:cubicBezTo>
                    <a:pt x="95" y="350"/>
                    <a:pt x="104" y="352"/>
                    <a:pt x="113" y="352"/>
                  </a:cubicBezTo>
                  <a:cubicBezTo>
                    <a:pt x="138" y="352"/>
                    <a:pt x="163" y="343"/>
                    <a:pt x="186" y="327"/>
                  </a:cubicBezTo>
                  <a:cubicBezTo>
                    <a:pt x="259" y="278"/>
                    <a:pt x="298" y="169"/>
                    <a:pt x="273" y="84"/>
                  </a:cubicBezTo>
                  <a:cubicBezTo>
                    <a:pt x="258" y="32"/>
                    <a:pt x="22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75;p33">
              <a:extLst>
                <a:ext uri="{FF2B5EF4-FFF2-40B4-BE49-F238E27FC236}">
                  <a16:creationId xmlns:a16="http://schemas.microsoft.com/office/drawing/2014/main" id="{F6C7B23D-1213-4425-8080-11E8D5DF3B84}"/>
                </a:ext>
              </a:extLst>
            </p:cNvPr>
            <p:cNvSpPr/>
            <p:nvPr/>
          </p:nvSpPr>
          <p:spPr>
            <a:xfrm>
              <a:off x="6924969" y="2577931"/>
              <a:ext cx="27463" cy="32223"/>
            </a:xfrm>
            <a:custGeom>
              <a:avLst/>
              <a:gdLst/>
              <a:ahLst/>
              <a:cxnLst/>
              <a:rect l="l" t="t" r="r" b="b"/>
              <a:pathLst>
                <a:path w="300" h="352" extrusionOk="0">
                  <a:moveTo>
                    <a:pt x="174" y="0"/>
                  </a:moveTo>
                  <a:cubicBezTo>
                    <a:pt x="150" y="0"/>
                    <a:pt x="126" y="9"/>
                    <a:pt x="103" y="25"/>
                  </a:cubicBezTo>
                  <a:cubicBezTo>
                    <a:pt x="73" y="45"/>
                    <a:pt x="48" y="76"/>
                    <a:pt x="31" y="112"/>
                  </a:cubicBezTo>
                  <a:cubicBezTo>
                    <a:pt x="6" y="163"/>
                    <a:pt x="1" y="220"/>
                    <a:pt x="15" y="268"/>
                  </a:cubicBezTo>
                  <a:cubicBezTo>
                    <a:pt x="27" y="309"/>
                    <a:pt x="54" y="338"/>
                    <a:pt x="87" y="347"/>
                  </a:cubicBezTo>
                  <a:cubicBezTo>
                    <a:pt x="96" y="350"/>
                    <a:pt x="105" y="351"/>
                    <a:pt x="114" y="351"/>
                  </a:cubicBezTo>
                  <a:cubicBezTo>
                    <a:pt x="138" y="351"/>
                    <a:pt x="163" y="342"/>
                    <a:pt x="185" y="327"/>
                  </a:cubicBezTo>
                  <a:cubicBezTo>
                    <a:pt x="260" y="277"/>
                    <a:pt x="299" y="168"/>
                    <a:pt x="273" y="83"/>
                  </a:cubicBezTo>
                  <a:cubicBezTo>
                    <a:pt x="257" y="32"/>
                    <a:pt x="220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76;p33">
              <a:extLst>
                <a:ext uri="{FF2B5EF4-FFF2-40B4-BE49-F238E27FC236}">
                  <a16:creationId xmlns:a16="http://schemas.microsoft.com/office/drawing/2014/main" id="{7182E3C0-71D7-4848-BD29-33ADED4F940B}"/>
                </a:ext>
              </a:extLst>
            </p:cNvPr>
            <p:cNvSpPr/>
            <p:nvPr/>
          </p:nvSpPr>
          <p:spPr>
            <a:xfrm>
              <a:off x="6981269" y="2555594"/>
              <a:ext cx="27371" cy="32315"/>
            </a:xfrm>
            <a:custGeom>
              <a:avLst/>
              <a:gdLst/>
              <a:ahLst/>
              <a:cxnLst/>
              <a:rect l="l" t="t" r="r" b="b"/>
              <a:pathLst>
                <a:path w="299" h="353" extrusionOk="0">
                  <a:moveTo>
                    <a:pt x="174" y="1"/>
                  </a:moveTo>
                  <a:cubicBezTo>
                    <a:pt x="150" y="1"/>
                    <a:pt x="126" y="10"/>
                    <a:pt x="103" y="26"/>
                  </a:cubicBezTo>
                  <a:cubicBezTo>
                    <a:pt x="73" y="46"/>
                    <a:pt x="48" y="76"/>
                    <a:pt x="31" y="113"/>
                  </a:cubicBezTo>
                  <a:cubicBezTo>
                    <a:pt x="6" y="164"/>
                    <a:pt x="1" y="222"/>
                    <a:pt x="15" y="269"/>
                  </a:cubicBezTo>
                  <a:cubicBezTo>
                    <a:pt x="28" y="309"/>
                    <a:pt x="53" y="339"/>
                    <a:pt x="87" y="348"/>
                  </a:cubicBezTo>
                  <a:cubicBezTo>
                    <a:pt x="96" y="351"/>
                    <a:pt x="105" y="352"/>
                    <a:pt x="114" y="352"/>
                  </a:cubicBezTo>
                  <a:cubicBezTo>
                    <a:pt x="138" y="352"/>
                    <a:pt x="163" y="343"/>
                    <a:pt x="186" y="327"/>
                  </a:cubicBezTo>
                  <a:cubicBezTo>
                    <a:pt x="260" y="278"/>
                    <a:pt x="299" y="169"/>
                    <a:pt x="273" y="84"/>
                  </a:cubicBezTo>
                  <a:cubicBezTo>
                    <a:pt x="257" y="32"/>
                    <a:pt x="220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77;p33">
              <a:extLst>
                <a:ext uri="{FF2B5EF4-FFF2-40B4-BE49-F238E27FC236}">
                  <a16:creationId xmlns:a16="http://schemas.microsoft.com/office/drawing/2014/main" id="{D6572FCC-221C-436A-BC43-EABDC80359F7}"/>
                </a:ext>
              </a:extLst>
            </p:cNvPr>
            <p:cNvSpPr/>
            <p:nvPr/>
          </p:nvSpPr>
          <p:spPr>
            <a:xfrm>
              <a:off x="6969826" y="2602557"/>
              <a:ext cx="213202" cy="252749"/>
            </a:xfrm>
            <a:custGeom>
              <a:avLst/>
              <a:gdLst/>
              <a:ahLst/>
              <a:cxnLst/>
              <a:rect l="l" t="t" r="r" b="b"/>
              <a:pathLst>
                <a:path w="2329" h="2761" extrusionOk="0">
                  <a:moveTo>
                    <a:pt x="41" y="0"/>
                  </a:moveTo>
                  <a:cubicBezTo>
                    <a:pt x="19" y="0"/>
                    <a:pt x="0" y="25"/>
                    <a:pt x="17" y="46"/>
                  </a:cubicBezTo>
                  <a:lnTo>
                    <a:pt x="2176" y="2760"/>
                  </a:lnTo>
                  <a:lnTo>
                    <a:pt x="2328" y="2713"/>
                  </a:lnTo>
                  <a:lnTo>
                    <a:pt x="61" y="9"/>
                  </a:lnTo>
                  <a:cubicBezTo>
                    <a:pt x="55" y="3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78;p33">
              <a:extLst>
                <a:ext uri="{FF2B5EF4-FFF2-40B4-BE49-F238E27FC236}">
                  <a16:creationId xmlns:a16="http://schemas.microsoft.com/office/drawing/2014/main" id="{F0ADF93B-63F7-479D-B3E1-C5617FCCF76E}"/>
                </a:ext>
              </a:extLst>
            </p:cNvPr>
            <p:cNvSpPr/>
            <p:nvPr/>
          </p:nvSpPr>
          <p:spPr>
            <a:xfrm>
              <a:off x="7700174" y="2906579"/>
              <a:ext cx="158826" cy="228490"/>
            </a:xfrm>
            <a:custGeom>
              <a:avLst/>
              <a:gdLst/>
              <a:ahLst/>
              <a:cxnLst/>
              <a:rect l="l" t="t" r="r" b="b"/>
              <a:pathLst>
                <a:path w="1735" h="2496" extrusionOk="0">
                  <a:moveTo>
                    <a:pt x="343" y="1"/>
                  </a:moveTo>
                  <a:cubicBezTo>
                    <a:pt x="0" y="1"/>
                    <a:pt x="13" y="504"/>
                    <a:pt x="94" y="624"/>
                  </a:cubicBezTo>
                  <a:cubicBezTo>
                    <a:pt x="188" y="763"/>
                    <a:pt x="311" y="885"/>
                    <a:pt x="420" y="1012"/>
                  </a:cubicBezTo>
                  <a:cubicBezTo>
                    <a:pt x="488" y="1092"/>
                    <a:pt x="556" y="1172"/>
                    <a:pt x="620" y="1255"/>
                  </a:cubicBezTo>
                  <a:cubicBezTo>
                    <a:pt x="662" y="1311"/>
                    <a:pt x="717" y="1373"/>
                    <a:pt x="740" y="1439"/>
                  </a:cubicBezTo>
                  <a:cubicBezTo>
                    <a:pt x="760" y="1496"/>
                    <a:pt x="778" y="1552"/>
                    <a:pt x="799" y="1608"/>
                  </a:cubicBezTo>
                  <a:cubicBezTo>
                    <a:pt x="814" y="1646"/>
                    <a:pt x="817" y="1688"/>
                    <a:pt x="820" y="1728"/>
                  </a:cubicBezTo>
                  <a:cubicBezTo>
                    <a:pt x="822" y="1736"/>
                    <a:pt x="822" y="1744"/>
                    <a:pt x="822" y="1753"/>
                  </a:cubicBezTo>
                  <a:lnTo>
                    <a:pt x="813" y="1759"/>
                  </a:lnTo>
                  <a:cubicBezTo>
                    <a:pt x="813" y="1759"/>
                    <a:pt x="816" y="1771"/>
                    <a:pt x="824" y="1791"/>
                  </a:cubicBezTo>
                  <a:cubicBezTo>
                    <a:pt x="827" y="1856"/>
                    <a:pt x="831" y="1921"/>
                    <a:pt x="859" y="1977"/>
                  </a:cubicBezTo>
                  <a:cubicBezTo>
                    <a:pt x="892" y="2046"/>
                    <a:pt x="914" y="2094"/>
                    <a:pt x="962" y="2118"/>
                  </a:cubicBezTo>
                  <a:cubicBezTo>
                    <a:pt x="1046" y="2289"/>
                    <a:pt x="1119" y="2352"/>
                    <a:pt x="1171" y="2421"/>
                  </a:cubicBezTo>
                  <a:cubicBezTo>
                    <a:pt x="1212" y="2475"/>
                    <a:pt x="1203" y="2495"/>
                    <a:pt x="1277" y="2495"/>
                  </a:cubicBezTo>
                  <a:cubicBezTo>
                    <a:pt x="1303" y="2495"/>
                    <a:pt x="1338" y="2493"/>
                    <a:pt x="1388" y="2489"/>
                  </a:cubicBezTo>
                  <a:cubicBezTo>
                    <a:pt x="1584" y="2473"/>
                    <a:pt x="1519" y="2374"/>
                    <a:pt x="1519" y="2374"/>
                  </a:cubicBezTo>
                  <a:lnTo>
                    <a:pt x="1573" y="2341"/>
                  </a:lnTo>
                  <a:cubicBezTo>
                    <a:pt x="1628" y="2309"/>
                    <a:pt x="1596" y="2263"/>
                    <a:pt x="1596" y="2263"/>
                  </a:cubicBezTo>
                  <a:lnTo>
                    <a:pt x="1433" y="1944"/>
                  </a:lnTo>
                  <a:cubicBezTo>
                    <a:pt x="1442" y="1922"/>
                    <a:pt x="1448" y="1902"/>
                    <a:pt x="1444" y="1880"/>
                  </a:cubicBezTo>
                  <a:cubicBezTo>
                    <a:pt x="1443" y="1876"/>
                    <a:pt x="1440" y="1873"/>
                    <a:pt x="1437" y="1869"/>
                  </a:cubicBezTo>
                  <a:lnTo>
                    <a:pt x="1437" y="1869"/>
                  </a:lnTo>
                  <a:cubicBezTo>
                    <a:pt x="1491" y="1888"/>
                    <a:pt x="1573" y="1915"/>
                    <a:pt x="1631" y="1915"/>
                  </a:cubicBezTo>
                  <a:cubicBezTo>
                    <a:pt x="1658" y="1915"/>
                    <a:pt x="1680" y="1909"/>
                    <a:pt x="1691" y="1893"/>
                  </a:cubicBezTo>
                  <a:cubicBezTo>
                    <a:pt x="1735" y="1825"/>
                    <a:pt x="1514" y="1777"/>
                    <a:pt x="1439" y="1721"/>
                  </a:cubicBezTo>
                  <a:cubicBezTo>
                    <a:pt x="1390" y="1685"/>
                    <a:pt x="1289" y="1621"/>
                    <a:pt x="1222" y="1580"/>
                  </a:cubicBezTo>
                  <a:cubicBezTo>
                    <a:pt x="1213" y="1565"/>
                    <a:pt x="1204" y="1553"/>
                    <a:pt x="1195" y="1537"/>
                  </a:cubicBezTo>
                  <a:cubicBezTo>
                    <a:pt x="1149" y="1462"/>
                    <a:pt x="1091" y="1394"/>
                    <a:pt x="1046" y="1316"/>
                  </a:cubicBezTo>
                  <a:cubicBezTo>
                    <a:pt x="958" y="1165"/>
                    <a:pt x="886" y="1007"/>
                    <a:pt x="800" y="855"/>
                  </a:cubicBezTo>
                  <a:cubicBezTo>
                    <a:pt x="677" y="636"/>
                    <a:pt x="443" y="13"/>
                    <a:pt x="443" y="13"/>
                  </a:cubicBezTo>
                  <a:cubicBezTo>
                    <a:pt x="407" y="5"/>
                    <a:pt x="373" y="1"/>
                    <a:pt x="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79;p33">
              <a:extLst>
                <a:ext uri="{FF2B5EF4-FFF2-40B4-BE49-F238E27FC236}">
                  <a16:creationId xmlns:a16="http://schemas.microsoft.com/office/drawing/2014/main" id="{03579A05-229D-44EF-AB19-85C00BFE1E31}"/>
                </a:ext>
              </a:extLst>
            </p:cNvPr>
            <p:cNvSpPr/>
            <p:nvPr/>
          </p:nvSpPr>
          <p:spPr>
            <a:xfrm>
              <a:off x="7704385" y="2911339"/>
              <a:ext cx="74149" cy="165692"/>
            </a:xfrm>
            <a:custGeom>
              <a:avLst/>
              <a:gdLst/>
              <a:ahLst/>
              <a:cxnLst/>
              <a:rect l="l" t="t" r="r" b="b"/>
              <a:pathLst>
                <a:path w="810" h="1810" extrusionOk="0">
                  <a:moveTo>
                    <a:pt x="435" y="1"/>
                  </a:moveTo>
                  <a:cubicBezTo>
                    <a:pt x="389" y="56"/>
                    <a:pt x="336" y="116"/>
                    <a:pt x="269" y="142"/>
                  </a:cubicBezTo>
                  <a:cubicBezTo>
                    <a:pt x="210" y="164"/>
                    <a:pt x="83" y="146"/>
                    <a:pt x="40" y="192"/>
                  </a:cubicBezTo>
                  <a:cubicBezTo>
                    <a:pt x="13" y="220"/>
                    <a:pt x="4" y="289"/>
                    <a:pt x="1" y="347"/>
                  </a:cubicBezTo>
                  <a:cubicBezTo>
                    <a:pt x="1" y="443"/>
                    <a:pt x="20" y="530"/>
                    <a:pt x="48" y="572"/>
                  </a:cubicBezTo>
                  <a:cubicBezTo>
                    <a:pt x="140" y="711"/>
                    <a:pt x="265" y="833"/>
                    <a:pt x="374" y="960"/>
                  </a:cubicBezTo>
                  <a:cubicBezTo>
                    <a:pt x="442" y="1040"/>
                    <a:pt x="510" y="1120"/>
                    <a:pt x="573" y="1203"/>
                  </a:cubicBezTo>
                  <a:cubicBezTo>
                    <a:pt x="616" y="1259"/>
                    <a:pt x="671" y="1321"/>
                    <a:pt x="694" y="1387"/>
                  </a:cubicBezTo>
                  <a:cubicBezTo>
                    <a:pt x="714" y="1444"/>
                    <a:pt x="732" y="1500"/>
                    <a:pt x="753" y="1556"/>
                  </a:cubicBezTo>
                  <a:cubicBezTo>
                    <a:pt x="768" y="1594"/>
                    <a:pt x="771" y="1636"/>
                    <a:pt x="774" y="1676"/>
                  </a:cubicBezTo>
                  <a:cubicBezTo>
                    <a:pt x="779" y="1729"/>
                    <a:pt x="774" y="1760"/>
                    <a:pt x="804" y="1809"/>
                  </a:cubicBezTo>
                  <a:cubicBezTo>
                    <a:pt x="778" y="1765"/>
                    <a:pt x="809" y="1673"/>
                    <a:pt x="804" y="1624"/>
                  </a:cubicBezTo>
                  <a:cubicBezTo>
                    <a:pt x="796" y="1546"/>
                    <a:pt x="791" y="1475"/>
                    <a:pt x="761" y="1401"/>
                  </a:cubicBezTo>
                  <a:cubicBezTo>
                    <a:pt x="745" y="1363"/>
                    <a:pt x="727" y="1327"/>
                    <a:pt x="706" y="1291"/>
                  </a:cubicBezTo>
                  <a:cubicBezTo>
                    <a:pt x="670" y="1231"/>
                    <a:pt x="625" y="1178"/>
                    <a:pt x="590" y="1117"/>
                  </a:cubicBezTo>
                  <a:cubicBezTo>
                    <a:pt x="553" y="1048"/>
                    <a:pt x="500" y="990"/>
                    <a:pt x="464" y="919"/>
                  </a:cubicBezTo>
                  <a:cubicBezTo>
                    <a:pt x="399" y="794"/>
                    <a:pt x="194" y="530"/>
                    <a:pt x="335" y="398"/>
                  </a:cubicBezTo>
                  <a:cubicBezTo>
                    <a:pt x="370" y="366"/>
                    <a:pt x="401" y="329"/>
                    <a:pt x="425" y="287"/>
                  </a:cubicBezTo>
                  <a:cubicBezTo>
                    <a:pt x="444" y="254"/>
                    <a:pt x="482" y="213"/>
                    <a:pt x="470" y="174"/>
                  </a:cubicBezTo>
                  <a:cubicBezTo>
                    <a:pt x="453" y="118"/>
                    <a:pt x="441" y="59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80;p33">
              <a:extLst>
                <a:ext uri="{FF2B5EF4-FFF2-40B4-BE49-F238E27FC236}">
                  <a16:creationId xmlns:a16="http://schemas.microsoft.com/office/drawing/2014/main" id="{D1042625-1E4B-4B4A-9889-A28B432AD362}"/>
                </a:ext>
              </a:extLst>
            </p:cNvPr>
            <p:cNvSpPr/>
            <p:nvPr/>
          </p:nvSpPr>
          <p:spPr>
            <a:xfrm>
              <a:off x="7581256" y="3529545"/>
              <a:ext cx="172832" cy="108569"/>
            </a:xfrm>
            <a:custGeom>
              <a:avLst/>
              <a:gdLst/>
              <a:ahLst/>
              <a:cxnLst/>
              <a:rect l="l" t="t" r="r" b="b"/>
              <a:pathLst>
                <a:path w="1888" h="1186" extrusionOk="0">
                  <a:moveTo>
                    <a:pt x="981" y="1"/>
                  </a:moveTo>
                  <a:cubicBezTo>
                    <a:pt x="982" y="10"/>
                    <a:pt x="690" y="79"/>
                    <a:pt x="670" y="84"/>
                  </a:cubicBezTo>
                  <a:cubicBezTo>
                    <a:pt x="603" y="102"/>
                    <a:pt x="526" y="135"/>
                    <a:pt x="455" y="135"/>
                  </a:cubicBezTo>
                  <a:cubicBezTo>
                    <a:pt x="442" y="135"/>
                    <a:pt x="429" y="134"/>
                    <a:pt x="416" y="131"/>
                  </a:cubicBezTo>
                  <a:cubicBezTo>
                    <a:pt x="367" y="121"/>
                    <a:pt x="317" y="116"/>
                    <a:pt x="266" y="116"/>
                  </a:cubicBezTo>
                  <a:cubicBezTo>
                    <a:pt x="222" y="116"/>
                    <a:pt x="177" y="120"/>
                    <a:pt x="134" y="127"/>
                  </a:cubicBezTo>
                  <a:cubicBezTo>
                    <a:pt x="129" y="128"/>
                    <a:pt x="122" y="129"/>
                    <a:pt x="117" y="133"/>
                  </a:cubicBezTo>
                  <a:cubicBezTo>
                    <a:pt x="112" y="136"/>
                    <a:pt x="108" y="143"/>
                    <a:pt x="105" y="149"/>
                  </a:cubicBezTo>
                  <a:cubicBezTo>
                    <a:pt x="92" y="176"/>
                    <a:pt x="82" y="204"/>
                    <a:pt x="72" y="231"/>
                  </a:cubicBezTo>
                  <a:cubicBezTo>
                    <a:pt x="61" y="261"/>
                    <a:pt x="51" y="291"/>
                    <a:pt x="40" y="321"/>
                  </a:cubicBezTo>
                  <a:cubicBezTo>
                    <a:pt x="18" y="377"/>
                    <a:pt x="0" y="429"/>
                    <a:pt x="10" y="491"/>
                  </a:cubicBezTo>
                  <a:cubicBezTo>
                    <a:pt x="33" y="628"/>
                    <a:pt x="29" y="723"/>
                    <a:pt x="29" y="723"/>
                  </a:cubicBezTo>
                  <a:lnTo>
                    <a:pt x="446" y="893"/>
                  </a:lnTo>
                  <a:lnTo>
                    <a:pt x="623" y="878"/>
                  </a:lnTo>
                  <a:cubicBezTo>
                    <a:pt x="623" y="878"/>
                    <a:pt x="623" y="878"/>
                    <a:pt x="623" y="878"/>
                  </a:cubicBezTo>
                  <a:cubicBezTo>
                    <a:pt x="634" y="878"/>
                    <a:pt x="679" y="931"/>
                    <a:pt x="688" y="939"/>
                  </a:cubicBezTo>
                  <a:cubicBezTo>
                    <a:pt x="746" y="987"/>
                    <a:pt x="809" y="1030"/>
                    <a:pt x="874" y="1065"/>
                  </a:cubicBezTo>
                  <a:cubicBezTo>
                    <a:pt x="964" y="1114"/>
                    <a:pt x="1055" y="1140"/>
                    <a:pt x="1154" y="1164"/>
                  </a:cubicBezTo>
                  <a:cubicBezTo>
                    <a:pt x="1224" y="1181"/>
                    <a:pt x="1289" y="1185"/>
                    <a:pt x="1354" y="1185"/>
                  </a:cubicBezTo>
                  <a:cubicBezTo>
                    <a:pt x="1412" y="1185"/>
                    <a:pt x="1471" y="1182"/>
                    <a:pt x="1535" y="1182"/>
                  </a:cubicBezTo>
                  <a:cubicBezTo>
                    <a:pt x="1561" y="1182"/>
                    <a:pt x="1587" y="1182"/>
                    <a:pt x="1612" y="1174"/>
                  </a:cubicBezTo>
                  <a:cubicBezTo>
                    <a:pt x="1682" y="1153"/>
                    <a:pt x="1791" y="1074"/>
                    <a:pt x="1831" y="1011"/>
                  </a:cubicBezTo>
                  <a:cubicBezTo>
                    <a:pt x="1887" y="923"/>
                    <a:pt x="1842" y="810"/>
                    <a:pt x="1779" y="740"/>
                  </a:cubicBezTo>
                  <a:cubicBezTo>
                    <a:pt x="1563" y="496"/>
                    <a:pt x="1136" y="377"/>
                    <a:pt x="1136" y="377"/>
                  </a:cubicBez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81;p33">
              <a:extLst>
                <a:ext uri="{FF2B5EF4-FFF2-40B4-BE49-F238E27FC236}">
                  <a16:creationId xmlns:a16="http://schemas.microsoft.com/office/drawing/2014/main" id="{65587B8C-E508-4A23-BE57-3874D1DFC785}"/>
                </a:ext>
              </a:extLst>
            </p:cNvPr>
            <p:cNvSpPr/>
            <p:nvPr/>
          </p:nvSpPr>
          <p:spPr>
            <a:xfrm>
              <a:off x="7639754" y="3532657"/>
              <a:ext cx="108478" cy="80466"/>
            </a:xfrm>
            <a:custGeom>
              <a:avLst/>
              <a:gdLst/>
              <a:ahLst/>
              <a:cxnLst/>
              <a:rect l="l" t="t" r="r" b="b"/>
              <a:pathLst>
                <a:path w="1185" h="879" extrusionOk="0">
                  <a:moveTo>
                    <a:pt x="357" y="1"/>
                  </a:moveTo>
                  <a:cubicBezTo>
                    <a:pt x="263" y="100"/>
                    <a:pt x="172" y="227"/>
                    <a:pt x="41" y="279"/>
                  </a:cubicBezTo>
                  <a:cubicBezTo>
                    <a:pt x="1" y="296"/>
                    <a:pt x="21" y="376"/>
                    <a:pt x="39" y="405"/>
                  </a:cubicBezTo>
                  <a:cubicBezTo>
                    <a:pt x="68" y="456"/>
                    <a:pt x="118" y="492"/>
                    <a:pt x="148" y="541"/>
                  </a:cubicBezTo>
                  <a:cubicBezTo>
                    <a:pt x="183" y="597"/>
                    <a:pt x="196" y="674"/>
                    <a:pt x="254" y="713"/>
                  </a:cubicBezTo>
                  <a:cubicBezTo>
                    <a:pt x="310" y="751"/>
                    <a:pt x="372" y="761"/>
                    <a:pt x="432" y="788"/>
                  </a:cubicBezTo>
                  <a:cubicBezTo>
                    <a:pt x="501" y="818"/>
                    <a:pt x="576" y="829"/>
                    <a:pt x="649" y="846"/>
                  </a:cubicBezTo>
                  <a:cubicBezTo>
                    <a:pt x="739" y="867"/>
                    <a:pt x="832" y="878"/>
                    <a:pt x="925" y="879"/>
                  </a:cubicBezTo>
                  <a:cubicBezTo>
                    <a:pt x="966" y="879"/>
                    <a:pt x="1007" y="878"/>
                    <a:pt x="1045" y="860"/>
                  </a:cubicBezTo>
                  <a:cubicBezTo>
                    <a:pt x="1114" y="828"/>
                    <a:pt x="1184" y="744"/>
                    <a:pt x="1113" y="676"/>
                  </a:cubicBezTo>
                  <a:cubicBezTo>
                    <a:pt x="1080" y="645"/>
                    <a:pt x="1046" y="614"/>
                    <a:pt x="1009" y="587"/>
                  </a:cubicBezTo>
                  <a:cubicBezTo>
                    <a:pt x="937" y="534"/>
                    <a:pt x="858" y="489"/>
                    <a:pt x="778" y="451"/>
                  </a:cubicBezTo>
                  <a:cubicBezTo>
                    <a:pt x="714" y="421"/>
                    <a:pt x="647" y="394"/>
                    <a:pt x="581" y="370"/>
                  </a:cubicBezTo>
                  <a:cubicBezTo>
                    <a:pt x="571" y="367"/>
                    <a:pt x="501" y="352"/>
                    <a:pt x="497" y="343"/>
                  </a:cubicBez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82;p33">
              <a:extLst>
                <a:ext uri="{FF2B5EF4-FFF2-40B4-BE49-F238E27FC236}">
                  <a16:creationId xmlns:a16="http://schemas.microsoft.com/office/drawing/2014/main" id="{A8D1A9D1-47F9-4F3E-8424-667361B1FD5F}"/>
                </a:ext>
              </a:extLst>
            </p:cNvPr>
            <p:cNvSpPr/>
            <p:nvPr/>
          </p:nvSpPr>
          <p:spPr>
            <a:xfrm>
              <a:off x="7398258" y="3648096"/>
              <a:ext cx="116900" cy="164593"/>
            </a:xfrm>
            <a:custGeom>
              <a:avLst/>
              <a:gdLst/>
              <a:ahLst/>
              <a:cxnLst/>
              <a:rect l="l" t="t" r="r" b="b"/>
              <a:pathLst>
                <a:path w="1277" h="1798" extrusionOk="0">
                  <a:moveTo>
                    <a:pt x="668" y="1"/>
                  </a:moveTo>
                  <a:cubicBezTo>
                    <a:pt x="663" y="1"/>
                    <a:pt x="659" y="1"/>
                    <a:pt x="655" y="1"/>
                  </a:cubicBezTo>
                  <a:cubicBezTo>
                    <a:pt x="576" y="3"/>
                    <a:pt x="497" y="4"/>
                    <a:pt x="418" y="15"/>
                  </a:cubicBezTo>
                  <a:cubicBezTo>
                    <a:pt x="321" y="30"/>
                    <a:pt x="221" y="55"/>
                    <a:pt x="132" y="101"/>
                  </a:cubicBezTo>
                  <a:cubicBezTo>
                    <a:pt x="0" y="170"/>
                    <a:pt x="22" y="276"/>
                    <a:pt x="30" y="405"/>
                  </a:cubicBezTo>
                  <a:cubicBezTo>
                    <a:pt x="34" y="470"/>
                    <a:pt x="39" y="537"/>
                    <a:pt x="56" y="600"/>
                  </a:cubicBezTo>
                  <a:cubicBezTo>
                    <a:pt x="79" y="688"/>
                    <a:pt x="118" y="769"/>
                    <a:pt x="169" y="854"/>
                  </a:cubicBezTo>
                  <a:lnTo>
                    <a:pt x="203" y="854"/>
                  </a:lnTo>
                  <a:cubicBezTo>
                    <a:pt x="201" y="855"/>
                    <a:pt x="225" y="1026"/>
                    <a:pt x="227" y="1038"/>
                  </a:cubicBezTo>
                  <a:cubicBezTo>
                    <a:pt x="240" y="1135"/>
                    <a:pt x="265" y="1214"/>
                    <a:pt x="308" y="1300"/>
                  </a:cubicBezTo>
                  <a:cubicBezTo>
                    <a:pt x="340" y="1367"/>
                    <a:pt x="381" y="1424"/>
                    <a:pt x="426" y="1483"/>
                  </a:cubicBezTo>
                  <a:cubicBezTo>
                    <a:pt x="516" y="1601"/>
                    <a:pt x="622" y="1723"/>
                    <a:pt x="765" y="1774"/>
                  </a:cubicBezTo>
                  <a:cubicBezTo>
                    <a:pt x="793" y="1784"/>
                    <a:pt x="822" y="1791"/>
                    <a:pt x="853" y="1795"/>
                  </a:cubicBezTo>
                  <a:cubicBezTo>
                    <a:pt x="867" y="1797"/>
                    <a:pt x="882" y="1797"/>
                    <a:pt x="896" y="1797"/>
                  </a:cubicBezTo>
                  <a:cubicBezTo>
                    <a:pt x="932" y="1797"/>
                    <a:pt x="968" y="1792"/>
                    <a:pt x="1004" y="1786"/>
                  </a:cubicBezTo>
                  <a:cubicBezTo>
                    <a:pt x="1077" y="1772"/>
                    <a:pt x="1169" y="1748"/>
                    <a:pt x="1219" y="1688"/>
                  </a:cubicBezTo>
                  <a:cubicBezTo>
                    <a:pt x="1273" y="1619"/>
                    <a:pt x="1263" y="1520"/>
                    <a:pt x="1269" y="1439"/>
                  </a:cubicBezTo>
                  <a:cubicBezTo>
                    <a:pt x="1276" y="1340"/>
                    <a:pt x="1268" y="1239"/>
                    <a:pt x="1242" y="1143"/>
                  </a:cubicBezTo>
                  <a:cubicBezTo>
                    <a:pt x="1222" y="1071"/>
                    <a:pt x="1192" y="1003"/>
                    <a:pt x="1160" y="935"/>
                  </a:cubicBezTo>
                  <a:lnTo>
                    <a:pt x="989" y="563"/>
                  </a:lnTo>
                  <a:cubicBezTo>
                    <a:pt x="924" y="420"/>
                    <a:pt x="938" y="250"/>
                    <a:pt x="917" y="98"/>
                  </a:cubicBezTo>
                  <a:cubicBezTo>
                    <a:pt x="916" y="87"/>
                    <a:pt x="915" y="76"/>
                    <a:pt x="909" y="67"/>
                  </a:cubicBezTo>
                  <a:cubicBezTo>
                    <a:pt x="878" y="9"/>
                    <a:pt x="736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83;p33">
              <a:extLst>
                <a:ext uri="{FF2B5EF4-FFF2-40B4-BE49-F238E27FC236}">
                  <a16:creationId xmlns:a16="http://schemas.microsoft.com/office/drawing/2014/main" id="{99D9B55B-E39B-45AF-9641-E91896ADE4E1}"/>
                </a:ext>
              </a:extLst>
            </p:cNvPr>
            <p:cNvSpPr/>
            <p:nvPr/>
          </p:nvSpPr>
          <p:spPr>
            <a:xfrm>
              <a:off x="7424439" y="3661828"/>
              <a:ext cx="83029" cy="128434"/>
            </a:xfrm>
            <a:custGeom>
              <a:avLst/>
              <a:gdLst/>
              <a:ahLst/>
              <a:cxnLst/>
              <a:rect l="l" t="t" r="r" b="b"/>
              <a:pathLst>
                <a:path w="907" h="1403" extrusionOk="0">
                  <a:moveTo>
                    <a:pt x="465" y="0"/>
                  </a:moveTo>
                  <a:cubicBezTo>
                    <a:pt x="412" y="0"/>
                    <a:pt x="361" y="23"/>
                    <a:pt x="313" y="44"/>
                  </a:cubicBezTo>
                  <a:cubicBezTo>
                    <a:pt x="279" y="60"/>
                    <a:pt x="244" y="84"/>
                    <a:pt x="207" y="95"/>
                  </a:cubicBezTo>
                  <a:cubicBezTo>
                    <a:pt x="183" y="102"/>
                    <a:pt x="158" y="100"/>
                    <a:pt x="134" y="106"/>
                  </a:cubicBezTo>
                  <a:cubicBezTo>
                    <a:pt x="78" y="123"/>
                    <a:pt x="44" y="164"/>
                    <a:pt x="27" y="218"/>
                  </a:cubicBezTo>
                  <a:cubicBezTo>
                    <a:pt x="0" y="309"/>
                    <a:pt x="16" y="399"/>
                    <a:pt x="33" y="488"/>
                  </a:cubicBezTo>
                  <a:cubicBezTo>
                    <a:pt x="56" y="598"/>
                    <a:pt x="54" y="707"/>
                    <a:pt x="104" y="808"/>
                  </a:cubicBezTo>
                  <a:cubicBezTo>
                    <a:pt x="157" y="914"/>
                    <a:pt x="190" y="1025"/>
                    <a:pt x="259" y="1122"/>
                  </a:cubicBezTo>
                  <a:cubicBezTo>
                    <a:pt x="329" y="1219"/>
                    <a:pt x="411" y="1308"/>
                    <a:pt x="494" y="1392"/>
                  </a:cubicBezTo>
                  <a:cubicBezTo>
                    <a:pt x="502" y="1401"/>
                    <a:pt x="536" y="1402"/>
                    <a:pt x="563" y="1402"/>
                  </a:cubicBezTo>
                  <a:cubicBezTo>
                    <a:pt x="571" y="1402"/>
                    <a:pt x="578" y="1402"/>
                    <a:pt x="584" y="1402"/>
                  </a:cubicBezTo>
                  <a:cubicBezTo>
                    <a:pt x="589" y="1402"/>
                    <a:pt x="592" y="1402"/>
                    <a:pt x="595" y="1402"/>
                  </a:cubicBezTo>
                  <a:cubicBezTo>
                    <a:pt x="630" y="1402"/>
                    <a:pt x="664" y="1401"/>
                    <a:pt x="697" y="1395"/>
                  </a:cubicBezTo>
                  <a:cubicBezTo>
                    <a:pt x="743" y="1386"/>
                    <a:pt x="835" y="1364"/>
                    <a:pt x="861" y="1325"/>
                  </a:cubicBezTo>
                  <a:cubicBezTo>
                    <a:pt x="869" y="1314"/>
                    <a:pt x="872" y="1302"/>
                    <a:pt x="875" y="1290"/>
                  </a:cubicBezTo>
                  <a:cubicBezTo>
                    <a:pt x="907" y="1165"/>
                    <a:pt x="854" y="1008"/>
                    <a:pt x="815" y="890"/>
                  </a:cubicBezTo>
                  <a:cubicBezTo>
                    <a:pt x="781" y="788"/>
                    <a:pt x="712" y="686"/>
                    <a:pt x="681" y="580"/>
                  </a:cubicBezTo>
                  <a:cubicBezTo>
                    <a:pt x="659" y="507"/>
                    <a:pt x="636" y="430"/>
                    <a:pt x="627" y="353"/>
                  </a:cubicBezTo>
                  <a:cubicBezTo>
                    <a:pt x="615" y="258"/>
                    <a:pt x="612" y="157"/>
                    <a:pt x="566" y="71"/>
                  </a:cubicBezTo>
                  <a:cubicBezTo>
                    <a:pt x="542" y="29"/>
                    <a:pt x="526" y="3"/>
                    <a:pt x="476" y="1"/>
                  </a:cubicBezTo>
                  <a:cubicBezTo>
                    <a:pt x="472" y="0"/>
                    <a:pt x="469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84;p33">
              <a:extLst>
                <a:ext uri="{FF2B5EF4-FFF2-40B4-BE49-F238E27FC236}">
                  <a16:creationId xmlns:a16="http://schemas.microsoft.com/office/drawing/2014/main" id="{7E61FDD5-ED33-4C78-8446-FDC61DC892C6}"/>
                </a:ext>
              </a:extLst>
            </p:cNvPr>
            <p:cNvSpPr/>
            <p:nvPr/>
          </p:nvSpPr>
          <p:spPr>
            <a:xfrm>
              <a:off x="7569996" y="3089578"/>
              <a:ext cx="149214" cy="464304"/>
            </a:xfrm>
            <a:custGeom>
              <a:avLst/>
              <a:gdLst/>
              <a:ahLst/>
              <a:cxnLst/>
              <a:rect l="l" t="t" r="r" b="b"/>
              <a:pathLst>
                <a:path w="1630" h="5072" extrusionOk="0">
                  <a:moveTo>
                    <a:pt x="1490" y="1"/>
                  </a:moveTo>
                  <a:lnTo>
                    <a:pt x="524" y="1008"/>
                  </a:lnTo>
                  <a:cubicBezTo>
                    <a:pt x="524" y="1008"/>
                    <a:pt x="129" y="1780"/>
                    <a:pt x="179" y="2367"/>
                  </a:cubicBezTo>
                  <a:cubicBezTo>
                    <a:pt x="230" y="2953"/>
                    <a:pt x="217" y="3010"/>
                    <a:pt x="109" y="3260"/>
                  </a:cubicBezTo>
                  <a:cubicBezTo>
                    <a:pt x="0" y="3508"/>
                    <a:pt x="221" y="5004"/>
                    <a:pt x="221" y="5004"/>
                  </a:cubicBezTo>
                  <a:cubicBezTo>
                    <a:pt x="221" y="5004"/>
                    <a:pt x="383" y="5072"/>
                    <a:pt x="575" y="5072"/>
                  </a:cubicBezTo>
                  <a:cubicBezTo>
                    <a:pt x="671" y="5072"/>
                    <a:pt x="774" y="5055"/>
                    <a:pt x="869" y="5004"/>
                  </a:cubicBezTo>
                  <a:lnTo>
                    <a:pt x="1150" y="4851"/>
                  </a:lnTo>
                  <a:cubicBezTo>
                    <a:pt x="1143" y="4591"/>
                    <a:pt x="1137" y="4332"/>
                    <a:pt x="1129" y="4072"/>
                  </a:cubicBezTo>
                  <a:cubicBezTo>
                    <a:pt x="1122" y="3805"/>
                    <a:pt x="1097" y="3538"/>
                    <a:pt x="1098" y="3271"/>
                  </a:cubicBezTo>
                  <a:cubicBezTo>
                    <a:pt x="1101" y="3072"/>
                    <a:pt x="1120" y="2929"/>
                    <a:pt x="1203" y="2753"/>
                  </a:cubicBezTo>
                  <a:cubicBezTo>
                    <a:pt x="1376" y="2387"/>
                    <a:pt x="1488" y="1988"/>
                    <a:pt x="1534" y="1585"/>
                  </a:cubicBezTo>
                  <a:cubicBezTo>
                    <a:pt x="1630" y="764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85;p33">
              <a:extLst>
                <a:ext uri="{FF2B5EF4-FFF2-40B4-BE49-F238E27FC236}">
                  <a16:creationId xmlns:a16="http://schemas.microsoft.com/office/drawing/2014/main" id="{822DF58B-E2E3-4E81-8FED-2AE7E9BD899B}"/>
                </a:ext>
              </a:extLst>
            </p:cNvPr>
            <p:cNvSpPr/>
            <p:nvPr/>
          </p:nvSpPr>
          <p:spPr>
            <a:xfrm>
              <a:off x="7598558" y="3089578"/>
              <a:ext cx="120653" cy="464212"/>
            </a:xfrm>
            <a:custGeom>
              <a:avLst/>
              <a:gdLst/>
              <a:ahLst/>
              <a:cxnLst/>
              <a:rect l="l" t="t" r="r" b="b"/>
              <a:pathLst>
                <a:path w="1318" h="5071" extrusionOk="0">
                  <a:moveTo>
                    <a:pt x="1178" y="1"/>
                  </a:moveTo>
                  <a:lnTo>
                    <a:pt x="972" y="215"/>
                  </a:lnTo>
                  <a:cubicBezTo>
                    <a:pt x="835" y="402"/>
                    <a:pt x="723" y="619"/>
                    <a:pt x="549" y="771"/>
                  </a:cubicBezTo>
                  <a:cubicBezTo>
                    <a:pt x="441" y="866"/>
                    <a:pt x="310" y="934"/>
                    <a:pt x="208" y="1035"/>
                  </a:cubicBezTo>
                  <a:cubicBezTo>
                    <a:pt x="197" y="1044"/>
                    <a:pt x="194" y="1053"/>
                    <a:pt x="185" y="1062"/>
                  </a:cubicBezTo>
                  <a:cubicBezTo>
                    <a:pt x="162" y="1111"/>
                    <a:pt x="126" y="1191"/>
                    <a:pt x="85" y="1294"/>
                  </a:cubicBezTo>
                  <a:cubicBezTo>
                    <a:pt x="75" y="1473"/>
                    <a:pt x="174" y="1629"/>
                    <a:pt x="190" y="1808"/>
                  </a:cubicBezTo>
                  <a:cubicBezTo>
                    <a:pt x="197" y="1900"/>
                    <a:pt x="192" y="1993"/>
                    <a:pt x="186" y="2086"/>
                  </a:cubicBezTo>
                  <a:cubicBezTo>
                    <a:pt x="178" y="2210"/>
                    <a:pt x="171" y="2335"/>
                    <a:pt x="164" y="2460"/>
                  </a:cubicBezTo>
                  <a:cubicBezTo>
                    <a:pt x="157" y="2577"/>
                    <a:pt x="150" y="2694"/>
                    <a:pt x="134" y="2810"/>
                  </a:cubicBezTo>
                  <a:cubicBezTo>
                    <a:pt x="126" y="2869"/>
                    <a:pt x="116" y="2929"/>
                    <a:pt x="106" y="2987"/>
                  </a:cubicBezTo>
                  <a:cubicBezTo>
                    <a:pt x="94" y="3055"/>
                    <a:pt x="89" y="3070"/>
                    <a:pt x="161" y="3090"/>
                  </a:cubicBezTo>
                  <a:cubicBezTo>
                    <a:pt x="214" y="3104"/>
                    <a:pt x="269" y="3111"/>
                    <a:pt x="325" y="3111"/>
                  </a:cubicBezTo>
                  <a:cubicBezTo>
                    <a:pt x="371" y="3111"/>
                    <a:pt x="418" y="3106"/>
                    <a:pt x="464" y="3095"/>
                  </a:cubicBezTo>
                  <a:lnTo>
                    <a:pt x="464" y="3095"/>
                  </a:lnTo>
                  <a:cubicBezTo>
                    <a:pt x="461" y="3097"/>
                    <a:pt x="458" y="3098"/>
                    <a:pt x="455" y="3100"/>
                  </a:cubicBezTo>
                  <a:cubicBezTo>
                    <a:pt x="334" y="3162"/>
                    <a:pt x="212" y="3227"/>
                    <a:pt x="93" y="3295"/>
                  </a:cubicBezTo>
                  <a:cubicBezTo>
                    <a:pt x="0" y="3347"/>
                    <a:pt x="31" y="3558"/>
                    <a:pt x="32" y="3651"/>
                  </a:cubicBezTo>
                  <a:cubicBezTo>
                    <a:pt x="33" y="3799"/>
                    <a:pt x="45" y="3947"/>
                    <a:pt x="66" y="4092"/>
                  </a:cubicBezTo>
                  <a:cubicBezTo>
                    <a:pt x="107" y="4387"/>
                    <a:pt x="177" y="4676"/>
                    <a:pt x="248" y="4964"/>
                  </a:cubicBezTo>
                  <a:cubicBezTo>
                    <a:pt x="257" y="4999"/>
                    <a:pt x="266" y="5035"/>
                    <a:pt x="280" y="5070"/>
                  </a:cubicBezTo>
                  <a:cubicBezTo>
                    <a:pt x="371" y="5068"/>
                    <a:pt x="468" y="5052"/>
                    <a:pt x="555" y="5004"/>
                  </a:cubicBezTo>
                  <a:lnTo>
                    <a:pt x="838" y="4850"/>
                  </a:lnTo>
                  <a:lnTo>
                    <a:pt x="817" y="4072"/>
                  </a:lnTo>
                  <a:cubicBezTo>
                    <a:pt x="809" y="3805"/>
                    <a:pt x="785" y="3538"/>
                    <a:pt x="786" y="3271"/>
                  </a:cubicBezTo>
                  <a:cubicBezTo>
                    <a:pt x="787" y="3070"/>
                    <a:pt x="808" y="2929"/>
                    <a:pt x="891" y="2753"/>
                  </a:cubicBezTo>
                  <a:cubicBezTo>
                    <a:pt x="1064" y="2386"/>
                    <a:pt x="1175" y="1987"/>
                    <a:pt x="1222" y="1585"/>
                  </a:cubicBezTo>
                  <a:cubicBezTo>
                    <a:pt x="1318" y="764"/>
                    <a:pt x="1178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86;p33">
              <a:extLst>
                <a:ext uri="{FF2B5EF4-FFF2-40B4-BE49-F238E27FC236}">
                  <a16:creationId xmlns:a16="http://schemas.microsoft.com/office/drawing/2014/main" id="{AA3DC5E5-B6DF-4B9C-A0AA-3482812091F1}"/>
                </a:ext>
              </a:extLst>
            </p:cNvPr>
            <p:cNvSpPr/>
            <p:nvPr/>
          </p:nvSpPr>
          <p:spPr>
            <a:xfrm>
              <a:off x="7388279" y="3047376"/>
              <a:ext cx="334954" cy="638051"/>
            </a:xfrm>
            <a:custGeom>
              <a:avLst/>
              <a:gdLst/>
              <a:ahLst/>
              <a:cxnLst/>
              <a:rect l="l" t="t" r="r" b="b"/>
              <a:pathLst>
                <a:path w="3659" h="6970" extrusionOk="0">
                  <a:moveTo>
                    <a:pt x="3472" y="0"/>
                  </a:moveTo>
                  <a:cubicBezTo>
                    <a:pt x="3472" y="0"/>
                    <a:pt x="3472" y="0"/>
                    <a:pt x="3472" y="0"/>
                  </a:cubicBezTo>
                  <a:lnTo>
                    <a:pt x="3472" y="0"/>
                  </a:lnTo>
                  <a:cubicBezTo>
                    <a:pt x="3472" y="0"/>
                    <a:pt x="3472" y="0"/>
                    <a:pt x="3472" y="0"/>
                  </a:cubicBezTo>
                  <a:close/>
                  <a:moveTo>
                    <a:pt x="3472" y="0"/>
                  </a:moveTo>
                  <a:cubicBezTo>
                    <a:pt x="3472" y="4"/>
                    <a:pt x="3491" y="131"/>
                    <a:pt x="2627" y="479"/>
                  </a:cubicBezTo>
                  <a:cubicBezTo>
                    <a:pt x="2290" y="615"/>
                    <a:pt x="2024" y="657"/>
                    <a:pt x="1824" y="657"/>
                  </a:cubicBezTo>
                  <a:cubicBezTo>
                    <a:pt x="1508" y="657"/>
                    <a:pt x="1359" y="551"/>
                    <a:pt x="1359" y="551"/>
                  </a:cubicBezTo>
                  <a:cubicBezTo>
                    <a:pt x="1359" y="551"/>
                    <a:pt x="1220" y="655"/>
                    <a:pt x="1005" y="1154"/>
                  </a:cubicBezTo>
                  <a:cubicBezTo>
                    <a:pt x="788" y="1653"/>
                    <a:pt x="967" y="2229"/>
                    <a:pt x="967" y="2229"/>
                  </a:cubicBezTo>
                  <a:cubicBezTo>
                    <a:pt x="967" y="2229"/>
                    <a:pt x="537" y="3448"/>
                    <a:pt x="545" y="3761"/>
                  </a:cubicBezTo>
                  <a:cubicBezTo>
                    <a:pt x="554" y="4074"/>
                    <a:pt x="438" y="4232"/>
                    <a:pt x="220" y="4695"/>
                  </a:cubicBezTo>
                  <a:cubicBezTo>
                    <a:pt x="0" y="5156"/>
                    <a:pt x="123" y="6789"/>
                    <a:pt x="123" y="6789"/>
                  </a:cubicBezTo>
                  <a:cubicBezTo>
                    <a:pt x="307" y="6923"/>
                    <a:pt x="469" y="6969"/>
                    <a:pt x="605" y="6969"/>
                  </a:cubicBezTo>
                  <a:cubicBezTo>
                    <a:pt x="906" y="6969"/>
                    <a:pt x="1079" y="6744"/>
                    <a:pt x="1079" y="6744"/>
                  </a:cubicBezTo>
                  <a:cubicBezTo>
                    <a:pt x="1101" y="6391"/>
                    <a:pt x="1123" y="6037"/>
                    <a:pt x="1145" y="5683"/>
                  </a:cubicBezTo>
                  <a:cubicBezTo>
                    <a:pt x="1165" y="5386"/>
                    <a:pt x="1150" y="5080"/>
                    <a:pt x="1243" y="4793"/>
                  </a:cubicBezTo>
                  <a:cubicBezTo>
                    <a:pt x="1331" y="4519"/>
                    <a:pt x="1537" y="4285"/>
                    <a:pt x="1697" y="4049"/>
                  </a:cubicBezTo>
                  <a:cubicBezTo>
                    <a:pt x="2057" y="3520"/>
                    <a:pt x="2457" y="2155"/>
                    <a:pt x="2457" y="2155"/>
                  </a:cubicBezTo>
                  <a:cubicBezTo>
                    <a:pt x="2457" y="2155"/>
                    <a:pt x="2836" y="2050"/>
                    <a:pt x="3249" y="1479"/>
                  </a:cubicBezTo>
                  <a:cubicBezTo>
                    <a:pt x="3659" y="909"/>
                    <a:pt x="3474" y="9"/>
                    <a:pt x="3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87;p33">
              <a:extLst>
                <a:ext uri="{FF2B5EF4-FFF2-40B4-BE49-F238E27FC236}">
                  <a16:creationId xmlns:a16="http://schemas.microsoft.com/office/drawing/2014/main" id="{093A53D2-91BF-4098-B436-3D15918212C1}"/>
                </a:ext>
              </a:extLst>
            </p:cNvPr>
            <p:cNvSpPr/>
            <p:nvPr/>
          </p:nvSpPr>
          <p:spPr>
            <a:xfrm>
              <a:off x="7388279" y="3097726"/>
              <a:ext cx="150770" cy="583126"/>
            </a:xfrm>
            <a:custGeom>
              <a:avLst/>
              <a:gdLst/>
              <a:ahLst/>
              <a:cxnLst/>
              <a:rect l="l" t="t" r="r" b="b"/>
              <a:pathLst>
                <a:path w="1647" h="6370" extrusionOk="0">
                  <a:moveTo>
                    <a:pt x="1646" y="94"/>
                  </a:moveTo>
                  <a:cubicBezTo>
                    <a:pt x="1646" y="94"/>
                    <a:pt x="1646" y="94"/>
                    <a:pt x="1646" y="94"/>
                  </a:cubicBezTo>
                  <a:cubicBezTo>
                    <a:pt x="1646" y="94"/>
                    <a:pt x="1646" y="94"/>
                    <a:pt x="1646" y="94"/>
                  </a:cubicBezTo>
                  <a:close/>
                  <a:moveTo>
                    <a:pt x="1359" y="1"/>
                  </a:moveTo>
                  <a:cubicBezTo>
                    <a:pt x="1359" y="1"/>
                    <a:pt x="1220" y="105"/>
                    <a:pt x="1005" y="604"/>
                  </a:cubicBezTo>
                  <a:cubicBezTo>
                    <a:pt x="788" y="1103"/>
                    <a:pt x="967" y="1679"/>
                    <a:pt x="967" y="1679"/>
                  </a:cubicBezTo>
                  <a:cubicBezTo>
                    <a:pt x="967" y="1679"/>
                    <a:pt x="536" y="2898"/>
                    <a:pt x="545" y="3211"/>
                  </a:cubicBezTo>
                  <a:cubicBezTo>
                    <a:pt x="553" y="3524"/>
                    <a:pt x="438" y="3682"/>
                    <a:pt x="219" y="4144"/>
                  </a:cubicBezTo>
                  <a:cubicBezTo>
                    <a:pt x="0" y="4606"/>
                    <a:pt x="122" y="6239"/>
                    <a:pt x="122" y="6239"/>
                  </a:cubicBezTo>
                  <a:cubicBezTo>
                    <a:pt x="206" y="6300"/>
                    <a:pt x="285" y="6342"/>
                    <a:pt x="359" y="6370"/>
                  </a:cubicBezTo>
                  <a:cubicBezTo>
                    <a:pt x="373" y="6236"/>
                    <a:pt x="314" y="6049"/>
                    <a:pt x="304" y="5952"/>
                  </a:cubicBezTo>
                  <a:cubicBezTo>
                    <a:pt x="282" y="5739"/>
                    <a:pt x="267" y="5524"/>
                    <a:pt x="267" y="5310"/>
                  </a:cubicBezTo>
                  <a:cubicBezTo>
                    <a:pt x="268" y="4891"/>
                    <a:pt x="332" y="4468"/>
                    <a:pt x="524" y="4091"/>
                  </a:cubicBezTo>
                  <a:cubicBezTo>
                    <a:pt x="613" y="3916"/>
                    <a:pt x="669" y="3720"/>
                    <a:pt x="742" y="3537"/>
                  </a:cubicBezTo>
                  <a:cubicBezTo>
                    <a:pt x="787" y="3425"/>
                    <a:pt x="832" y="3313"/>
                    <a:pt x="867" y="3197"/>
                  </a:cubicBezTo>
                  <a:cubicBezTo>
                    <a:pt x="991" y="2791"/>
                    <a:pt x="992" y="2359"/>
                    <a:pt x="1144" y="1960"/>
                  </a:cubicBezTo>
                  <a:cubicBezTo>
                    <a:pt x="1195" y="1825"/>
                    <a:pt x="1246" y="1690"/>
                    <a:pt x="1269" y="1548"/>
                  </a:cubicBezTo>
                  <a:cubicBezTo>
                    <a:pt x="1332" y="1168"/>
                    <a:pt x="1277" y="782"/>
                    <a:pt x="1442" y="423"/>
                  </a:cubicBezTo>
                  <a:cubicBezTo>
                    <a:pt x="1461" y="383"/>
                    <a:pt x="1622" y="94"/>
                    <a:pt x="1646" y="94"/>
                  </a:cubicBezTo>
                  <a:cubicBezTo>
                    <a:pt x="1646" y="94"/>
                    <a:pt x="1646" y="94"/>
                    <a:pt x="1646" y="94"/>
                  </a:cubicBezTo>
                  <a:lnTo>
                    <a:pt x="1646" y="94"/>
                  </a:lnTo>
                  <a:cubicBezTo>
                    <a:pt x="1452" y="66"/>
                    <a:pt x="1359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88;p33">
              <a:extLst>
                <a:ext uri="{FF2B5EF4-FFF2-40B4-BE49-F238E27FC236}">
                  <a16:creationId xmlns:a16="http://schemas.microsoft.com/office/drawing/2014/main" id="{C90A5D96-B5C5-431A-A0ED-1E0AB4E0B89D}"/>
                </a:ext>
              </a:extLst>
            </p:cNvPr>
            <p:cNvSpPr/>
            <p:nvPr/>
          </p:nvSpPr>
          <p:spPr>
            <a:xfrm>
              <a:off x="7632430" y="2688518"/>
              <a:ext cx="167980" cy="354544"/>
            </a:xfrm>
            <a:custGeom>
              <a:avLst/>
              <a:gdLst/>
              <a:ahLst/>
              <a:cxnLst/>
              <a:rect l="l" t="t" r="r" b="b"/>
              <a:pathLst>
                <a:path w="1835" h="3873" extrusionOk="0">
                  <a:moveTo>
                    <a:pt x="331" y="1"/>
                  </a:moveTo>
                  <a:cubicBezTo>
                    <a:pt x="220" y="1"/>
                    <a:pt x="135" y="33"/>
                    <a:pt x="135" y="33"/>
                  </a:cubicBezTo>
                  <a:cubicBezTo>
                    <a:pt x="1" y="65"/>
                    <a:pt x="20" y="328"/>
                    <a:pt x="24" y="425"/>
                  </a:cubicBezTo>
                  <a:cubicBezTo>
                    <a:pt x="44" y="916"/>
                    <a:pt x="182" y="1415"/>
                    <a:pt x="336" y="1880"/>
                  </a:cubicBezTo>
                  <a:cubicBezTo>
                    <a:pt x="411" y="2105"/>
                    <a:pt x="494" y="2329"/>
                    <a:pt x="602" y="2540"/>
                  </a:cubicBezTo>
                  <a:cubicBezTo>
                    <a:pt x="670" y="2670"/>
                    <a:pt x="753" y="2788"/>
                    <a:pt x="816" y="2922"/>
                  </a:cubicBezTo>
                  <a:cubicBezTo>
                    <a:pt x="895" y="3091"/>
                    <a:pt x="983" y="3257"/>
                    <a:pt x="1077" y="3418"/>
                  </a:cubicBezTo>
                  <a:cubicBezTo>
                    <a:pt x="1153" y="3547"/>
                    <a:pt x="1224" y="3692"/>
                    <a:pt x="1314" y="3809"/>
                  </a:cubicBezTo>
                  <a:cubicBezTo>
                    <a:pt x="1333" y="3832"/>
                    <a:pt x="1353" y="3857"/>
                    <a:pt x="1381" y="3867"/>
                  </a:cubicBezTo>
                  <a:cubicBezTo>
                    <a:pt x="1392" y="3871"/>
                    <a:pt x="1403" y="3872"/>
                    <a:pt x="1415" y="3872"/>
                  </a:cubicBezTo>
                  <a:cubicBezTo>
                    <a:pt x="1425" y="3872"/>
                    <a:pt x="1435" y="3871"/>
                    <a:pt x="1444" y="3869"/>
                  </a:cubicBezTo>
                  <a:cubicBezTo>
                    <a:pt x="1550" y="3855"/>
                    <a:pt x="1672" y="3805"/>
                    <a:pt x="1736" y="3716"/>
                  </a:cubicBezTo>
                  <a:cubicBezTo>
                    <a:pt x="1834" y="3581"/>
                    <a:pt x="1724" y="3490"/>
                    <a:pt x="1672" y="3369"/>
                  </a:cubicBezTo>
                  <a:cubicBezTo>
                    <a:pt x="1560" y="3115"/>
                    <a:pt x="1450" y="2861"/>
                    <a:pt x="1340" y="2605"/>
                  </a:cubicBezTo>
                  <a:cubicBezTo>
                    <a:pt x="1260" y="2420"/>
                    <a:pt x="1179" y="2245"/>
                    <a:pt x="1090" y="2064"/>
                  </a:cubicBezTo>
                  <a:cubicBezTo>
                    <a:pt x="1069" y="2024"/>
                    <a:pt x="1056" y="1982"/>
                    <a:pt x="1041" y="1941"/>
                  </a:cubicBezTo>
                  <a:cubicBezTo>
                    <a:pt x="982" y="1764"/>
                    <a:pt x="905" y="1596"/>
                    <a:pt x="899" y="1409"/>
                  </a:cubicBezTo>
                  <a:cubicBezTo>
                    <a:pt x="894" y="1220"/>
                    <a:pt x="886" y="1031"/>
                    <a:pt x="877" y="841"/>
                  </a:cubicBezTo>
                  <a:cubicBezTo>
                    <a:pt x="857" y="442"/>
                    <a:pt x="837" y="304"/>
                    <a:pt x="634" y="113"/>
                  </a:cubicBezTo>
                  <a:cubicBezTo>
                    <a:pt x="539" y="25"/>
                    <a:pt x="426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89;p33">
              <a:extLst>
                <a:ext uri="{FF2B5EF4-FFF2-40B4-BE49-F238E27FC236}">
                  <a16:creationId xmlns:a16="http://schemas.microsoft.com/office/drawing/2014/main" id="{DF2F38A3-D47A-49F3-9A67-E802EE6917EB}"/>
                </a:ext>
              </a:extLst>
            </p:cNvPr>
            <p:cNvSpPr/>
            <p:nvPr/>
          </p:nvSpPr>
          <p:spPr>
            <a:xfrm>
              <a:off x="7634719" y="2688518"/>
              <a:ext cx="74790" cy="43574"/>
            </a:xfrm>
            <a:custGeom>
              <a:avLst/>
              <a:gdLst/>
              <a:ahLst/>
              <a:cxnLst/>
              <a:rect l="l" t="t" r="r" b="b"/>
              <a:pathLst>
                <a:path w="817" h="476" extrusionOk="0">
                  <a:moveTo>
                    <a:pt x="306" y="1"/>
                  </a:moveTo>
                  <a:cubicBezTo>
                    <a:pt x="195" y="1"/>
                    <a:pt x="110" y="33"/>
                    <a:pt x="110" y="33"/>
                  </a:cubicBezTo>
                  <a:cubicBezTo>
                    <a:pt x="43" y="49"/>
                    <a:pt x="8" y="140"/>
                    <a:pt x="1" y="278"/>
                  </a:cubicBezTo>
                  <a:cubicBezTo>
                    <a:pt x="27" y="283"/>
                    <a:pt x="55" y="285"/>
                    <a:pt x="83" y="285"/>
                  </a:cubicBezTo>
                  <a:cubicBezTo>
                    <a:pt x="189" y="285"/>
                    <a:pt x="303" y="258"/>
                    <a:pt x="397" y="255"/>
                  </a:cubicBezTo>
                  <a:cubicBezTo>
                    <a:pt x="401" y="255"/>
                    <a:pt x="405" y="255"/>
                    <a:pt x="409" y="255"/>
                  </a:cubicBezTo>
                  <a:cubicBezTo>
                    <a:pt x="541" y="255"/>
                    <a:pt x="659" y="328"/>
                    <a:pt x="761" y="416"/>
                  </a:cubicBezTo>
                  <a:cubicBezTo>
                    <a:pt x="781" y="434"/>
                    <a:pt x="798" y="456"/>
                    <a:pt x="817" y="476"/>
                  </a:cubicBezTo>
                  <a:cubicBezTo>
                    <a:pt x="788" y="327"/>
                    <a:pt x="733" y="230"/>
                    <a:pt x="609" y="113"/>
                  </a:cubicBezTo>
                  <a:cubicBezTo>
                    <a:pt x="514" y="25"/>
                    <a:pt x="401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90;p33">
              <a:extLst>
                <a:ext uri="{FF2B5EF4-FFF2-40B4-BE49-F238E27FC236}">
                  <a16:creationId xmlns:a16="http://schemas.microsoft.com/office/drawing/2014/main" id="{4E8DECE8-61A3-4C65-B966-4CFA01E14EF7}"/>
                </a:ext>
              </a:extLst>
            </p:cNvPr>
            <p:cNvSpPr/>
            <p:nvPr/>
          </p:nvSpPr>
          <p:spPr>
            <a:xfrm>
              <a:off x="7420045" y="2682201"/>
              <a:ext cx="312251" cy="432538"/>
            </a:xfrm>
            <a:custGeom>
              <a:avLst/>
              <a:gdLst/>
              <a:ahLst/>
              <a:cxnLst/>
              <a:rect l="l" t="t" r="r" b="b"/>
              <a:pathLst>
                <a:path w="3411" h="4725" extrusionOk="0">
                  <a:moveTo>
                    <a:pt x="1843" y="0"/>
                  </a:moveTo>
                  <a:cubicBezTo>
                    <a:pt x="1740" y="0"/>
                    <a:pt x="1642" y="16"/>
                    <a:pt x="1557" y="54"/>
                  </a:cubicBezTo>
                  <a:cubicBezTo>
                    <a:pt x="1381" y="131"/>
                    <a:pt x="1220" y="227"/>
                    <a:pt x="1062" y="345"/>
                  </a:cubicBezTo>
                  <a:cubicBezTo>
                    <a:pt x="859" y="493"/>
                    <a:pt x="660" y="672"/>
                    <a:pt x="423" y="887"/>
                  </a:cubicBezTo>
                  <a:cubicBezTo>
                    <a:pt x="0" y="1270"/>
                    <a:pt x="115" y="1632"/>
                    <a:pt x="153" y="2071"/>
                  </a:cubicBezTo>
                  <a:cubicBezTo>
                    <a:pt x="190" y="2512"/>
                    <a:pt x="832" y="3219"/>
                    <a:pt x="932" y="3406"/>
                  </a:cubicBezTo>
                  <a:cubicBezTo>
                    <a:pt x="1030" y="3589"/>
                    <a:pt x="867" y="4571"/>
                    <a:pt x="867" y="4571"/>
                  </a:cubicBezTo>
                  <a:cubicBezTo>
                    <a:pt x="1270" y="4682"/>
                    <a:pt x="1608" y="4724"/>
                    <a:pt x="1890" y="4724"/>
                  </a:cubicBezTo>
                  <a:cubicBezTo>
                    <a:pt x="2864" y="4724"/>
                    <a:pt x="3166" y="4212"/>
                    <a:pt x="3166" y="4212"/>
                  </a:cubicBezTo>
                  <a:cubicBezTo>
                    <a:pt x="3166" y="4212"/>
                    <a:pt x="3385" y="3416"/>
                    <a:pt x="3397" y="2278"/>
                  </a:cubicBezTo>
                  <a:cubicBezTo>
                    <a:pt x="3411" y="1142"/>
                    <a:pt x="2976" y="646"/>
                    <a:pt x="2806" y="403"/>
                  </a:cubicBezTo>
                  <a:cubicBezTo>
                    <a:pt x="2703" y="252"/>
                    <a:pt x="2401" y="90"/>
                    <a:pt x="2091" y="28"/>
                  </a:cubicBezTo>
                  <a:cubicBezTo>
                    <a:pt x="2008" y="10"/>
                    <a:pt x="1924" y="0"/>
                    <a:pt x="18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91;p33">
              <a:extLst>
                <a:ext uri="{FF2B5EF4-FFF2-40B4-BE49-F238E27FC236}">
                  <a16:creationId xmlns:a16="http://schemas.microsoft.com/office/drawing/2014/main" id="{BE83A6E9-1E4D-4BED-B2B5-4CB801546EB0}"/>
                </a:ext>
              </a:extLst>
            </p:cNvPr>
            <p:cNvSpPr/>
            <p:nvPr/>
          </p:nvSpPr>
          <p:spPr>
            <a:xfrm>
              <a:off x="7420045" y="2682201"/>
              <a:ext cx="250094" cy="428785"/>
            </a:xfrm>
            <a:custGeom>
              <a:avLst/>
              <a:gdLst/>
              <a:ahLst/>
              <a:cxnLst/>
              <a:rect l="l" t="t" r="r" b="b"/>
              <a:pathLst>
                <a:path w="2732" h="4684" extrusionOk="0">
                  <a:moveTo>
                    <a:pt x="1843" y="0"/>
                  </a:moveTo>
                  <a:cubicBezTo>
                    <a:pt x="1740" y="0"/>
                    <a:pt x="1642" y="16"/>
                    <a:pt x="1557" y="54"/>
                  </a:cubicBezTo>
                  <a:cubicBezTo>
                    <a:pt x="1381" y="131"/>
                    <a:pt x="1220" y="227"/>
                    <a:pt x="1062" y="345"/>
                  </a:cubicBezTo>
                  <a:cubicBezTo>
                    <a:pt x="859" y="493"/>
                    <a:pt x="660" y="672"/>
                    <a:pt x="423" y="887"/>
                  </a:cubicBezTo>
                  <a:cubicBezTo>
                    <a:pt x="0" y="1270"/>
                    <a:pt x="115" y="1632"/>
                    <a:pt x="153" y="2071"/>
                  </a:cubicBezTo>
                  <a:cubicBezTo>
                    <a:pt x="191" y="2512"/>
                    <a:pt x="832" y="3219"/>
                    <a:pt x="932" y="3406"/>
                  </a:cubicBezTo>
                  <a:cubicBezTo>
                    <a:pt x="1030" y="3589"/>
                    <a:pt x="868" y="4571"/>
                    <a:pt x="868" y="4571"/>
                  </a:cubicBezTo>
                  <a:cubicBezTo>
                    <a:pt x="1063" y="4624"/>
                    <a:pt x="1241" y="4659"/>
                    <a:pt x="1406" y="4684"/>
                  </a:cubicBezTo>
                  <a:cubicBezTo>
                    <a:pt x="1406" y="4684"/>
                    <a:pt x="1407" y="4684"/>
                    <a:pt x="1407" y="4684"/>
                  </a:cubicBezTo>
                  <a:cubicBezTo>
                    <a:pt x="1422" y="4684"/>
                    <a:pt x="1379" y="4179"/>
                    <a:pt x="1377" y="4146"/>
                  </a:cubicBezTo>
                  <a:cubicBezTo>
                    <a:pt x="1336" y="3667"/>
                    <a:pt x="1324" y="3107"/>
                    <a:pt x="1114" y="2667"/>
                  </a:cubicBezTo>
                  <a:cubicBezTo>
                    <a:pt x="1018" y="2462"/>
                    <a:pt x="864" y="2290"/>
                    <a:pt x="706" y="2127"/>
                  </a:cubicBezTo>
                  <a:cubicBezTo>
                    <a:pt x="619" y="2037"/>
                    <a:pt x="590" y="1932"/>
                    <a:pt x="554" y="1816"/>
                  </a:cubicBezTo>
                  <a:cubicBezTo>
                    <a:pt x="517" y="1695"/>
                    <a:pt x="480" y="1575"/>
                    <a:pt x="464" y="1451"/>
                  </a:cubicBezTo>
                  <a:cubicBezTo>
                    <a:pt x="456" y="1398"/>
                    <a:pt x="454" y="1342"/>
                    <a:pt x="470" y="1291"/>
                  </a:cubicBezTo>
                  <a:cubicBezTo>
                    <a:pt x="486" y="1240"/>
                    <a:pt x="521" y="1199"/>
                    <a:pt x="556" y="1158"/>
                  </a:cubicBezTo>
                  <a:cubicBezTo>
                    <a:pt x="721" y="967"/>
                    <a:pt x="930" y="713"/>
                    <a:pt x="1161" y="604"/>
                  </a:cubicBezTo>
                  <a:cubicBezTo>
                    <a:pt x="1397" y="492"/>
                    <a:pt x="1673" y="432"/>
                    <a:pt x="1930" y="391"/>
                  </a:cubicBezTo>
                  <a:cubicBezTo>
                    <a:pt x="2174" y="353"/>
                    <a:pt x="2425" y="322"/>
                    <a:pt x="2671" y="322"/>
                  </a:cubicBezTo>
                  <a:cubicBezTo>
                    <a:pt x="2692" y="322"/>
                    <a:pt x="2712" y="322"/>
                    <a:pt x="2732" y="323"/>
                  </a:cubicBezTo>
                  <a:cubicBezTo>
                    <a:pt x="2593" y="198"/>
                    <a:pt x="2346" y="78"/>
                    <a:pt x="2091" y="28"/>
                  </a:cubicBezTo>
                  <a:cubicBezTo>
                    <a:pt x="2008" y="10"/>
                    <a:pt x="1924" y="0"/>
                    <a:pt x="1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92;p33">
              <a:extLst>
                <a:ext uri="{FF2B5EF4-FFF2-40B4-BE49-F238E27FC236}">
                  <a16:creationId xmlns:a16="http://schemas.microsoft.com/office/drawing/2014/main" id="{6F876147-B22E-4028-8C45-5A89D878CC04}"/>
                </a:ext>
              </a:extLst>
            </p:cNvPr>
            <p:cNvSpPr/>
            <p:nvPr/>
          </p:nvSpPr>
          <p:spPr>
            <a:xfrm>
              <a:off x="7517175" y="2682201"/>
              <a:ext cx="128892" cy="105365"/>
            </a:xfrm>
            <a:custGeom>
              <a:avLst/>
              <a:gdLst/>
              <a:ahLst/>
              <a:cxnLst/>
              <a:rect l="l" t="t" r="r" b="b"/>
              <a:pathLst>
                <a:path w="1408" h="1151" extrusionOk="0">
                  <a:moveTo>
                    <a:pt x="782" y="0"/>
                  </a:moveTo>
                  <a:cubicBezTo>
                    <a:pt x="679" y="0"/>
                    <a:pt x="581" y="16"/>
                    <a:pt x="496" y="54"/>
                  </a:cubicBezTo>
                  <a:cubicBezTo>
                    <a:pt x="320" y="131"/>
                    <a:pt x="159" y="227"/>
                    <a:pt x="1" y="344"/>
                  </a:cubicBezTo>
                  <a:cubicBezTo>
                    <a:pt x="1" y="344"/>
                    <a:pt x="72" y="499"/>
                    <a:pt x="529" y="849"/>
                  </a:cubicBezTo>
                  <a:cubicBezTo>
                    <a:pt x="657" y="945"/>
                    <a:pt x="782" y="1030"/>
                    <a:pt x="895" y="1102"/>
                  </a:cubicBezTo>
                  <a:cubicBezTo>
                    <a:pt x="948" y="1136"/>
                    <a:pt x="1005" y="1151"/>
                    <a:pt x="1059" y="1151"/>
                  </a:cubicBezTo>
                  <a:cubicBezTo>
                    <a:pt x="1243" y="1151"/>
                    <a:pt x="1408" y="982"/>
                    <a:pt x="1357" y="779"/>
                  </a:cubicBezTo>
                  <a:cubicBezTo>
                    <a:pt x="1356" y="775"/>
                    <a:pt x="1354" y="772"/>
                    <a:pt x="1353" y="769"/>
                  </a:cubicBezTo>
                  <a:cubicBezTo>
                    <a:pt x="1271" y="452"/>
                    <a:pt x="1030" y="28"/>
                    <a:pt x="1030" y="28"/>
                  </a:cubicBezTo>
                  <a:cubicBezTo>
                    <a:pt x="947" y="10"/>
                    <a:pt x="863" y="0"/>
                    <a:pt x="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93;p33">
              <a:extLst>
                <a:ext uri="{FF2B5EF4-FFF2-40B4-BE49-F238E27FC236}">
                  <a16:creationId xmlns:a16="http://schemas.microsoft.com/office/drawing/2014/main" id="{8BFA92BF-B6F3-41A1-BCEE-FE6B1554BBFC}"/>
                </a:ext>
              </a:extLst>
            </p:cNvPr>
            <p:cNvSpPr/>
            <p:nvPr/>
          </p:nvSpPr>
          <p:spPr>
            <a:xfrm>
              <a:off x="7517175" y="2685039"/>
              <a:ext cx="58221" cy="81931"/>
            </a:xfrm>
            <a:custGeom>
              <a:avLst/>
              <a:gdLst/>
              <a:ahLst/>
              <a:cxnLst/>
              <a:rect l="l" t="t" r="r" b="b"/>
              <a:pathLst>
                <a:path w="636" h="895" extrusionOk="0">
                  <a:moveTo>
                    <a:pt x="570" y="0"/>
                  </a:moveTo>
                  <a:cubicBezTo>
                    <a:pt x="545" y="7"/>
                    <a:pt x="519" y="12"/>
                    <a:pt x="496" y="23"/>
                  </a:cubicBezTo>
                  <a:cubicBezTo>
                    <a:pt x="320" y="100"/>
                    <a:pt x="159" y="196"/>
                    <a:pt x="1" y="313"/>
                  </a:cubicBezTo>
                  <a:cubicBezTo>
                    <a:pt x="1" y="313"/>
                    <a:pt x="72" y="470"/>
                    <a:pt x="529" y="818"/>
                  </a:cubicBezTo>
                  <a:cubicBezTo>
                    <a:pt x="566" y="845"/>
                    <a:pt x="601" y="869"/>
                    <a:pt x="636" y="894"/>
                  </a:cubicBezTo>
                  <a:cubicBezTo>
                    <a:pt x="612" y="836"/>
                    <a:pt x="585" y="780"/>
                    <a:pt x="577" y="748"/>
                  </a:cubicBezTo>
                  <a:cubicBezTo>
                    <a:pt x="549" y="625"/>
                    <a:pt x="537" y="497"/>
                    <a:pt x="545" y="371"/>
                  </a:cubicBezTo>
                  <a:cubicBezTo>
                    <a:pt x="550" y="255"/>
                    <a:pt x="574" y="140"/>
                    <a:pt x="572" y="24"/>
                  </a:cubicBezTo>
                  <a:cubicBezTo>
                    <a:pt x="572" y="16"/>
                    <a:pt x="570" y="8"/>
                    <a:pt x="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94;p33">
              <a:extLst>
                <a:ext uri="{FF2B5EF4-FFF2-40B4-BE49-F238E27FC236}">
                  <a16:creationId xmlns:a16="http://schemas.microsoft.com/office/drawing/2014/main" id="{70CDAAEE-954F-4D91-8FD9-AAE5C93CEF94}"/>
                </a:ext>
              </a:extLst>
            </p:cNvPr>
            <p:cNvSpPr/>
            <p:nvPr/>
          </p:nvSpPr>
          <p:spPr>
            <a:xfrm>
              <a:off x="7495570" y="2707376"/>
              <a:ext cx="111316" cy="89620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285" y="0"/>
                  </a:moveTo>
                  <a:cubicBezTo>
                    <a:pt x="252" y="0"/>
                    <a:pt x="234" y="29"/>
                    <a:pt x="209" y="48"/>
                  </a:cubicBezTo>
                  <a:cubicBezTo>
                    <a:pt x="159" y="84"/>
                    <a:pt x="110" y="120"/>
                    <a:pt x="60" y="156"/>
                  </a:cubicBezTo>
                  <a:cubicBezTo>
                    <a:pt x="0" y="197"/>
                    <a:pt x="84" y="301"/>
                    <a:pt x="106" y="340"/>
                  </a:cubicBezTo>
                  <a:cubicBezTo>
                    <a:pt x="147" y="411"/>
                    <a:pt x="197" y="477"/>
                    <a:pt x="256" y="534"/>
                  </a:cubicBezTo>
                  <a:cubicBezTo>
                    <a:pt x="358" y="637"/>
                    <a:pt x="494" y="712"/>
                    <a:pt x="622" y="777"/>
                  </a:cubicBezTo>
                  <a:cubicBezTo>
                    <a:pt x="717" y="825"/>
                    <a:pt x="815" y="864"/>
                    <a:pt x="916" y="894"/>
                  </a:cubicBezTo>
                  <a:cubicBezTo>
                    <a:pt x="950" y="904"/>
                    <a:pt x="1122" y="978"/>
                    <a:pt x="1183" y="978"/>
                  </a:cubicBezTo>
                  <a:cubicBezTo>
                    <a:pt x="1192" y="978"/>
                    <a:pt x="1199" y="976"/>
                    <a:pt x="1202" y="972"/>
                  </a:cubicBezTo>
                  <a:cubicBezTo>
                    <a:pt x="1205" y="967"/>
                    <a:pt x="1197" y="920"/>
                    <a:pt x="1197" y="911"/>
                  </a:cubicBezTo>
                  <a:cubicBezTo>
                    <a:pt x="1197" y="883"/>
                    <a:pt x="1201" y="855"/>
                    <a:pt x="1203" y="827"/>
                  </a:cubicBezTo>
                  <a:cubicBezTo>
                    <a:pt x="1205" y="777"/>
                    <a:pt x="1215" y="723"/>
                    <a:pt x="1212" y="674"/>
                  </a:cubicBezTo>
                  <a:cubicBezTo>
                    <a:pt x="1209" y="624"/>
                    <a:pt x="1184" y="638"/>
                    <a:pt x="1142" y="633"/>
                  </a:cubicBezTo>
                  <a:cubicBezTo>
                    <a:pt x="1049" y="624"/>
                    <a:pt x="946" y="578"/>
                    <a:pt x="863" y="536"/>
                  </a:cubicBezTo>
                  <a:cubicBezTo>
                    <a:pt x="751" y="481"/>
                    <a:pt x="651" y="406"/>
                    <a:pt x="553" y="328"/>
                  </a:cubicBezTo>
                  <a:cubicBezTo>
                    <a:pt x="468" y="259"/>
                    <a:pt x="408" y="156"/>
                    <a:pt x="355" y="60"/>
                  </a:cubicBezTo>
                  <a:cubicBezTo>
                    <a:pt x="344" y="38"/>
                    <a:pt x="331" y="15"/>
                    <a:pt x="308" y="5"/>
                  </a:cubicBezTo>
                  <a:cubicBezTo>
                    <a:pt x="302" y="3"/>
                    <a:pt x="295" y="2"/>
                    <a:pt x="289" y="0"/>
                  </a:cubicBezTo>
                  <a:cubicBezTo>
                    <a:pt x="287" y="0"/>
                    <a:pt x="286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95;p33">
              <a:extLst>
                <a:ext uri="{FF2B5EF4-FFF2-40B4-BE49-F238E27FC236}">
                  <a16:creationId xmlns:a16="http://schemas.microsoft.com/office/drawing/2014/main" id="{DD2B338D-9FAD-4313-B232-54B17EFD6866}"/>
                </a:ext>
              </a:extLst>
            </p:cNvPr>
            <p:cNvSpPr/>
            <p:nvPr/>
          </p:nvSpPr>
          <p:spPr>
            <a:xfrm>
              <a:off x="7628128" y="2693919"/>
              <a:ext cx="33962" cy="87240"/>
            </a:xfrm>
            <a:custGeom>
              <a:avLst/>
              <a:gdLst/>
              <a:ahLst/>
              <a:cxnLst/>
              <a:rect l="l" t="t" r="r" b="b"/>
              <a:pathLst>
                <a:path w="371" h="953" extrusionOk="0">
                  <a:moveTo>
                    <a:pt x="197" y="1"/>
                  </a:moveTo>
                  <a:cubicBezTo>
                    <a:pt x="159" y="1"/>
                    <a:pt x="119" y="24"/>
                    <a:pt x="92" y="46"/>
                  </a:cubicBezTo>
                  <a:cubicBezTo>
                    <a:pt x="47" y="83"/>
                    <a:pt x="41" y="107"/>
                    <a:pt x="56" y="161"/>
                  </a:cubicBezTo>
                  <a:cubicBezTo>
                    <a:pt x="86" y="280"/>
                    <a:pt x="82" y="405"/>
                    <a:pt x="28" y="518"/>
                  </a:cubicBezTo>
                  <a:cubicBezTo>
                    <a:pt x="15" y="544"/>
                    <a:pt x="1" y="573"/>
                    <a:pt x="8" y="602"/>
                  </a:cubicBezTo>
                  <a:cubicBezTo>
                    <a:pt x="13" y="618"/>
                    <a:pt x="24" y="632"/>
                    <a:pt x="34" y="645"/>
                  </a:cubicBezTo>
                  <a:cubicBezTo>
                    <a:pt x="106" y="732"/>
                    <a:pt x="154" y="844"/>
                    <a:pt x="185" y="953"/>
                  </a:cubicBezTo>
                  <a:cubicBezTo>
                    <a:pt x="223" y="930"/>
                    <a:pt x="243" y="885"/>
                    <a:pt x="260" y="843"/>
                  </a:cubicBezTo>
                  <a:cubicBezTo>
                    <a:pt x="288" y="772"/>
                    <a:pt x="316" y="701"/>
                    <a:pt x="345" y="629"/>
                  </a:cubicBezTo>
                  <a:cubicBezTo>
                    <a:pt x="354" y="606"/>
                    <a:pt x="363" y="582"/>
                    <a:pt x="368" y="557"/>
                  </a:cubicBezTo>
                  <a:cubicBezTo>
                    <a:pt x="371" y="529"/>
                    <a:pt x="369" y="502"/>
                    <a:pt x="365" y="474"/>
                  </a:cubicBezTo>
                  <a:cubicBezTo>
                    <a:pt x="360" y="423"/>
                    <a:pt x="354" y="378"/>
                    <a:pt x="335" y="331"/>
                  </a:cubicBezTo>
                  <a:cubicBezTo>
                    <a:pt x="316" y="281"/>
                    <a:pt x="305" y="226"/>
                    <a:pt x="306" y="172"/>
                  </a:cubicBezTo>
                  <a:cubicBezTo>
                    <a:pt x="308" y="110"/>
                    <a:pt x="296" y="28"/>
                    <a:pt x="226" y="6"/>
                  </a:cubicBezTo>
                  <a:cubicBezTo>
                    <a:pt x="217" y="2"/>
                    <a:pt x="207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96;p33">
              <a:extLst>
                <a:ext uri="{FF2B5EF4-FFF2-40B4-BE49-F238E27FC236}">
                  <a16:creationId xmlns:a16="http://schemas.microsoft.com/office/drawing/2014/main" id="{621C3038-A03D-4EF4-A017-D37A564AE831}"/>
                </a:ext>
              </a:extLst>
            </p:cNvPr>
            <p:cNvSpPr/>
            <p:nvPr/>
          </p:nvSpPr>
          <p:spPr>
            <a:xfrm>
              <a:off x="7529076" y="2656843"/>
              <a:ext cx="99781" cy="90719"/>
            </a:xfrm>
            <a:custGeom>
              <a:avLst/>
              <a:gdLst/>
              <a:ahLst/>
              <a:cxnLst/>
              <a:rect l="l" t="t" r="r" b="b"/>
              <a:pathLst>
                <a:path w="1090" h="991" extrusionOk="0">
                  <a:moveTo>
                    <a:pt x="323" y="0"/>
                  </a:moveTo>
                  <a:cubicBezTo>
                    <a:pt x="171" y="0"/>
                    <a:pt x="48" y="45"/>
                    <a:pt x="15" y="179"/>
                  </a:cubicBezTo>
                  <a:lnTo>
                    <a:pt x="0" y="531"/>
                  </a:lnTo>
                  <a:cubicBezTo>
                    <a:pt x="0" y="531"/>
                    <a:pt x="233" y="793"/>
                    <a:pt x="597" y="921"/>
                  </a:cubicBezTo>
                  <a:cubicBezTo>
                    <a:pt x="751" y="975"/>
                    <a:pt x="858" y="990"/>
                    <a:pt x="931" y="990"/>
                  </a:cubicBezTo>
                  <a:cubicBezTo>
                    <a:pt x="1030" y="990"/>
                    <a:pt x="1064" y="961"/>
                    <a:pt x="1064" y="961"/>
                  </a:cubicBezTo>
                  <a:lnTo>
                    <a:pt x="1089" y="200"/>
                  </a:lnTo>
                  <a:cubicBezTo>
                    <a:pt x="1089" y="200"/>
                    <a:pt x="643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97;p33">
              <a:extLst>
                <a:ext uri="{FF2B5EF4-FFF2-40B4-BE49-F238E27FC236}">
                  <a16:creationId xmlns:a16="http://schemas.microsoft.com/office/drawing/2014/main" id="{C3E38990-E9D6-4891-942D-298A2B5ED0C9}"/>
                </a:ext>
              </a:extLst>
            </p:cNvPr>
            <p:cNvSpPr/>
            <p:nvPr/>
          </p:nvSpPr>
          <p:spPr>
            <a:xfrm>
              <a:off x="7529076" y="2656935"/>
              <a:ext cx="40553" cy="76896"/>
            </a:xfrm>
            <a:custGeom>
              <a:avLst/>
              <a:gdLst/>
              <a:ahLst/>
              <a:cxnLst/>
              <a:rect l="l" t="t" r="r" b="b"/>
              <a:pathLst>
                <a:path w="443" h="840" extrusionOk="0">
                  <a:moveTo>
                    <a:pt x="320" y="1"/>
                  </a:moveTo>
                  <a:cubicBezTo>
                    <a:pt x="170" y="1"/>
                    <a:pt x="48" y="46"/>
                    <a:pt x="15" y="178"/>
                  </a:cubicBezTo>
                  <a:lnTo>
                    <a:pt x="0" y="530"/>
                  </a:lnTo>
                  <a:cubicBezTo>
                    <a:pt x="0" y="530"/>
                    <a:pt x="159" y="706"/>
                    <a:pt x="417" y="840"/>
                  </a:cubicBezTo>
                  <a:cubicBezTo>
                    <a:pt x="414" y="786"/>
                    <a:pt x="411" y="732"/>
                    <a:pt x="414" y="678"/>
                  </a:cubicBezTo>
                  <a:cubicBezTo>
                    <a:pt x="420" y="562"/>
                    <a:pt x="443" y="447"/>
                    <a:pt x="442" y="331"/>
                  </a:cubicBezTo>
                  <a:cubicBezTo>
                    <a:pt x="440" y="217"/>
                    <a:pt x="397" y="110"/>
                    <a:pt x="363" y="2"/>
                  </a:cubicBezTo>
                  <a:cubicBezTo>
                    <a:pt x="348" y="1"/>
                    <a:pt x="334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98;p33">
              <a:extLst>
                <a:ext uri="{FF2B5EF4-FFF2-40B4-BE49-F238E27FC236}">
                  <a16:creationId xmlns:a16="http://schemas.microsoft.com/office/drawing/2014/main" id="{AD3BD1C5-D575-4A71-9C98-F39674AA4A05}"/>
                </a:ext>
              </a:extLst>
            </p:cNvPr>
            <p:cNvSpPr/>
            <p:nvPr/>
          </p:nvSpPr>
          <p:spPr>
            <a:xfrm>
              <a:off x="7480648" y="2530786"/>
              <a:ext cx="198922" cy="200112"/>
            </a:xfrm>
            <a:custGeom>
              <a:avLst/>
              <a:gdLst/>
              <a:ahLst/>
              <a:cxnLst/>
              <a:rect l="l" t="t" r="r" b="b"/>
              <a:pathLst>
                <a:path w="2173" h="2186" extrusionOk="0">
                  <a:moveTo>
                    <a:pt x="1566" y="1"/>
                  </a:moveTo>
                  <a:cubicBezTo>
                    <a:pt x="1317" y="1"/>
                    <a:pt x="888" y="166"/>
                    <a:pt x="688" y="427"/>
                  </a:cubicBezTo>
                  <a:cubicBezTo>
                    <a:pt x="672" y="446"/>
                    <a:pt x="657" y="468"/>
                    <a:pt x="644" y="489"/>
                  </a:cubicBezTo>
                  <a:cubicBezTo>
                    <a:pt x="627" y="515"/>
                    <a:pt x="614" y="540"/>
                    <a:pt x="603" y="570"/>
                  </a:cubicBezTo>
                  <a:cubicBezTo>
                    <a:pt x="462" y="935"/>
                    <a:pt x="0" y="1036"/>
                    <a:pt x="779" y="1816"/>
                  </a:cubicBezTo>
                  <a:cubicBezTo>
                    <a:pt x="779" y="1816"/>
                    <a:pt x="791" y="1826"/>
                    <a:pt x="810" y="1844"/>
                  </a:cubicBezTo>
                  <a:cubicBezTo>
                    <a:pt x="818" y="1851"/>
                    <a:pt x="827" y="1856"/>
                    <a:pt x="835" y="1864"/>
                  </a:cubicBezTo>
                  <a:lnTo>
                    <a:pt x="863" y="1889"/>
                  </a:lnTo>
                  <a:cubicBezTo>
                    <a:pt x="896" y="1915"/>
                    <a:pt x="936" y="1944"/>
                    <a:pt x="983" y="1978"/>
                  </a:cubicBezTo>
                  <a:cubicBezTo>
                    <a:pt x="1101" y="2059"/>
                    <a:pt x="1256" y="2146"/>
                    <a:pt x="1399" y="2170"/>
                  </a:cubicBezTo>
                  <a:cubicBezTo>
                    <a:pt x="1457" y="2180"/>
                    <a:pt x="1511" y="2185"/>
                    <a:pt x="1562" y="2185"/>
                  </a:cubicBezTo>
                  <a:cubicBezTo>
                    <a:pt x="1771" y="2185"/>
                    <a:pt x="1915" y="2101"/>
                    <a:pt x="1938" y="1916"/>
                  </a:cubicBezTo>
                  <a:cubicBezTo>
                    <a:pt x="1966" y="1696"/>
                    <a:pt x="2172" y="852"/>
                    <a:pt x="2124" y="573"/>
                  </a:cubicBezTo>
                  <a:cubicBezTo>
                    <a:pt x="2123" y="559"/>
                    <a:pt x="2119" y="548"/>
                    <a:pt x="2116" y="538"/>
                  </a:cubicBezTo>
                  <a:cubicBezTo>
                    <a:pt x="2091" y="458"/>
                    <a:pt x="2057" y="377"/>
                    <a:pt x="2014" y="300"/>
                  </a:cubicBezTo>
                  <a:cubicBezTo>
                    <a:pt x="1928" y="150"/>
                    <a:pt x="1802" y="26"/>
                    <a:pt x="1621" y="4"/>
                  </a:cubicBezTo>
                  <a:cubicBezTo>
                    <a:pt x="1604" y="2"/>
                    <a:pt x="1585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99;p33">
              <a:extLst>
                <a:ext uri="{FF2B5EF4-FFF2-40B4-BE49-F238E27FC236}">
                  <a16:creationId xmlns:a16="http://schemas.microsoft.com/office/drawing/2014/main" id="{F02FF234-CD4C-4E34-878C-7D2A7CC9F339}"/>
                </a:ext>
              </a:extLst>
            </p:cNvPr>
            <p:cNvSpPr/>
            <p:nvPr/>
          </p:nvSpPr>
          <p:spPr>
            <a:xfrm>
              <a:off x="7480648" y="2546440"/>
              <a:ext cx="194436" cy="165417"/>
            </a:xfrm>
            <a:custGeom>
              <a:avLst/>
              <a:gdLst/>
              <a:ahLst/>
              <a:cxnLst/>
              <a:rect l="l" t="t" r="r" b="b"/>
              <a:pathLst>
                <a:path w="2124" h="1807" extrusionOk="0">
                  <a:moveTo>
                    <a:pt x="1380" y="1"/>
                  </a:moveTo>
                  <a:cubicBezTo>
                    <a:pt x="1293" y="1"/>
                    <a:pt x="1206" y="10"/>
                    <a:pt x="1121" y="27"/>
                  </a:cubicBezTo>
                  <a:cubicBezTo>
                    <a:pt x="960" y="60"/>
                    <a:pt x="795" y="132"/>
                    <a:pt x="688" y="256"/>
                  </a:cubicBezTo>
                  <a:cubicBezTo>
                    <a:pt x="672" y="275"/>
                    <a:pt x="657" y="297"/>
                    <a:pt x="645" y="318"/>
                  </a:cubicBezTo>
                  <a:cubicBezTo>
                    <a:pt x="627" y="344"/>
                    <a:pt x="614" y="369"/>
                    <a:pt x="604" y="399"/>
                  </a:cubicBezTo>
                  <a:cubicBezTo>
                    <a:pt x="462" y="764"/>
                    <a:pt x="0" y="865"/>
                    <a:pt x="779" y="1645"/>
                  </a:cubicBezTo>
                  <a:cubicBezTo>
                    <a:pt x="779" y="1645"/>
                    <a:pt x="791" y="1655"/>
                    <a:pt x="811" y="1674"/>
                  </a:cubicBezTo>
                  <a:cubicBezTo>
                    <a:pt x="818" y="1677"/>
                    <a:pt x="824" y="1685"/>
                    <a:pt x="835" y="1693"/>
                  </a:cubicBezTo>
                  <a:cubicBezTo>
                    <a:pt x="844" y="1700"/>
                    <a:pt x="854" y="1708"/>
                    <a:pt x="863" y="1718"/>
                  </a:cubicBezTo>
                  <a:cubicBezTo>
                    <a:pt x="896" y="1744"/>
                    <a:pt x="937" y="1773"/>
                    <a:pt x="984" y="1807"/>
                  </a:cubicBezTo>
                  <a:cubicBezTo>
                    <a:pt x="958" y="1690"/>
                    <a:pt x="948" y="1570"/>
                    <a:pt x="976" y="1462"/>
                  </a:cubicBezTo>
                  <a:cubicBezTo>
                    <a:pt x="999" y="1385"/>
                    <a:pt x="1030" y="1320"/>
                    <a:pt x="1037" y="1239"/>
                  </a:cubicBezTo>
                  <a:cubicBezTo>
                    <a:pt x="1046" y="1139"/>
                    <a:pt x="1057" y="1037"/>
                    <a:pt x="1060" y="934"/>
                  </a:cubicBezTo>
                  <a:cubicBezTo>
                    <a:pt x="1062" y="832"/>
                    <a:pt x="1108" y="737"/>
                    <a:pt x="1143" y="642"/>
                  </a:cubicBezTo>
                  <a:cubicBezTo>
                    <a:pt x="1152" y="617"/>
                    <a:pt x="1162" y="590"/>
                    <a:pt x="1177" y="566"/>
                  </a:cubicBezTo>
                  <a:cubicBezTo>
                    <a:pt x="1203" y="520"/>
                    <a:pt x="1257" y="472"/>
                    <a:pt x="1303" y="447"/>
                  </a:cubicBezTo>
                  <a:cubicBezTo>
                    <a:pt x="1323" y="436"/>
                    <a:pt x="1346" y="433"/>
                    <a:pt x="1370" y="433"/>
                  </a:cubicBezTo>
                  <a:cubicBezTo>
                    <a:pt x="1419" y="433"/>
                    <a:pt x="1474" y="448"/>
                    <a:pt x="1517" y="453"/>
                  </a:cubicBezTo>
                  <a:cubicBezTo>
                    <a:pt x="1571" y="461"/>
                    <a:pt x="1626" y="464"/>
                    <a:pt x="1682" y="464"/>
                  </a:cubicBezTo>
                  <a:cubicBezTo>
                    <a:pt x="1774" y="464"/>
                    <a:pt x="1868" y="456"/>
                    <a:pt x="1962" y="447"/>
                  </a:cubicBezTo>
                  <a:cubicBezTo>
                    <a:pt x="2015" y="440"/>
                    <a:pt x="2071" y="432"/>
                    <a:pt x="2118" y="406"/>
                  </a:cubicBezTo>
                  <a:cubicBezTo>
                    <a:pt x="2119" y="406"/>
                    <a:pt x="2122" y="404"/>
                    <a:pt x="2124" y="402"/>
                  </a:cubicBezTo>
                  <a:cubicBezTo>
                    <a:pt x="2123" y="388"/>
                    <a:pt x="2119" y="377"/>
                    <a:pt x="2116" y="367"/>
                  </a:cubicBezTo>
                  <a:cubicBezTo>
                    <a:pt x="2091" y="287"/>
                    <a:pt x="2057" y="206"/>
                    <a:pt x="2014" y="129"/>
                  </a:cubicBezTo>
                  <a:cubicBezTo>
                    <a:pt x="1950" y="108"/>
                    <a:pt x="1883" y="94"/>
                    <a:pt x="1841" y="75"/>
                  </a:cubicBezTo>
                  <a:cubicBezTo>
                    <a:pt x="1714" y="22"/>
                    <a:pt x="1569" y="5"/>
                    <a:pt x="1434" y="2"/>
                  </a:cubicBezTo>
                  <a:cubicBezTo>
                    <a:pt x="1416" y="1"/>
                    <a:pt x="139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00;p33">
              <a:extLst>
                <a:ext uri="{FF2B5EF4-FFF2-40B4-BE49-F238E27FC236}">
                  <a16:creationId xmlns:a16="http://schemas.microsoft.com/office/drawing/2014/main" id="{AD3F7879-9D09-476E-A4DF-393DE5CA3FF0}"/>
                </a:ext>
              </a:extLst>
            </p:cNvPr>
            <p:cNvSpPr/>
            <p:nvPr/>
          </p:nvSpPr>
          <p:spPr>
            <a:xfrm>
              <a:off x="7491634" y="2493435"/>
              <a:ext cx="182627" cy="254122"/>
            </a:xfrm>
            <a:custGeom>
              <a:avLst/>
              <a:gdLst/>
              <a:ahLst/>
              <a:cxnLst/>
              <a:rect l="l" t="t" r="r" b="b"/>
              <a:pathLst>
                <a:path w="1995" h="2776" extrusionOk="0">
                  <a:moveTo>
                    <a:pt x="1699" y="2148"/>
                  </a:moveTo>
                  <a:cubicBezTo>
                    <a:pt x="1704" y="2148"/>
                    <a:pt x="1710" y="2149"/>
                    <a:pt x="1714" y="2153"/>
                  </a:cubicBezTo>
                  <a:cubicBezTo>
                    <a:pt x="1771" y="2193"/>
                    <a:pt x="1692" y="2330"/>
                    <a:pt x="1655" y="2361"/>
                  </a:cubicBezTo>
                  <a:cubicBezTo>
                    <a:pt x="1644" y="2370"/>
                    <a:pt x="1604" y="2406"/>
                    <a:pt x="1585" y="2406"/>
                  </a:cubicBezTo>
                  <a:cubicBezTo>
                    <a:pt x="1576" y="2406"/>
                    <a:pt x="1571" y="2399"/>
                    <a:pt x="1576" y="2378"/>
                  </a:cubicBezTo>
                  <a:cubicBezTo>
                    <a:pt x="1578" y="2366"/>
                    <a:pt x="1580" y="2353"/>
                    <a:pt x="1584" y="2341"/>
                  </a:cubicBezTo>
                  <a:cubicBezTo>
                    <a:pt x="1590" y="2311"/>
                    <a:pt x="1591" y="2277"/>
                    <a:pt x="1557" y="2277"/>
                  </a:cubicBezTo>
                  <a:cubicBezTo>
                    <a:pt x="1554" y="2277"/>
                    <a:pt x="1552" y="2277"/>
                    <a:pt x="1549" y="2278"/>
                  </a:cubicBezTo>
                  <a:cubicBezTo>
                    <a:pt x="1526" y="2280"/>
                    <a:pt x="1505" y="2286"/>
                    <a:pt x="1484" y="2293"/>
                  </a:cubicBezTo>
                  <a:cubicBezTo>
                    <a:pt x="1464" y="2301"/>
                    <a:pt x="1444" y="2314"/>
                    <a:pt x="1441" y="2334"/>
                  </a:cubicBezTo>
                  <a:cubicBezTo>
                    <a:pt x="1437" y="2353"/>
                    <a:pt x="1451" y="2370"/>
                    <a:pt x="1457" y="2388"/>
                  </a:cubicBezTo>
                  <a:cubicBezTo>
                    <a:pt x="1462" y="2411"/>
                    <a:pt x="1457" y="2434"/>
                    <a:pt x="1441" y="2451"/>
                  </a:cubicBezTo>
                  <a:cubicBezTo>
                    <a:pt x="1424" y="2468"/>
                    <a:pt x="1405" y="2468"/>
                    <a:pt x="1382" y="2468"/>
                  </a:cubicBezTo>
                  <a:cubicBezTo>
                    <a:pt x="1373" y="2468"/>
                    <a:pt x="1364" y="2469"/>
                    <a:pt x="1354" y="2469"/>
                  </a:cubicBezTo>
                  <a:cubicBezTo>
                    <a:pt x="1346" y="2469"/>
                    <a:pt x="1338" y="2468"/>
                    <a:pt x="1329" y="2466"/>
                  </a:cubicBezTo>
                  <a:cubicBezTo>
                    <a:pt x="1293" y="2456"/>
                    <a:pt x="1261" y="2426"/>
                    <a:pt x="1243" y="2393"/>
                  </a:cubicBezTo>
                  <a:cubicBezTo>
                    <a:pt x="1218" y="2345"/>
                    <a:pt x="1211" y="2314"/>
                    <a:pt x="1234" y="2264"/>
                  </a:cubicBezTo>
                  <a:cubicBezTo>
                    <a:pt x="1250" y="2230"/>
                    <a:pt x="1290" y="2223"/>
                    <a:pt x="1333" y="2223"/>
                  </a:cubicBezTo>
                  <a:cubicBezTo>
                    <a:pt x="1359" y="2223"/>
                    <a:pt x="1386" y="2226"/>
                    <a:pt x="1408" y="2226"/>
                  </a:cubicBezTo>
                  <a:cubicBezTo>
                    <a:pt x="1416" y="2226"/>
                    <a:pt x="1422" y="2226"/>
                    <a:pt x="1428" y="2225"/>
                  </a:cubicBezTo>
                  <a:cubicBezTo>
                    <a:pt x="1510" y="2216"/>
                    <a:pt x="1585" y="2182"/>
                    <a:pt x="1663" y="2156"/>
                  </a:cubicBezTo>
                  <a:cubicBezTo>
                    <a:pt x="1666" y="2155"/>
                    <a:pt x="1671" y="2154"/>
                    <a:pt x="1675" y="2153"/>
                  </a:cubicBezTo>
                  <a:cubicBezTo>
                    <a:pt x="1682" y="2151"/>
                    <a:pt x="1691" y="2148"/>
                    <a:pt x="1699" y="2148"/>
                  </a:cubicBezTo>
                  <a:close/>
                  <a:moveTo>
                    <a:pt x="955" y="1"/>
                  </a:moveTo>
                  <a:cubicBezTo>
                    <a:pt x="698" y="1"/>
                    <a:pt x="475" y="115"/>
                    <a:pt x="281" y="288"/>
                  </a:cubicBezTo>
                  <a:cubicBezTo>
                    <a:pt x="86" y="463"/>
                    <a:pt x="12" y="787"/>
                    <a:pt x="5" y="1039"/>
                  </a:cubicBezTo>
                  <a:cubicBezTo>
                    <a:pt x="1" y="1208"/>
                    <a:pt x="31" y="1373"/>
                    <a:pt x="79" y="1535"/>
                  </a:cubicBezTo>
                  <a:cubicBezTo>
                    <a:pt x="140" y="1744"/>
                    <a:pt x="262" y="1934"/>
                    <a:pt x="430" y="2075"/>
                  </a:cubicBezTo>
                  <a:cubicBezTo>
                    <a:pt x="468" y="2108"/>
                    <a:pt x="511" y="2139"/>
                    <a:pt x="557" y="2171"/>
                  </a:cubicBezTo>
                  <a:cubicBezTo>
                    <a:pt x="550" y="2162"/>
                    <a:pt x="561" y="2102"/>
                    <a:pt x="560" y="2087"/>
                  </a:cubicBezTo>
                  <a:cubicBezTo>
                    <a:pt x="556" y="1938"/>
                    <a:pt x="487" y="1814"/>
                    <a:pt x="408" y="1690"/>
                  </a:cubicBezTo>
                  <a:cubicBezTo>
                    <a:pt x="380" y="1646"/>
                    <a:pt x="350" y="1600"/>
                    <a:pt x="337" y="1548"/>
                  </a:cubicBezTo>
                  <a:cubicBezTo>
                    <a:pt x="323" y="1487"/>
                    <a:pt x="329" y="1390"/>
                    <a:pt x="364" y="1340"/>
                  </a:cubicBezTo>
                  <a:cubicBezTo>
                    <a:pt x="391" y="1302"/>
                    <a:pt x="431" y="1283"/>
                    <a:pt x="471" y="1283"/>
                  </a:cubicBezTo>
                  <a:cubicBezTo>
                    <a:pt x="504" y="1283"/>
                    <a:pt x="538" y="1296"/>
                    <a:pt x="564" y="1322"/>
                  </a:cubicBezTo>
                  <a:cubicBezTo>
                    <a:pt x="605" y="1363"/>
                    <a:pt x="630" y="1424"/>
                    <a:pt x="650" y="1478"/>
                  </a:cubicBezTo>
                  <a:cubicBezTo>
                    <a:pt x="677" y="1551"/>
                    <a:pt x="700" y="1625"/>
                    <a:pt x="719" y="1700"/>
                  </a:cubicBezTo>
                  <a:cubicBezTo>
                    <a:pt x="736" y="1762"/>
                    <a:pt x="726" y="1824"/>
                    <a:pt x="725" y="1886"/>
                  </a:cubicBezTo>
                  <a:cubicBezTo>
                    <a:pt x="724" y="1960"/>
                    <a:pt x="740" y="2032"/>
                    <a:pt x="744" y="2104"/>
                  </a:cubicBezTo>
                  <a:cubicBezTo>
                    <a:pt x="747" y="2180"/>
                    <a:pt x="756" y="2255"/>
                    <a:pt x="780" y="2326"/>
                  </a:cubicBezTo>
                  <a:cubicBezTo>
                    <a:pt x="823" y="2453"/>
                    <a:pt x="901" y="2536"/>
                    <a:pt x="995" y="2627"/>
                  </a:cubicBezTo>
                  <a:cubicBezTo>
                    <a:pt x="1088" y="2718"/>
                    <a:pt x="1216" y="2775"/>
                    <a:pt x="1347" y="2775"/>
                  </a:cubicBezTo>
                  <a:cubicBezTo>
                    <a:pt x="1583" y="2773"/>
                    <a:pt x="1742" y="2589"/>
                    <a:pt x="1809" y="2379"/>
                  </a:cubicBezTo>
                  <a:cubicBezTo>
                    <a:pt x="1833" y="2308"/>
                    <a:pt x="1847" y="2233"/>
                    <a:pt x="1851" y="2157"/>
                  </a:cubicBezTo>
                  <a:cubicBezTo>
                    <a:pt x="1854" y="2099"/>
                    <a:pt x="1857" y="2045"/>
                    <a:pt x="1836" y="1989"/>
                  </a:cubicBezTo>
                  <a:cubicBezTo>
                    <a:pt x="1827" y="2022"/>
                    <a:pt x="1810" y="2082"/>
                    <a:pt x="1770" y="2082"/>
                  </a:cubicBezTo>
                  <a:cubicBezTo>
                    <a:pt x="1765" y="2082"/>
                    <a:pt x="1759" y="2081"/>
                    <a:pt x="1753" y="2078"/>
                  </a:cubicBezTo>
                  <a:cubicBezTo>
                    <a:pt x="1730" y="2069"/>
                    <a:pt x="1713" y="2053"/>
                    <a:pt x="1690" y="2045"/>
                  </a:cubicBezTo>
                  <a:cubicBezTo>
                    <a:pt x="1680" y="2042"/>
                    <a:pt x="1671" y="2041"/>
                    <a:pt x="1661" y="2041"/>
                  </a:cubicBezTo>
                  <a:cubicBezTo>
                    <a:pt x="1646" y="2041"/>
                    <a:pt x="1631" y="2043"/>
                    <a:pt x="1617" y="2047"/>
                  </a:cubicBezTo>
                  <a:cubicBezTo>
                    <a:pt x="1567" y="2058"/>
                    <a:pt x="1515" y="2076"/>
                    <a:pt x="1464" y="2083"/>
                  </a:cubicBezTo>
                  <a:cubicBezTo>
                    <a:pt x="1416" y="2090"/>
                    <a:pt x="1372" y="2087"/>
                    <a:pt x="1326" y="2108"/>
                  </a:cubicBezTo>
                  <a:cubicBezTo>
                    <a:pt x="1305" y="2118"/>
                    <a:pt x="1287" y="2129"/>
                    <a:pt x="1266" y="2139"/>
                  </a:cubicBezTo>
                  <a:cubicBezTo>
                    <a:pt x="1243" y="2150"/>
                    <a:pt x="1220" y="2163"/>
                    <a:pt x="1198" y="2178"/>
                  </a:cubicBezTo>
                  <a:cubicBezTo>
                    <a:pt x="1183" y="2185"/>
                    <a:pt x="1168" y="2194"/>
                    <a:pt x="1151" y="2197"/>
                  </a:cubicBezTo>
                  <a:cubicBezTo>
                    <a:pt x="1149" y="2197"/>
                    <a:pt x="1146" y="2197"/>
                    <a:pt x="1143" y="2197"/>
                  </a:cubicBezTo>
                  <a:cubicBezTo>
                    <a:pt x="1130" y="2197"/>
                    <a:pt x="1117" y="2193"/>
                    <a:pt x="1105" y="2188"/>
                  </a:cubicBezTo>
                  <a:cubicBezTo>
                    <a:pt x="1064" y="2170"/>
                    <a:pt x="1029" y="2139"/>
                    <a:pt x="995" y="2109"/>
                  </a:cubicBezTo>
                  <a:cubicBezTo>
                    <a:pt x="943" y="2060"/>
                    <a:pt x="891" y="2006"/>
                    <a:pt x="868" y="1938"/>
                  </a:cubicBezTo>
                  <a:cubicBezTo>
                    <a:pt x="844" y="1868"/>
                    <a:pt x="856" y="1791"/>
                    <a:pt x="860" y="1719"/>
                  </a:cubicBezTo>
                  <a:cubicBezTo>
                    <a:pt x="864" y="1567"/>
                    <a:pt x="888" y="1416"/>
                    <a:pt x="898" y="1265"/>
                  </a:cubicBezTo>
                  <a:cubicBezTo>
                    <a:pt x="919" y="965"/>
                    <a:pt x="1205" y="851"/>
                    <a:pt x="1708" y="841"/>
                  </a:cubicBezTo>
                  <a:cubicBezTo>
                    <a:pt x="1715" y="841"/>
                    <a:pt x="1722" y="841"/>
                    <a:pt x="1729" y="841"/>
                  </a:cubicBezTo>
                  <a:cubicBezTo>
                    <a:pt x="1884" y="841"/>
                    <a:pt x="1931" y="877"/>
                    <a:pt x="1995" y="928"/>
                  </a:cubicBezTo>
                  <a:cubicBezTo>
                    <a:pt x="1984" y="729"/>
                    <a:pt x="1932" y="550"/>
                    <a:pt x="1809" y="429"/>
                  </a:cubicBezTo>
                  <a:cubicBezTo>
                    <a:pt x="1609" y="228"/>
                    <a:pt x="1360" y="47"/>
                    <a:pt x="1073" y="9"/>
                  </a:cubicBezTo>
                  <a:cubicBezTo>
                    <a:pt x="1033" y="3"/>
                    <a:pt x="993" y="1"/>
                    <a:pt x="955" y="1"/>
                  </a:cubicBezTo>
                  <a:close/>
                </a:path>
              </a:pathLst>
            </a:custGeom>
            <a:solidFill>
              <a:srgbClr val="4F2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01;p33">
              <a:extLst>
                <a:ext uri="{FF2B5EF4-FFF2-40B4-BE49-F238E27FC236}">
                  <a16:creationId xmlns:a16="http://schemas.microsoft.com/office/drawing/2014/main" id="{8C564152-BCC2-4395-9C75-B25D4DD53C4F}"/>
                </a:ext>
              </a:extLst>
            </p:cNvPr>
            <p:cNvSpPr/>
            <p:nvPr/>
          </p:nvSpPr>
          <p:spPr>
            <a:xfrm>
              <a:off x="7491634" y="2493527"/>
              <a:ext cx="156172" cy="182078"/>
            </a:xfrm>
            <a:custGeom>
              <a:avLst/>
              <a:gdLst/>
              <a:ahLst/>
              <a:cxnLst/>
              <a:rect l="l" t="t" r="r" b="b"/>
              <a:pathLst>
                <a:path w="1706" h="1989" extrusionOk="0">
                  <a:moveTo>
                    <a:pt x="952" y="1"/>
                  </a:moveTo>
                  <a:cubicBezTo>
                    <a:pt x="696" y="1"/>
                    <a:pt x="474" y="114"/>
                    <a:pt x="282" y="287"/>
                  </a:cubicBezTo>
                  <a:cubicBezTo>
                    <a:pt x="86" y="463"/>
                    <a:pt x="12" y="787"/>
                    <a:pt x="5" y="1039"/>
                  </a:cubicBezTo>
                  <a:cubicBezTo>
                    <a:pt x="1" y="1207"/>
                    <a:pt x="31" y="1374"/>
                    <a:pt x="79" y="1535"/>
                  </a:cubicBezTo>
                  <a:cubicBezTo>
                    <a:pt x="129" y="1704"/>
                    <a:pt x="220" y="1860"/>
                    <a:pt x="341" y="1988"/>
                  </a:cubicBezTo>
                  <a:cubicBezTo>
                    <a:pt x="334" y="1963"/>
                    <a:pt x="326" y="1939"/>
                    <a:pt x="320" y="1918"/>
                  </a:cubicBezTo>
                  <a:cubicBezTo>
                    <a:pt x="289" y="1796"/>
                    <a:pt x="263" y="1671"/>
                    <a:pt x="243" y="1546"/>
                  </a:cubicBezTo>
                  <a:cubicBezTo>
                    <a:pt x="208" y="1329"/>
                    <a:pt x="207" y="1115"/>
                    <a:pt x="228" y="896"/>
                  </a:cubicBezTo>
                  <a:cubicBezTo>
                    <a:pt x="266" y="512"/>
                    <a:pt x="584" y="250"/>
                    <a:pt x="949" y="166"/>
                  </a:cubicBezTo>
                  <a:cubicBezTo>
                    <a:pt x="995" y="156"/>
                    <a:pt x="1040" y="151"/>
                    <a:pt x="1086" y="151"/>
                  </a:cubicBezTo>
                  <a:cubicBezTo>
                    <a:pt x="1140" y="151"/>
                    <a:pt x="1194" y="158"/>
                    <a:pt x="1249" y="169"/>
                  </a:cubicBezTo>
                  <a:cubicBezTo>
                    <a:pt x="1351" y="189"/>
                    <a:pt x="1454" y="227"/>
                    <a:pt x="1555" y="268"/>
                  </a:cubicBezTo>
                  <a:cubicBezTo>
                    <a:pt x="1583" y="279"/>
                    <a:pt x="1610" y="290"/>
                    <a:pt x="1637" y="300"/>
                  </a:cubicBezTo>
                  <a:cubicBezTo>
                    <a:pt x="1659" y="311"/>
                    <a:pt x="1683" y="321"/>
                    <a:pt x="1705" y="331"/>
                  </a:cubicBezTo>
                  <a:cubicBezTo>
                    <a:pt x="1525" y="172"/>
                    <a:pt x="1312" y="40"/>
                    <a:pt x="1073" y="9"/>
                  </a:cubicBezTo>
                  <a:cubicBezTo>
                    <a:pt x="1032" y="3"/>
                    <a:pt x="992" y="1"/>
                    <a:pt x="952" y="1"/>
                  </a:cubicBezTo>
                  <a:close/>
                </a:path>
              </a:pathLst>
            </a:custGeom>
            <a:solidFill>
              <a:srgbClr val="42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02;p33">
              <a:extLst>
                <a:ext uri="{FF2B5EF4-FFF2-40B4-BE49-F238E27FC236}">
                  <a16:creationId xmlns:a16="http://schemas.microsoft.com/office/drawing/2014/main" id="{1F5EF53D-5EEF-49F5-B5A2-DBF9F5085620}"/>
                </a:ext>
              </a:extLst>
            </p:cNvPr>
            <p:cNvSpPr/>
            <p:nvPr/>
          </p:nvSpPr>
          <p:spPr>
            <a:xfrm>
              <a:off x="7570179" y="2667463"/>
              <a:ext cx="91085" cy="33230"/>
            </a:xfrm>
            <a:custGeom>
              <a:avLst/>
              <a:gdLst/>
              <a:ahLst/>
              <a:cxnLst/>
              <a:rect l="l" t="t" r="r" b="b"/>
              <a:pathLst>
                <a:path w="995" h="363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64"/>
                    <a:pt x="13" y="129"/>
                    <a:pt x="47" y="179"/>
                  </a:cubicBezTo>
                  <a:cubicBezTo>
                    <a:pt x="59" y="198"/>
                    <a:pt x="74" y="213"/>
                    <a:pt x="90" y="229"/>
                  </a:cubicBezTo>
                  <a:cubicBezTo>
                    <a:pt x="128" y="266"/>
                    <a:pt x="171" y="301"/>
                    <a:pt x="215" y="332"/>
                  </a:cubicBezTo>
                  <a:cubicBezTo>
                    <a:pt x="232" y="343"/>
                    <a:pt x="250" y="354"/>
                    <a:pt x="270" y="360"/>
                  </a:cubicBezTo>
                  <a:cubicBezTo>
                    <a:pt x="277" y="362"/>
                    <a:pt x="283" y="363"/>
                    <a:pt x="288" y="363"/>
                  </a:cubicBezTo>
                  <a:cubicBezTo>
                    <a:pt x="302" y="363"/>
                    <a:pt x="310" y="357"/>
                    <a:pt x="325" y="346"/>
                  </a:cubicBezTo>
                  <a:cubicBezTo>
                    <a:pt x="362" y="318"/>
                    <a:pt x="400" y="291"/>
                    <a:pt x="440" y="266"/>
                  </a:cubicBezTo>
                  <a:cubicBezTo>
                    <a:pt x="457" y="255"/>
                    <a:pt x="475" y="245"/>
                    <a:pt x="494" y="237"/>
                  </a:cubicBezTo>
                  <a:cubicBezTo>
                    <a:pt x="515" y="228"/>
                    <a:pt x="539" y="224"/>
                    <a:pt x="563" y="219"/>
                  </a:cubicBezTo>
                  <a:cubicBezTo>
                    <a:pt x="611" y="210"/>
                    <a:pt x="658" y="201"/>
                    <a:pt x="707" y="191"/>
                  </a:cubicBezTo>
                  <a:cubicBezTo>
                    <a:pt x="732" y="186"/>
                    <a:pt x="759" y="182"/>
                    <a:pt x="784" y="182"/>
                  </a:cubicBezTo>
                  <a:cubicBezTo>
                    <a:pt x="809" y="182"/>
                    <a:pt x="833" y="186"/>
                    <a:pt x="854" y="199"/>
                  </a:cubicBezTo>
                  <a:cubicBezTo>
                    <a:pt x="869" y="207"/>
                    <a:pt x="880" y="218"/>
                    <a:pt x="895" y="224"/>
                  </a:cubicBezTo>
                  <a:cubicBezTo>
                    <a:pt x="903" y="227"/>
                    <a:pt x="912" y="229"/>
                    <a:pt x="921" y="229"/>
                  </a:cubicBezTo>
                  <a:cubicBezTo>
                    <a:pt x="949" y="229"/>
                    <a:pt x="977" y="213"/>
                    <a:pt x="995" y="191"/>
                  </a:cubicBezTo>
                  <a:cubicBezTo>
                    <a:pt x="995" y="157"/>
                    <a:pt x="992" y="123"/>
                    <a:pt x="978" y="88"/>
                  </a:cubicBezTo>
                  <a:cubicBezTo>
                    <a:pt x="969" y="121"/>
                    <a:pt x="952" y="181"/>
                    <a:pt x="912" y="181"/>
                  </a:cubicBezTo>
                  <a:cubicBezTo>
                    <a:pt x="907" y="181"/>
                    <a:pt x="901" y="180"/>
                    <a:pt x="895" y="177"/>
                  </a:cubicBezTo>
                  <a:cubicBezTo>
                    <a:pt x="872" y="168"/>
                    <a:pt x="855" y="152"/>
                    <a:pt x="832" y="145"/>
                  </a:cubicBezTo>
                  <a:cubicBezTo>
                    <a:pt x="822" y="141"/>
                    <a:pt x="811" y="140"/>
                    <a:pt x="801" y="140"/>
                  </a:cubicBezTo>
                  <a:cubicBezTo>
                    <a:pt x="787" y="140"/>
                    <a:pt x="772" y="143"/>
                    <a:pt x="759" y="146"/>
                  </a:cubicBezTo>
                  <a:cubicBezTo>
                    <a:pt x="709" y="157"/>
                    <a:pt x="657" y="175"/>
                    <a:pt x="606" y="182"/>
                  </a:cubicBezTo>
                  <a:cubicBezTo>
                    <a:pt x="558" y="189"/>
                    <a:pt x="514" y="186"/>
                    <a:pt x="468" y="207"/>
                  </a:cubicBezTo>
                  <a:cubicBezTo>
                    <a:pt x="447" y="217"/>
                    <a:pt x="429" y="229"/>
                    <a:pt x="408" y="238"/>
                  </a:cubicBezTo>
                  <a:cubicBezTo>
                    <a:pt x="385" y="249"/>
                    <a:pt x="362" y="263"/>
                    <a:pt x="340" y="277"/>
                  </a:cubicBezTo>
                  <a:cubicBezTo>
                    <a:pt x="325" y="286"/>
                    <a:pt x="310" y="295"/>
                    <a:pt x="293" y="296"/>
                  </a:cubicBezTo>
                  <a:cubicBezTo>
                    <a:pt x="291" y="296"/>
                    <a:pt x="288" y="296"/>
                    <a:pt x="285" y="296"/>
                  </a:cubicBezTo>
                  <a:cubicBezTo>
                    <a:pt x="272" y="296"/>
                    <a:pt x="259" y="292"/>
                    <a:pt x="247" y="287"/>
                  </a:cubicBezTo>
                  <a:cubicBezTo>
                    <a:pt x="206" y="269"/>
                    <a:pt x="171" y="238"/>
                    <a:pt x="137" y="208"/>
                  </a:cubicBezTo>
                  <a:cubicBezTo>
                    <a:pt x="85" y="161"/>
                    <a:pt x="33" y="105"/>
                    <a:pt x="10" y="38"/>
                  </a:cubicBezTo>
                  <a:cubicBezTo>
                    <a:pt x="6" y="25"/>
                    <a:pt x="4" y="13"/>
                    <a:pt x="2" y="1"/>
                  </a:cubicBezTo>
                  <a:close/>
                </a:path>
              </a:pathLst>
            </a:custGeom>
            <a:solidFill>
              <a:srgbClr val="703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03;p33">
              <a:extLst>
                <a:ext uri="{FF2B5EF4-FFF2-40B4-BE49-F238E27FC236}">
                  <a16:creationId xmlns:a16="http://schemas.microsoft.com/office/drawing/2014/main" id="{5A3B6FFD-A1B0-488C-B458-E43BC2F3A6D3}"/>
                </a:ext>
              </a:extLst>
            </p:cNvPr>
            <p:cNvSpPr/>
            <p:nvPr/>
          </p:nvSpPr>
          <p:spPr>
            <a:xfrm>
              <a:off x="7548300" y="2621873"/>
              <a:ext cx="112323" cy="125688"/>
            </a:xfrm>
            <a:custGeom>
              <a:avLst/>
              <a:gdLst/>
              <a:ahLst/>
              <a:cxnLst/>
              <a:rect l="l" t="t" r="r" b="b"/>
              <a:pathLst>
                <a:path w="1227" h="1373" extrusionOk="0">
                  <a:moveTo>
                    <a:pt x="1" y="1"/>
                  </a:moveTo>
                  <a:cubicBezTo>
                    <a:pt x="12" y="26"/>
                    <a:pt x="22" y="52"/>
                    <a:pt x="31" y="75"/>
                  </a:cubicBezTo>
                  <a:cubicBezTo>
                    <a:pt x="60" y="148"/>
                    <a:pt x="81" y="223"/>
                    <a:pt x="101" y="298"/>
                  </a:cubicBezTo>
                  <a:cubicBezTo>
                    <a:pt x="117" y="360"/>
                    <a:pt x="107" y="421"/>
                    <a:pt x="106" y="484"/>
                  </a:cubicBezTo>
                  <a:cubicBezTo>
                    <a:pt x="105" y="557"/>
                    <a:pt x="121" y="629"/>
                    <a:pt x="126" y="702"/>
                  </a:cubicBezTo>
                  <a:cubicBezTo>
                    <a:pt x="129" y="777"/>
                    <a:pt x="138" y="852"/>
                    <a:pt x="162" y="924"/>
                  </a:cubicBezTo>
                  <a:cubicBezTo>
                    <a:pt x="204" y="1050"/>
                    <a:pt x="282" y="1134"/>
                    <a:pt x="376" y="1224"/>
                  </a:cubicBezTo>
                  <a:cubicBezTo>
                    <a:pt x="469" y="1314"/>
                    <a:pt x="594" y="1372"/>
                    <a:pt x="725" y="1372"/>
                  </a:cubicBezTo>
                  <a:cubicBezTo>
                    <a:pt x="726" y="1372"/>
                    <a:pt x="727" y="1372"/>
                    <a:pt x="728" y="1372"/>
                  </a:cubicBezTo>
                  <a:cubicBezTo>
                    <a:pt x="964" y="1371"/>
                    <a:pt x="1123" y="1187"/>
                    <a:pt x="1190" y="976"/>
                  </a:cubicBezTo>
                  <a:cubicBezTo>
                    <a:pt x="1208" y="921"/>
                    <a:pt x="1219" y="862"/>
                    <a:pt x="1226" y="804"/>
                  </a:cubicBezTo>
                  <a:lnTo>
                    <a:pt x="1226" y="804"/>
                  </a:lnTo>
                  <a:cubicBezTo>
                    <a:pt x="1219" y="834"/>
                    <a:pt x="1213" y="866"/>
                    <a:pt x="1204" y="896"/>
                  </a:cubicBezTo>
                  <a:cubicBezTo>
                    <a:pt x="1182" y="972"/>
                    <a:pt x="1152" y="1056"/>
                    <a:pt x="1091" y="1107"/>
                  </a:cubicBezTo>
                  <a:cubicBezTo>
                    <a:pt x="991" y="1187"/>
                    <a:pt x="859" y="1238"/>
                    <a:pt x="728" y="1238"/>
                  </a:cubicBezTo>
                  <a:cubicBezTo>
                    <a:pt x="689" y="1238"/>
                    <a:pt x="649" y="1234"/>
                    <a:pt x="611" y="1224"/>
                  </a:cubicBezTo>
                  <a:cubicBezTo>
                    <a:pt x="430" y="1175"/>
                    <a:pt x="236" y="988"/>
                    <a:pt x="200" y="803"/>
                  </a:cubicBezTo>
                  <a:cubicBezTo>
                    <a:pt x="188" y="742"/>
                    <a:pt x="191" y="680"/>
                    <a:pt x="190" y="618"/>
                  </a:cubicBezTo>
                  <a:cubicBezTo>
                    <a:pt x="190" y="547"/>
                    <a:pt x="186" y="475"/>
                    <a:pt x="177" y="403"/>
                  </a:cubicBezTo>
                  <a:cubicBezTo>
                    <a:pt x="166" y="329"/>
                    <a:pt x="152" y="254"/>
                    <a:pt x="129" y="184"/>
                  </a:cubicBezTo>
                  <a:cubicBezTo>
                    <a:pt x="117" y="145"/>
                    <a:pt x="60" y="28"/>
                    <a:pt x="1" y="1"/>
                  </a:cubicBezTo>
                  <a:close/>
                </a:path>
              </a:pathLst>
            </a:custGeom>
            <a:solidFill>
              <a:srgbClr val="42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04;p33">
              <a:extLst>
                <a:ext uri="{FF2B5EF4-FFF2-40B4-BE49-F238E27FC236}">
                  <a16:creationId xmlns:a16="http://schemas.microsoft.com/office/drawing/2014/main" id="{E4C3D3A5-ACBC-4FEF-A459-05D0A5C12B18}"/>
                </a:ext>
              </a:extLst>
            </p:cNvPr>
            <p:cNvSpPr/>
            <p:nvPr/>
          </p:nvSpPr>
          <p:spPr>
            <a:xfrm>
              <a:off x="7191549" y="2779972"/>
              <a:ext cx="290739" cy="268128"/>
            </a:xfrm>
            <a:custGeom>
              <a:avLst/>
              <a:gdLst/>
              <a:ahLst/>
              <a:cxnLst/>
              <a:rect l="l" t="t" r="r" b="b"/>
              <a:pathLst>
                <a:path w="3176" h="2929" extrusionOk="0">
                  <a:moveTo>
                    <a:pt x="2862" y="0"/>
                  </a:moveTo>
                  <a:cubicBezTo>
                    <a:pt x="2849" y="0"/>
                    <a:pt x="2835" y="1"/>
                    <a:pt x="2821" y="4"/>
                  </a:cubicBezTo>
                  <a:cubicBezTo>
                    <a:pt x="2586" y="41"/>
                    <a:pt x="2399" y="260"/>
                    <a:pt x="2302" y="464"/>
                  </a:cubicBezTo>
                  <a:cubicBezTo>
                    <a:pt x="2169" y="743"/>
                    <a:pt x="2051" y="1036"/>
                    <a:pt x="1903" y="1305"/>
                  </a:cubicBezTo>
                  <a:cubicBezTo>
                    <a:pt x="1850" y="1402"/>
                    <a:pt x="1803" y="1503"/>
                    <a:pt x="1761" y="1605"/>
                  </a:cubicBezTo>
                  <a:cubicBezTo>
                    <a:pt x="1729" y="1679"/>
                    <a:pt x="1669" y="1770"/>
                    <a:pt x="1662" y="1850"/>
                  </a:cubicBezTo>
                  <a:cubicBezTo>
                    <a:pt x="1374" y="1661"/>
                    <a:pt x="1102" y="1410"/>
                    <a:pt x="861" y="1167"/>
                  </a:cubicBezTo>
                  <a:cubicBezTo>
                    <a:pt x="762" y="1068"/>
                    <a:pt x="689" y="944"/>
                    <a:pt x="539" y="934"/>
                  </a:cubicBezTo>
                  <a:cubicBezTo>
                    <a:pt x="531" y="933"/>
                    <a:pt x="523" y="933"/>
                    <a:pt x="515" y="933"/>
                  </a:cubicBezTo>
                  <a:cubicBezTo>
                    <a:pt x="290" y="933"/>
                    <a:pt x="77" y="1145"/>
                    <a:pt x="16" y="1349"/>
                  </a:cubicBezTo>
                  <a:cubicBezTo>
                    <a:pt x="7" y="1380"/>
                    <a:pt x="1" y="1413"/>
                    <a:pt x="11" y="1444"/>
                  </a:cubicBezTo>
                  <a:cubicBezTo>
                    <a:pt x="19" y="1464"/>
                    <a:pt x="1282" y="2664"/>
                    <a:pt x="1505" y="2813"/>
                  </a:cubicBezTo>
                  <a:cubicBezTo>
                    <a:pt x="1592" y="2871"/>
                    <a:pt x="1646" y="2929"/>
                    <a:pt x="1747" y="2929"/>
                  </a:cubicBezTo>
                  <a:cubicBezTo>
                    <a:pt x="1758" y="2929"/>
                    <a:pt x="1768" y="2928"/>
                    <a:pt x="1780" y="2927"/>
                  </a:cubicBezTo>
                  <a:cubicBezTo>
                    <a:pt x="1900" y="2913"/>
                    <a:pt x="2013" y="2843"/>
                    <a:pt x="2097" y="2758"/>
                  </a:cubicBezTo>
                  <a:cubicBezTo>
                    <a:pt x="2284" y="2566"/>
                    <a:pt x="2416" y="2333"/>
                    <a:pt x="2560" y="2110"/>
                  </a:cubicBezTo>
                  <a:cubicBezTo>
                    <a:pt x="2708" y="1884"/>
                    <a:pt x="2878" y="1668"/>
                    <a:pt x="3006" y="1430"/>
                  </a:cubicBezTo>
                  <a:cubicBezTo>
                    <a:pt x="3130" y="1198"/>
                    <a:pt x="3175" y="965"/>
                    <a:pt x="3156" y="705"/>
                  </a:cubicBezTo>
                  <a:cubicBezTo>
                    <a:pt x="3141" y="524"/>
                    <a:pt x="3142" y="327"/>
                    <a:pt x="3069" y="157"/>
                  </a:cubicBezTo>
                  <a:cubicBezTo>
                    <a:pt x="3021" y="44"/>
                    <a:pt x="2946" y="0"/>
                    <a:pt x="2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05;p33">
              <a:extLst>
                <a:ext uri="{FF2B5EF4-FFF2-40B4-BE49-F238E27FC236}">
                  <a16:creationId xmlns:a16="http://schemas.microsoft.com/office/drawing/2014/main" id="{BEBEC585-979B-44B9-9EAA-A8083E57DAD2}"/>
                </a:ext>
              </a:extLst>
            </p:cNvPr>
            <p:cNvSpPr/>
            <p:nvPr/>
          </p:nvSpPr>
          <p:spPr>
            <a:xfrm>
              <a:off x="7242448" y="2780063"/>
              <a:ext cx="228215" cy="192422"/>
            </a:xfrm>
            <a:custGeom>
              <a:avLst/>
              <a:gdLst/>
              <a:ahLst/>
              <a:cxnLst/>
              <a:rect l="l" t="t" r="r" b="b"/>
              <a:pathLst>
                <a:path w="2493" h="2102" extrusionOk="0">
                  <a:moveTo>
                    <a:pt x="2493" y="106"/>
                  </a:moveTo>
                  <a:cubicBezTo>
                    <a:pt x="2493" y="106"/>
                    <a:pt x="2493" y="106"/>
                    <a:pt x="2493" y="106"/>
                  </a:cubicBezTo>
                  <a:cubicBezTo>
                    <a:pt x="2493" y="106"/>
                    <a:pt x="2493" y="106"/>
                    <a:pt x="2493" y="106"/>
                  </a:cubicBezTo>
                  <a:close/>
                  <a:moveTo>
                    <a:pt x="2292" y="1"/>
                  </a:moveTo>
                  <a:cubicBezTo>
                    <a:pt x="2282" y="1"/>
                    <a:pt x="2273" y="1"/>
                    <a:pt x="2265" y="3"/>
                  </a:cubicBezTo>
                  <a:cubicBezTo>
                    <a:pt x="2030" y="40"/>
                    <a:pt x="1843" y="259"/>
                    <a:pt x="1746" y="463"/>
                  </a:cubicBezTo>
                  <a:cubicBezTo>
                    <a:pt x="1613" y="742"/>
                    <a:pt x="1495" y="1035"/>
                    <a:pt x="1347" y="1304"/>
                  </a:cubicBezTo>
                  <a:cubicBezTo>
                    <a:pt x="1294" y="1401"/>
                    <a:pt x="1247" y="1502"/>
                    <a:pt x="1205" y="1604"/>
                  </a:cubicBezTo>
                  <a:cubicBezTo>
                    <a:pt x="1173" y="1678"/>
                    <a:pt x="1113" y="1769"/>
                    <a:pt x="1106" y="1849"/>
                  </a:cubicBezTo>
                  <a:cubicBezTo>
                    <a:pt x="818" y="1660"/>
                    <a:pt x="546" y="1409"/>
                    <a:pt x="305" y="1166"/>
                  </a:cubicBezTo>
                  <a:cubicBezTo>
                    <a:pt x="210" y="1071"/>
                    <a:pt x="138" y="955"/>
                    <a:pt x="1" y="936"/>
                  </a:cubicBezTo>
                  <a:lnTo>
                    <a:pt x="1" y="936"/>
                  </a:lnTo>
                  <a:cubicBezTo>
                    <a:pt x="3" y="941"/>
                    <a:pt x="4" y="946"/>
                    <a:pt x="8" y="951"/>
                  </a:cubicBezTo>
                  <a:cubicBezTo>
                    <a:pt x="130" y="1168"/>
                    <a:pt x="369" y="1348"/>
                    <a:pt x="550" y="1518"/>
                  </a:cubicBezTo>
                  <a:cubicBezTo>
                    <a:pt x="771" y="1723"/>
                    <a:pt x="1000" y="1918"/>
                    <a:pt x="1238" y="2101"/>
                  </a:cubicBezTo>
                  <a:lnTo>
                    <a:pt x="1238" y="2101"/>
                  </a:lnTo>
                  <a:cubicBezTo>
                    <a:pt x="1181" y="2057"/>
                    <a:pt x="1227" y="1958"/>
                    <a:pt x="1251" y="1909"/>
                  </a:cubicBezTo>
                  <a:cubicBezTo>
                    <a:pt x="1285" y="1836"/>
                    <a:pt x="1312" y="1761"/>
                    <a:pt x="1345" y="1687"/>
                  </a:cubicBezTo>
                  <a:cubicBezTo>
                    <a:pt x="1429" y="1504"/>
                    <a:pt x="1512" y="1320"/>
                    <a:pt x="1595" y="1135"/>
                  </a:cubicBezTo>
                  <a:cubicBezTo>
                    <a:pt x="1681" y="946"/>
                    <a:pt x="1783" y="770"/>
                    <a:pt x="1892" y="594"/>
                  </a:cubicBezTo>
                  <a:cubicBezTo>
                    <a:pt x="1986" y="441"/>
                    <a:pt x="2137" y="329"/>
                    <a:pt x="2281" y="224"/>
                  </a:cubicBezTo>
                  <a:cubicBezTo>
                    <a:pt x="2298" y="213"/>
                    <a:pt x="2489" y="106"/>
                    <a:pt x="2493" y="106"/>
                  </a:cubicBezTo>
                  <a:cubicBezTo>
                    <a:pt x="2493" y="106"/>
                    <a:pt x="2493" y="106"/>
                    <a:pt x="2493" y="106"/>
                  </a:cubicBezTo>
                  <a:lnTo>
                    <a:pt x="2493" y="106"/>
                  </a:lnTo>
                  <a:cubicBezTo>
                    <a:pt x="2481" y="34"/>
                    <a:pt x="2364" y="1"/>
                    <a:pt x="2292" y="1"/>
                  </a:cubicBezTo>
                  <a:close/>
                  <a:moveTo>
                    <a:pt x="1238" y="2101"/>
                  </a:moveTo>
                  <a:lnTo>
                    <a:pt x="1238" y="2101"/>
                  </a:lnTo>
                  <a:cubicBezTo>
                    <a:pt x="1238" y="2101"/>
                    <a:pt x="1238" y="2101"/>
                    <a:pt x="1238" y="2101"/>
                  </a:cubicBezTo>
                  <a:cubicBezTo>
                    <a:pt x="1238" y="2101"/>
                    <a:pt x="1238" y="2101"/>
                    <a:pt x="1238" y="21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06;p33">
              <a:extLst>
                <a:ext uri="{FF2B5EF4-FFF2-40B4-BE49-F238E27FC236}">
                  <a16:creationId xmlns:a16="http://schemas.microsoft.com/office/drawing/2014/main" id="{8C52E09D-FB17-4A0C-94D1-AD709786A947}"/>
                </a:ext>
              </a:extLst>
            </p:cNvPr>
            <p:cNvSpPr/>
            <p:nvPr/>
          </p:nvSpPr>
          <p:spPr>
            <a:xfrm>
              <a:off x="7207935" y="2888453"/>
              <a:ext cx="183" cy="9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1" y="1"/>
                  </a:ln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E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07;p33">
              <a:extLst>
                <a:ext uri="{FF2B5EF4-FFF2-40B4-BE49-F238E27FC236}">
                  <a16:creationId xmlns:a16="http://schemas.microsoft.com/office/drawing/2014/main" id="{6A2D14D6-8296-4B6C-8CC7-C6FEEB468E86}"/>
                </a:ext>
              </a:extLst>
            </p:cNvPr>
            <p:cNvSpPr/>
            <p:nvPr/>
          </p:nvSpPr>
          <p:spPr>
            <a:xfrm>
              <a:off x="7126094" y="2824554"/>
              <a:ext cx="117998" cy="82754"/>
            </a:xfrm>
            <a:custGeom>
              <a:avLst/>
              <a:gdLst/>
              <a:ahLst/>
              <a:cxnLst/>
              <a:rect l="l" t="t" r="r" b="b"/>
              <a:pathLst>
                <a:path w="1289" h="904" extrusionOk="0">
                  <a:moveTo>
                    <a:pt x="187" y="1"/>
                  </a:moveTo>
                  <a:cubicBezTo>
                    <a:pt x="136" y="1"/>
                    <a:pt x="90" y="14"/>
                    <a:pt x="68" y="64"/>
                  </a:cubicBezTo>
                  <a:cubicBezTo>
                    <a:pt x="43" y="121"/>
                    <a:pt x="65" y="184"/>
                    <a:pt x="120" y="209"/>
                  </a:cubicBezTo>
                  <a:cubicBezTo>
                    <a:pt x="88" y="234"/>
                    <a:pt x="52" y="260"/>
                    <a:pt x="40" y="299"/>
                  </a:cubicBezTo>
                  <a:cubicBezTo>
                    <a:pt x="28" y="339"/>
                    <a:pt x="49" y="376"/>
                    <a:pt x="47" y="411"/>
                  </a:cubicBezTo>
                  <a:cubicBezTo>
                    <a:pt x="43" y="470"/>
                    <a:pt x="1" y="511"/>
                    <a:pt x="33" y="581"/>
                  </a:cubicBezTo>
                  <a:cubicBezTo>
                    <a:pt x="51" y="622"/>
                    <a:pt x="92" y="631"/>
                    <a:pt x="78" y="682"/>
                  </a:cubicBezTo>
                  <a:cubicBezTo>
                    <a:pt x="65" y="733"/>
                    <a:pt x="119" y="778"/>
                    <a:pt x="161" y="798"/>
                  </a:cubicBezTo>
                  <a:cubicBezTo>
                    <a:pt x="184" y="810"/>
                    <a:pt x="212" y="813"/>
                    <a:pt x="239" y="815"/>
                  </a:cubicBezTo>
                  <a:cubicBezTo>
                    <a:pt x="279" y="817"/>
                    <a:pt x="318" y="818"/>
                    <a:pt x="358" y="818"/>
                  </a:cubicBezTo>
                  <a:cubicBezTo>
                    <a:pt x="437" y="818"/>
                    <a:pt x="517" y="814"/>
                    <a:pt x="596" y="811"/>
                  </a:cubicBezTo>
                  <a:cubicBezTo>
                    <a:pt x="601" y="811"/>
                    <a:pt x="606" y="811"/>
                    <a:pt x="611" y="811"/>
                  </a:cubicBezTo>
                  <a:cubicBezTo>
                    <a:pt x="666" y="811"/>
                    <a:pt x="720" y="818"/>
                    <a:pt x="773" y="835"/>
                  </a:cubicBezTo>
                  <a:cubicBezTo>
                    <a:pt x="813" y="849"/>
                    <a:pt x="847" y="877"/>
                    <a:pt x="885" y="894"/>
                  </a:cubicBezTo>
                  <a:cubicBezTo>
                    <a:pt x="890" y="896"/>
                    <a:pt x="897" y="899"/>
                    <a:pt x="904" y="900"/>
                  </a:cubicBezTo>
                  <a:cubicBezTo>
                    <a:pt x="910" y="903"/>
                    <a:pt x="917" y="904"/>
                    <a:pt x="924" y="904"/>
                  </a:cubicBezTo>
                  <a:cubicBezTo>
                    <a:pt x="931" y="904"/>
                    <a:pt x="938" y="903"/>
                    <a:pt x="944" y="902"/>
                  </a:cubicBezTo>
                  <a:cubicBezTo>
                    <a:pt x="1032" y="888"/>
                    <a:pt x="1109" y="842"/>
                    <a:pt x="1165" y="774"/>
                  </a:cubicBezTo>
                  <a:cubicBezTo>
                    <a:pt x="1210" y="720"/>
                    <a:pt x="1289" y="610"/>
                    <a:pt x="1235" y="542"/>
                  </a:cubicBezTo>
                  <a:cubicBezTo>
                    <a:pt x="1199" y="500"/>
                    <a:pt x="1155" y="450"/>
                    <a:pt x="1108" y="421"/>
                  </a:cubicBezTo>
                  <a:cubicBezTo>
                    <a:pt x="938" y="316"/>
                    <a:pt x="843" y="112"/>
                    <a:pt x="648" y="59"/>
                  </a:cubicBezTo>
                  <a:cubicBezTo>
                    <a:pt x="601" y="46"/>
                    <a:pt x="554" y="29"/>
                    <a:pt x="506" y="16"/>
                  </a:cubicBezTo>
                  <a:cubicBezTo>
                    <a:pt x="489" y="12"/>
                    <a:pt x="471" y="11"/>
                    <a:pt x="454" y="11"/>
                  </a:cubicBezTo>
                  <a:cubicBezTo>
                    <a:pt x="419" y="11"/>
                    <a:pt x="383" y="16"/>
                    <a:pt x="348" y="16"/>
                  </a:cubicBezTo>
                  <a:cubicBezTo>
                    <a:pt x="340" y="16"/>
                    <a:pt x="332" y="16"/>
                    <a:pt x="324" y="15"/>
                  </a:cubicBezTo>
                  <a:cubicBezTo>
                    <a:pt x="285" y="12"/>
                    <a:pt x="234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08;p33">
              <a:extLst>
                <a:ext uri="{FF2B5EF4-FFF2-40B4-BE49-F238E27FC236}">
                  <a16:creationId xmlns:a16="http://schemas.microsoft.com/office/drawing/2014/main" id="{A4389250-881E-4DCA-ABA2-DDDA7BA01829}"/>
                </a:ext>
              </a:extLst>
            </p:cNvPr>
            <p:cNvSpPr/>
            <p:nvPr/>
          </p:nvSpPr>
          <p:spPr>
            <a:xfrm>
              <a:off x="7137995" y="2795626"/>
              <a:ext cx="68199" cy="55658"/>
            </a:xfrm>
            <a:custGeom>
              <a:avLst/>
              <a:gdLst/>
              <a:ahLst/>
              <a:cxnLst/>
              <a:rect l="l" t="t" r="r" b="b"/>
              <a:pathLst>
                <a:path w="745" h="608" extrusionOk="0">
                  <a:moveTo>
                    <a:pt x="75" y="1"/>
                  </a:moveTo>
                  <a:cubicBezTo>
                    <a:pt x="71" y="1"/>
                    <a:pt x="67" y="1"/>
                    <a:pt x="63" y="1"/>
                  </a:cubicBezTo>
                  <a:cubicBezTo>
                    <a:pt x="40" y="4"/>
                    <a:pt x="0" y="15"/>
                    <a:pt x="20" y="44"/>
                  </a:cubicBezTo>
                  <a:cubicBezTo>
                    <a:pt x="56" y="95"/>
                    <a:pt x="92" y="147"/>
                    <a:pt x="140" y="188"/>
                  </a:cubicBezTo>
                  <a:cubicBezTo>
                    <a:pt x="188" y="229"/>
                    <a:pt x="229" y="277"/>
                    <a:pt x="282" y="313"/>
                  </a:cubicBezTo>
                  <a:cubicBezTo>
                    <a:pt x="291" y="320"/>
                    <a:pt x="300" y="326"/>
                    <a:pt x="310" y="330"/>
                  </a:cubicBezTo>
                  <a:cubicBezTo>
                    <a:pt x="324" y="336"/>
                    <a:pt x="339" y="338"/>
                    <a:pt x="354" y="340"/>
                  </a:cubicBezTo>
                  <a:cubicBezTo>
                    <a:pt x="420" y="351"/>
                    <a:pt x="456" y="384"/>
                    <a:pt x="499" y="432"/>
                  </a:cubicBezTo>
                  <a:cubicBezTo>
                    <a:pt x="514" y="447"/>
                    <a:pt x="527" y="466"/>
                    <a:pt x="544" y="480"/>
                  </a:cubicBezTo>
                  <a:cubicBezTo>
                    <a:pt x="579" y="507"/>
                    <a:pt x="676" y="608"/>
                    <a:pt x="725" y="608"/>
                  </a:cubicBezTo>
                  <a:cubicBezTo>
                    <a:pt x="730" y="608"/>
                    <a:pt x="736" y="606"/>
                    <a:pt x="740" y="603"/>
                  </a:cubicBezTo>
                  <a:cubicBezTo>
                    <a:pt x="744" y="599"/>
                    <a:pt x="711" y="492"/>
                    <a:pt x="707" y="480"/>
                  </a:cubicBezTo>
                  <a:cubicBezTo>
                    <a:pt x="704" y="468"/>
                    <a:pt x="693" y="443"/>
                    <a:pt x="686" y="433"/>
                  </a:cubicBezTo>
                  <a:cubicBezTo>
                    <a:pt x="621" y="336"/>
                    <a:pt x="520" y="240"/>
                    <a:pt x="410" y="198"/>
                  </a:cubicBezTo>
                  <a:cubicBezTo>
                    <a:pt x="311" y="162"/>
                    <a:pt x="225" y="103"/>
                    <a:pt x="150" y="31"/>
                  </a:cubicBezTo>
                  <a:cubicBezTo>
                    <a:pt x="129" y="11"/>
                    <a:pt x="103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09;p33">
              <a:extLst>
                <a:ext uri="{FF2B5EF4-FFF2-40B4-BE49-F238E27FC236}">
                  <a16:creationId xmlns:a16="http://schemas.microsoft.com/office/drawing/2014/main" id="{78AF663A-DF8A-4AF2-BF01-CAD883C64507}"/>
                </a:ext>
              </a:extLst>
            </p:cNvPr>
            <p:cNvSpPr/>
            <p:nvPr/>
          </p:nvSpPr>
          <p:spPr>
            <a:xfrm>
              <a:off x="6801763" y="2842675"/>
              <a:ext cx="57600" cy="4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10;p33">
              <a:extLst>
                <a:ext uri="{FF2B5EF4-FFF2-40B4-BE49-F238E27FC236}">
                  <a16:creationId xmlns:a16="http://schemas.microsoft.com/office/drawing/2014/main" id="{7D958FC6-BB29-471C-BB17-2F847B98C11E}"/>
                </a:ext>
              </a:extLst>
            </p:cNvPr>
            <p:cNvSpPr/>
            <p:nvPr/>
          </p:nvSpPr>
          <p:spPr>
            <a:xfrm>
              <a:off x="6802665" y="2855680"/>
              <a:ext cx="125230" cy="47419"/>
            </a:xfrm>
            <a:custGeom>
              <a:avLst/>
              <a:gdLst/>
              <a:ahLst/>
              <a:cxnLst/>
              <a:rect l="l" t="t" r="r" b="b"/>
              <a:pathLst>
                <a:path w="1368" h="518" extrusionOk="0">
                  <a:moveTo>
                    <a:pt x="1197" y="1"/>
                  </a:moveTo>
                  <a:cubicBezTo>
                    <a:pt x="1157" y="11"/>
                    <a:pt x="1115" y="20"/>
                    <a:pt x="1073" y="27"/>
                  </a:cubicBezTo>
                  <a:cubicBezTo>
                    <a:pt x="969" y="45"/>
                    <a:pt x="870" y="54"/>
                    <a:pt x="779" y="54"/>
                  </a:cubicBezTo>
                  <a:cubicBezTo>
                    <a:pt x="693" y="54"/>
                    <a:pt x="615" y="46"/>
                    <a:pt x="547" y="31"/>
                  </a:cubicBezTo>
                  <a:lnTo>
                    <a:pt x="0" y="380"/>
                  </a:lnTo>
                  <a:cubicBezTo>
                    <a:pt x="168" y="468"/>
                    <a:pt x="398" y="518"/>
                    <a:pt x="662" y="518"/>
                  </a:cubicBezTo>
                  <a:cubicBezTo>
                    <a:pt x="793" y="518"/>
                    <a:pt x="931" y="506"/>
                    <a:pt x="1075" y="480"/>
                  </a:cubicBezTo>
                  <a:cubicBezTo>
                    <a:pt x="1176" y="464"/>
                    <a:pt x="1273" y="440"/>
                    <a:pt x="1367" y="413"/>
                  </a:cubicBezTo>
                  <a:lnTo>
                    <a:pt x="1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545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673;p32">
            <a:extLst>
              <a:ext uri="{FF2B5EF4-FFF2-40B4-BE49-F238E27FC236}">
                <a16:creationId xmlns:a16="http://schemas.microsoft.com/office/drawing/2014/main" id="{9CF777DA-E9B3-41E8-B87C-F35C9B55B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990" y="296064"/>
            <a:ext cx="845609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tx2"/>
                </a:solidFill>
              </a:rPr>
              <a:t>EVOLUTION</a:t>
            </a:r>
            <a:r>
              <a:rPr lang="en-IN" sz="4800" dirty="0"/>
              <a:t> OF CYBERCRIME</a:t>
            </a:r>
            <a:endParaRPr lang="en-US" sz="4400" dirty="0">
              <a:solidFill>
                <a:schemeClr val="lt2"/>
              </a:solidFill>
            </a:endParaRPr>
          </a:p>
        </p:txBody>
      </p:sp>
      <p:sp>
        <p:nvSpPr>
          <p:cNvPr id="195" name="Google Shape;674;p32">
            <a:extLst>
              <a:ext uri="{FF2B5EF4-FFF2-40B4-BE49-F238E27FC236}">
                <a16:creationId xmlns:a16="http://schemas.microsoft.com/office/drawing/2014/main" id="{CE87AE17-F54B-41E7-98A7-DCF080BC00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2225" y="1931034"/>
            <a:ext cx="8389859" cy="19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Early cyber threats </a:t>
            </a:r>
          </a:p>
          <a:p>
            <a:pPr marL="139700" indent="0">
              <a:buNone/>
            </a:pPr>
            <a:r>
              <a:rPr lang="en-US" sz="2800" dirty="0"/>
              <a:t>	Example viruses in the 1990s.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Modern challenges </a:t>
            </a:r>
          </a:p>
          <a:p>
            <a:pPr marL="139700" indent="0">
              <a:buNone/>
            </a:pPr>
            <a:r>
              <a:rPr lang="en-US" sz="2800" dirty="0"/>
              <a:t>	Example ransomware, AI-driven crimes.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Increasing sophistication of cybercriminals.</a:t>
            </a:r>
          </a:p>
        </p:txBody>
      </p:sp>
      <p:sp>
        <p:nvSpPr>
          <p:cNvPr id="196" name="Google Shape;675;p32">
            <a:extLst>
              <a:ext uri="{FF2B5EF4-FFF2-40B4-BE49-F238E27FC236}">
                <a16:creationId xmlns:a16="http://schemas.microsoft.com/office/drawing/2014/main" id="{D23AE802-5EE2-4077-A7CF-366492C33F48}"/>
              </a:ext>
            </a:extLst>
          </p:cNvPr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676;p32">
            <a:extLst>
              <a:ext uri="{FF2B5EF4-FFF2-40B4-BE49-F238E27FC236}">
                <a16:creationId xmlns:a16="http://schemas.microsoft.com/office/drawing/2014/main" id="{2B12339B-A06E-40B3-B890-278FFBA7E050}"/>
              </a:ext>
            </a:extLst>
          </p:cNvPr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673;p32">
            <a:extLst>
              <a:ext uri="{FF2B5EF4-FFF2-40B4-BE49-F238E27FC236}">
                <a16:creationId xmlns:a16="http://schemas.microsoft.com/office/drawing/2014/main" id="{F8A984F5-5169-41F6-A513-E6823CA52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990" y="296064"/>
            <a:ext cx="845609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2"/>
                </a:solidFill>
              </a:rPr>
              <a:t>The Role </a:t>
            </a:r>
            <a:r>
              <a:rPr lang="en-US" sz="4000" dirty="0"/>
              <a:t>of Psychology in Cybercrime</a:t>
            </a:r>
            <a:endParaRPr lang="en-US" sz="2800" dirty="0">
              <a:solidFill>
                <a:schemeClr val="lt2"/>
              </a:solidFill>
            </a:endParaRPr>
          </a:p>
        </p:txBody>
      </p:sp>
      <p:sp>
        <p:nvSpPr>
          <p:cNvPr id="72" name="Google Shape;674;p32">
            <a:extLst>
              <a:ext uri="{FF2B5EF4-FFF2-40B4-BE49-F238E27FC236}">
                <a16:creationId xmlns:a16="http://schemas.microsoft.com/office/drawing/2014/main" id="{8C9E0B7C-CCCC-4093-92F1-3AE9DAC4E5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026" y="1548038"/>
            <a:ext cx="8456092" cy="201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2800" dirty="0">
                <a:latin typeface="Nunito" pitchFamily="2" charset="0"/>
              </a:rPr>
              <a:t>Motivations of cybercriminals: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IN" sz="2800" dirty="0">
                <a:latin typeface="Nunito" pitchFamily="2" charset="0"/>
              </a:rPr>
              <a:t>  </a:t>
            </a:r>
            <a:r>
              <a:rPr lang="en-IN" sz="2800" b="0" dirty="0">
                <a:latin typeface="Nunito" pitchFamily="2" charset="0"/>
              </a:rPr>
              <a:t>Financial gain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IN" sz="2800" b="0" dirty="0">
                <a:latin typeface="Nunito" pitchFamily="2" charset="0"/>
              </a:rPr>
              <a:t>  Ideology (hacktivism)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IN" sz="2800" b="0" dirty="0">
                <a:latin typeface="Nunito" pitchFamily="2" charset="0"/>
              </a:rPr>
              <a:t>  Revenge or thrill-seeking</a:t>
            </a:r>
          </a:p>
          <a:p>
            <a:pPr marL="139700" indent="0" algn="l">
              <a:buClr>
                <a:srgbClr val="C00000"/>
              </a:buClr>
            </a:pPr>
            <a:endParaRPr lang="en-IN" sz="2800" dirty="0">
              <a:latin typeface="Nunito" pitchFamily="2" charset="0"/>
            </a:endParaRPr>
          </a:p>
          <a:p>
            <a:pPr algn="l"/>
            <a:r>
              <a:rPr lang="en-IN" sz="2800" dirty="0">
                <a:latin typeface="Nunito" pitchFamily="2" charset="0"/>
              </a:rPr>
              <a:t>Psychological traits: </a:t>
            </a:r>
          </a:p>
          <a:p>
            <a:pPr algn="l"/>
            <a:r>
              <a:rPr lang="en-IN" sz="2800" dirty="0">
                <a:latin typeface="Nunito" pitchFamily="2" charset="0"/>
              </a:rPr>
              <a:t>	Narcissism, Machiavellianism, etc.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000" b="1" dirty="0">
              <a:latin typeface="Nunito" pitchFamily="2" charset="0"/>
            </a:endParaRPr>
          </a:p>
        </p:txBody>
      </p:sp>
      <p:sp>
        <p:nvSpPr>
          <p:cNvPr id="73" name="Google Shape;675;p32">
            <a:extLst>
              <a:ext uri="{FF2B5EF4-FFF2-40B4-BE49-F238E27FC236}">
                <a16:creationId xmlns:a16="http://schemas.microsoft.com/office/drawing/2014/main" id="{D66775E8-2AFC-4E12-860F-CB50AA4E2179}"/>
              </a:ext>
            </a:extLst>
          </p:cNvPr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676;p32">
            <a:extLst>
              <a:ext uri="{FF2B5EF4-FFF2-40B4-BE49-F238E27FC236}">
                <a16:creationId xmlns:a16="http://schemas.microsoft.com/office/drawing/2014/main" id="{6522680A-E7BE-4EDC-935C-0A05C89C9A5D}"/>
              </a:ext>
            </a:extLst>
          </p:cNvPr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673;p32">
            <a:extLst>
              <a:ext uri="{FF2B5EF4-FFF2-40B4-BE49-F238E27FC236}">
                <a16:creationId xmlns:a16="http://schemas.microsoft.com/office/drawing/2014/main" id="{F8A984F5-5169-41F6-A513-E6823CA52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990" y="296064"/>
            <a:ext cx="845609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tx2"/>
                </a:solidFill>
              </a:rPr>
              <a:t>VICTIMOLOGY</a:t>
            </a:r>
            <a:r>
              <a:rPr lang="en-IN" sz="4800" dirty="0"/>
              <a:t> IN CYBERCRIME</a:t>
            </a:r>
            <a:endParaRPr lang="en-US" sz="2800" dirty="0">
              <a:solidFill>
                <a:schemeClr val="lt2"/>
              </a:solidFill>
            </a:endParaRPr>
          </a:p>
        </p:txBody>
      </p:sp>
      <p:sp>
        <p:nvSpPr>
          <p:cNvPr id="72" name="Google Shape;674;p32">
            <a:extLst>
              <a:ext uri="{FF2B5EF4-FFF2-40B4-BE49-F238E27FC236}">
                <a16:creationId xmlns:a16="http://schemas.microsoft.com/office/drawing/2014/main" id="{8C9E0B7C-CCCC-4093-92F1-3AE9DAC4E5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026" y="1548038"/>
            <a:ext cx="8456092" cy="201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Clr>
                <a:srgbClr val="C00000"/>
              </a:buClr>
            </a:pPr>
            <a:r>
              <a:rPr lang="en-US" sz="2800" dirty="0">
                <a:latin typeface="Nunito" pitchFamily="2" charset="0"/>
              </a:rPr>
              <a:t>Psychological effects on victims:</a:t>
            </a:r>
          </a:p>
          <a:p>
            <a:pPr marL="139700" indent="0" algn="l">
              <a:buClr>
                <a:srgbClr val="C00000"/>
              </a:buClr>
            </a:pPr>
            <a:endParaRPr lang="en-US" sz="2800" dirty="0">
              <a:latin typeface="Nunito" pitchFamily="2" charset="0"/>
            </a:endParaRP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b="0" dirty="0">
                <a:latin typeface="Nunito" pitchFamily="2" charset="0"/>
              </a:rPr>
              <a:t>  Stress and anxiety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b="0" dirty="0">
                <a:latin typeface="Nunito" pitchFamily="2" charset="0"/>
              </a:rPr>
              <a:t>  Loss of trust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b="0" dirty="0">
                <a:latin typeface="Nunito" pitchFamily="2" charset="0"/>
              </a:rPr>
              <a:t>  Financial and emotional toll</a:t>
            </a:r>
          </a:p>
          <a:p>
            <a:pPr marL="596900" indent="-4572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800" b="0" dirty="0">
                <a:latin typeface="Nunito" pitchFamily="2" charset="0"/>
              </a:rPr>
              <a:t>  Common victim profiles.</a:t>
            </a:r>
          </a:p>
          <a:p>
            <a:pPr marL="482600" indent="-342900" algn="l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en-US" sz="2000" b="0" dirty="0">
              <a:latin typeface="Nunito" pitchFamily="2" charset="0"/>
            </a:endParaRPr>
          </a:p>
        </p:txBody>
      </p:sp>
      <p:sp>
        <p:nvSpPr>
          <p:cNvPr id="73" name="Google Shape;675;p32">
            <a:extLst>
              <a:ext uri="{FF2B5EF4-FFF2-40B4-BE49-F238E27FC236}">
                <a16:creationId xmlns:a16="http://schemas.microsoft.com/office/drawing/2014/main" id="{D66775E8-2AFC-4E12-860F-CB50AA4E2179}"/>
              </a:ext>
            </a:extLst>
          </p:cNvPr>
          <p:cNvSpPr/>
          <p:nvPr/>
        </p:nvSpPr>
        <p:spPr>
          <a:xfrm>
            <a:off x="8810161" y="779739"/>
            <a:ext cx="13129" cy="19108"/>
          </a:xfrm>
          <a:custGeom>
            <a:avLst/>
            <a:gdLst/>
            <a:ahLst/>
            <a:cxnLst/>
            <a:rect l="l" t="t" r="r" b="b"/>
            <a:pathLst>
              <a:path w="112" h="163" extrusionOk="0">
                <a:moveTo>
                  <a:pt x="78" y="1"/>
                </a:moveTo>
                <a:cubicBezTo>
                  <a:pt x="71" y="1"/>
                  <a:pt x="64" y="3"/>
                  <a:pt x="56" y="7"/>
                </a:cubicBezTo>
                <a:cubicBezTo>
                  <a:pt x="25" y="25"/>
                  <a:pt x="0" y="73"/>
                  <a:pt x="0" y="113"/>
                </a:cubicBezTo>
                <a:cubicBezTo>
                  <a:pt x="0" y="144"/>
                  <a:pt x="14" y="163"/>
                  <a:pt x="34" y="163"/>
                </a:cubicBezTo>
                <a:cubicBezTo>
                  <a:pt x="40" y="163"/>
                  <a:pt x="48" y="161"/>
                  <a:pt x="56" y="156"/>
                </a:cubicBezTo>
                <a:cubicBezTo>
                  <a:pt x="87" y="138"/>
                  <a:pt x="112" y="91"/>
                  <a:pt x="112" y="49"/>
                </a:cubicBezTo>
                <a:cubicBezTo>
                  <a:pt x="112" y="19"/>
                  <a:pt x="98" y="1"/>
                  <a:pt x="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676;p32">
            <a:extLst>
              <a:ext uri="{FF2B5EF4-FFF2-40B4-BE49-F238E27FC236}">
                <a16:creationId xmlns:a16="http://schemas.microsoft.com/office/drawing/2014/main" id="{6522680A-E7BE-4EDC-935C-0A05C89C9A5D}"/>
              </a:ext>
            </a:extLst>
          </p:cNvPr>
          <p:cNvSpPr/>
          <p:nvPr/>
        </p:nvSpPr>
        <p:spPr>
          <a:xfrm>
            <a:off x="8818836" y="687130"/>
            <a:ext cx="13247" cy="19108"/>
          </a:xfrm>
          <a:custGeom>
            <a:avLst/>
            <a:gdLst/>
            <a:ahLst/>
            <a:cxnLst/>
            <a:rect l="l" t="t" r="r" b="b"/>
            <a:pathLst>
              <a:path w="113" h="163" extrusionOk="0">
                <a:moveTo>
                  <a:pt x="78" y="0"/>
                </a:moveTo>
                <a:cubicBezTo>
                  <a:pt x="71" y="0"/>
                  <a:pt x="64" y="2"/>
                  <a:pt x="56" y="7"/>
                </a:cubicBezTo>
                <a:cubicBezTo>
                  <a:pt x="26" y="25"/>
                  <a:pt x="1" y="72"/>
                  <a:pt x="1" y="114"/>
                </a:cubicBezTo>
                <a:cubicBezTo>
                  <a:pt x="1" y="144"/>
                  <a:pt x="14" y="162"/>
                  <a:pt x="34" y="162"/>
                </a:cubicBezTo>
                <a:cubicBezTo>
                  <a:pt x="41" y="162"/>
                  <a:pt x="48" y="160"/>
                  <a:pt x="56" y="156"/>
                </a:cubicBezTo>
                <a:cubicBezTo>
                  <a:pt x="87" y="138"/>
                  <a:pt x="112" y="90"/>
                  <a:pt x="112" y="50"/>
                </a:cubicBezTo>
                <a:cubicBezTo>
                  <a:pt x="112" y="19"/>
                  <a:pt x="98" y="0"/>
                  <a:pt x="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45219"/>
      </p:ext>
    </p:extLst>
  </p:cSld>
  <p:clrMapOvr>
    <a:masterClrMapping/>
  </p:clrMapOvr>
</p:sld>
</file>

<file path=ppt/theme/theme1.xml><?xml version="1.0" encoding="utf-8"?>
<a:theme xmlns:a="http://schemas.openxmlformats.org/drawingml/2006/main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337</Words>
  <Application>Microsoft Office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Nunito Medium</vt:lpstr>
      <vt:lpstr>Bebas Neue</vt:lpstr>
      <vt:lpstr>Wingdings</vt:lpstr>
      <vt:lpstr>Oswald</vt:lpstr>
      <vt:lpstr>Arial</vt:lpstr>
      <vt:lpstr>Nunito</vt:lpstr>
      <vt:lpstr>Stop Cyber Terrorism Campaign by Slidesgo</vt:lpstr>
      <vt:lpstr>CRIME AND CYBER PSYCHOLOGY</vt:lpstr>
      <vt:lpstr>01</vt:lpstr>
      <vt:lpstr>07</vt:lpstr>
      <vt:lpstr>INTRODUCTION TO CRIME AND CYBER PSYCHOLOGY</vt:lpstr>
      <vt:lpstr>IMPORTANCE OF STUDYING CYBER PSYCHOLOGY IN CRIME</vt:lpstr>
      <vt:lpstr>TYPES OF CYBERCRIMES</vt:lpstr>
      <vt:lpstr>EVOLUTION OF CYBERCRIME</vt:lpstr>
      <vt:lpstr>The Role of Psychology in Cybercrime</vt:lpstr>
      <vt:lpstr>VICTIMOLOGY IN CYBERCRIME</vt:lpstr>
      <vt:lpstr>THE ROLE OF THE INTERNET IN SHAPING BEHAVIOR</vt:lpstr>
      <vt:lpstr>CYBERBULLYING AND HARASSMENT</vt:lpstr>
      <vt:lpstr>SOCIAL ENGINEERING TACTICS</vt:lpstr>
      <vt:lpstr>AWESOME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CYBER PSYCHOLOGY</dc:title>
  <dc:creator>Mr. Giri</dc:creator>
  <cp:lastModifiedBy>Mr. Giri</cp:lastModifiedBy>
  <cp:revision>2</cp:revision>
  <dcterms:modified xsi:type="dcterms:W3CDTF">2024-11-24T09:37:44Z</dcterms:modified>
</cp:coreProperties>
</file>