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1" r:id="rId6"/>
    <p:sldId id="265" r:id="rId7"/>
    <p:sldId id="270" r:id="rId8"/>
    <p:sldId id="271" r:id="rId9"/>
    <p:sldId id="272" r:id="rId10"/>
    <p:sldId id="315" r:id="rId11"/>
    <p:sldId id="316" r:id="rId12"/>
  </p:sldIdLst>
  <p:sldSz cx="9144000" cy="5143500" type="screen16x9"/>
  <p:notesSz cx="6858000" cy="9144000"/>
  <p:embeddedFontLst>
    <p:embeddedFont>
      <p:font typeface="Bahiana" panose="020B060402020202020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Zilla Slab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8777D-2544-4B26-B295-B608BCE59A21}">
  <a:tblStyle styleId="{3B58777D-2544-4B26-B295-B608BCE59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e1cc7224d3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e1cc7224d3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e0f4a5a6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e0f4a5a6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4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e0f4a5a6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e0f4a5a6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73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e006d2fc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e006d2fc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de24d09e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de24d09e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dde24d09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dde24d09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dde24d09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dde24d09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dde24d09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dde24d09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dde24d09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dde24d09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e1a3cc3e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e1a3cc3e0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e0f4a5a6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e0f4a5a6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0" name="Google Shape;10;p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02150" y="1010725"/>
            <a:ext cx="4524000" cy="21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02150" y="3532775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25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209" name="Google Shape;1209;p25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25"/>
          <p:cNvSpPr txBox="1">
            <a:spLocks noGrp="1"/>
          </p:cNvSpPr>
          <p:nvPr>
            <p:ph type="body" idx="1"/>
          </p:nvPr>
        </p:nvSpPr>
        <p:spPr>
          <a:xfrm>
            <a:off x="1100325" y="1493825"/>
            <a:ext cx="4105500" cy="25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234" name="Google Shape;1234;p25"/>
          <p:cNvSpPr txBox="1">
            <a:spLocks noGrp="1"/>
          </p:cNvSpPr>
          <p:nvPr>
            <p:ph type="title"/>
          </p:nvPr>
        </p:nvSpPr>
        <p:spPr>
          <a:xfrm>
            <a:off x="1100325" y="531600"/>
            <a:ext cx="41055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_1_1_1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2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06" name="Google Shape;1606;p2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0" name="Google Shape;1630;p29"/>
          <p:cNvSpPr txBox="1">
            <a:spLocks noGrp="1"/>
          </p:cNvSpPr>
          <p:nvPr>
            <p:ph type="subTitle" idx="1"/>
          </p:nvPr>
        </p:nvSpPr>
        <p:spPr>
          <a:xfrm>
            <a:off x="4728750" y="2808094"/>
            <a:ext cx="3713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9"/>
          <p:cNvSpPr txBox="1">
            <a:spLocks noGrp="1"/>
          </p:cNvSpPr>
          <p:nvPr>
            <p:ph type="body" idx="2"/>
          </p:nvPr>
        </p:nvSpPr>
        <p:spPr>
          <a:xfrm>
            <a:off x="4728750" y="3248525"/>
            <a:ext cx="37131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29"/>
          <p:cNvSpPr txBox="1">
            <a:spLocks noGrp="1"/>
          </p:cNvSpPr>
          <p:nvPr>
            <p:ph type="subTitle" idx="3"/>
          </p:nvPr>
        </p:nvSpPr>
        <p:spPr>
          <a:xfrm>
            <a:off x="2471400" y="1174513"/>
            <a:ext cx="42012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29"/>
          <p:cNvSpPr txBox="1">
            <a:spLocks noGrp="1"/>
          </p:cNvSpPr>
          <p:nvPr>
            <p:ph type="subTitle" idx="4"/>
          </p:nvPr>
        </p:nvSpPr>
        <p:spPr>
          <a:xfrm>
            <a:off x="702150" y="1680950"/>
            <a:ext cx="38577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4" name="Google Shape;1634;p29"/>
          <p:cNvSpPr txBox="1">
            <a:spLocks noGrp="1"/>
          </p:cNvSpPr>
          <p:nvPr>
            <p:ph type="body" idx="5"/>
          </p:nvPr>
        </p:nvSpPr>
        <p:spPr>
          <a:xfrm>
            <a:off x="702150" y="2115200"/>
            <a:ext cx="38577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29"/>
          <p:cNvSpPr txBox="1">
            <a:spLocks noGrp="1"/>
          </p:cNvSpPr>
          <p:nvPr>
            <p:ph type="title"/>
          </p:nvPr>
        </p:nvSpPr>
        <p:spPr>
          <a:xfrm>
            <a:off x="2471400" y="531600"/>
            <a:ext cx="4201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29"/>
          <p:cNvSpPr txBox="1">
            <a:spLocks noGrp="1"/>
          </p:cNvSpPr>
          <p:nvPr>
            <p:ph type="body" idx="6"/>
          </p:nvPr>
        </p:nvSpPr>
        <p:spPr>
          <a:xfrm>
            <a:off x="4728750" y="1915663"/>
            <a:ext cx="37131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31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68" name="Google Shape;1668;p31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_1_1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3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94" name="Google Shape;1694;p3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2"/>
          <p:cNvGrpSpPr/>
          <p:nvPr/>
        </p:nvGrpSpPr>
        <p:grpSpPr>
          <a:xfrm rot="4898986">
            <a:off x="8060608" y="3962168"/>
            <a:ext cx="363336" cy="526155"/>
            <a:chOff x="4197875" y="2956175"/>
            <a:chExt cx="525025" cy="760300"/>
          </a:xfrm>
        </p:grpSpPr>
        <p:sp>
          <p:nvSpPr>
            <p:cNvPr id="1719" name="Google Shape;1719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2"/>
          <p:cNvGrpSpPr/>
          <p:nvPr/>
        </p:nvGrpSpPr>
        <p:grpSpPr>
          <a:xfrm rot="-2094150">
            <a:off x="7137023" y="4063925"/>
            <a:ext cx="363363" cy="526194"/>
            <a:chOff x="4197875" y="2956175"/>
            <a:chExt cx="525025" cy="760300"/>
          </a:xfrm>
        </p:grpSpPr>
        <p:sp>
          <p:nvSpPr>
            <p:cNvPr id="1790" name="Google Shape;1790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8" name="Google Shape;38;p3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027188" y="763300"/>
            <a:ext cx="31296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4027200" y="1512700"/>
            <a:ext cx="3129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87211" y="888150"/>
            <a:ext cx="18693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26" name="Google Shape;126;p6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 rot="-1258067">
            <a:off x="1090545" y="423794"/>
            <a:ext cx="396696" cy="559189"/>
            <a:chOff x="2565725" y="3732950"/>
            <a:chExt cx="820075" cy="1228175"/>
          </a:xfrm>
        </p:grpSpPr>
        <p:sp>
          <p:nvSpPr>
            <p:cNvPr id="152" name="Google Shape;152;p6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6"/>
          <p:cNvGrpSpPr/>
          <p:nvPr/>
        </p:nvGrpSpPr>
        <p:grpSpPr>
          <a:xfrm rot="1889513">
            <a:off x="391503" y="631036"/>
            <a:ext cx="396711" cy="559185"/>
            <a:chOff x="2565725" y="3732950"/>
            <a:chExt cx="820075" cy="1228175"/>
          </a:xfrm>
        </p:grpSpPr>
        <p:sp>
          <p:nvSpPr>
            <p:cNvPr id="200" name="Google Shape;200;p6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7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249" name="Google Shape;249;p7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7"/>
          <p:cNvSpPr txBox="1">
            <a:spLocks noGrp="1"/>
          </p:cNvSpPr>
          <p:nvPr>
            <p:ph type="ctrTitle"/>
          </p:nvPr>
        </p:nvSpPr>
        <p:spPr>
          <a:xfrm>
            <a:off x="1100850" y="1383513"/>
            <a:ext cx="3836100" cy="1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1"/>
          </p:nvPr>
        </p:nvSpPr>
        <p:spPr>
          <a:xfrm>
            <a:off x="1100850" y="2858188"/>
            <a:ext cx="38361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04" name="Google Shape;304;p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5644975" y="1327775"/>
            <a:ext cx="25647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5644950" y="2612113"/>
            <a:ext cx="25647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4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402" name="Google Shape;402;p14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4"/>
          <p:cNvSpPr txBox="1">
            <a:spLocks noGrp="1"/>
          </p:cNvSpPr>
          <p:nvPr>
            <p:ph type="title"/>
          </p:nvPr>
        </p:nvSpPr>
        <p:spPr>
          <a:xfrm>
            <a:off x="1773713" y="3182475"/>
            <a:ext cx="55965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1"/>
          </p:nvPr>
        </p:nvSpPr>
        <p:spPr>
          <a:xfrm>
            <a:off x="1773784" y="1806600"/>
            <a:ext cx="5596500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18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681" name="Google Shape;681;p18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8"/>
          <p:cNvSpPr txBox="1">
            <a:spLocks noGrp="1"/>
          </p:cNvSpPr>
          <p:nvPr>
            <p:ph type="title"/>
          </p:nvPr>
        </p:nvSpPr>
        <p:spPr>
          <a:xfrm>
            <a:off x="5327039" y="2687950"/>
            <a:ext cx="28899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6" name="Google Shape;706;p18"/>
          <p:cNvSpPr txBox="1">
            <a:spLocks noGrp="1"/>
          </p:cNvSpPr>
          <p:nvPr>
            <p:ph type="subTitle" idx="1"/>
          </p:nvPr>
        </p:nvSpPr>
        <p:spPr>
          <a:xfrm>
            <a:off x="5327050" y="3426075"/>
            <a:ext cx="28899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327050" y="1124100"/>
            <a:ext cx="1869300" cy="12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9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23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138" name="Google Shape;1138;p23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23"/>
          <p:cNvSpPr txBox="1">
            <a:spLocks noGrp="1"/>
          </p:cNvSpPr>
          <p:nvPr>
            <p:ph type="subTitle" idx="1"/>
          </p:nvPr>
        </p:nvSpPr>
        <p:spPr>
          <a:xfrm>
            <a:off x="5831989" y="403309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3" name="Google Shape;1163;p23"/>
          <p:cNvSpPr txBox="1">
            <a:spLocks noGrp="1"/>
          </p:cNvSpPr>
          <p:nvPr>
            <p:ph type="subTitle" idx="2"/>
          </p:nvPr>
        </p:nvSpPr>
        <p:spPr>
          <a:xfrm>
            <a:off x="2045164" y="403309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4" name="Google Shape;1164;p23"/>
          <p:cNvSpPr txBox="1">
            <a:spLocks noGrp="1"/>
          </p:cNvSpPr>
          <p:nvPr>
            <p:ph type="subTitle" idx="3"/>
          </p:nvPr>
        </p:nvSpPr>
        <p:spPr>
          <a:xfrm>
            <a:off x="5831989" y="170713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5" name="Google Shape;1165;p23"/>
          <p:cNvSpPr txBox="1">
            <a:spLocks noGrp="1"/>
          </p:cNvSpPr>
          <p:nvPr>
            <p:ph type="subTitle" idx="4"/>
          </p:nvPr>
        </p:nvSpPr>
        <p:spPr>
          <a:xfrm>
            <a:off x="5831989" y="1295325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23"/>
          <p:cNvSpPr txBox="1">
            <a:spLocks noGrp="1"/>
          </p:cNvSpPr>
          <p:nvPr>
            <p:ph type="subTitle" idx="5"/>
          </p:nvPr>
        </p:nvSpPr>
        <p:spPr>
          <a:xfrm>
            <a:off x="2045164" y="170713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7" name="Google Shape;1167;p23"/>
          <p:cNvSpPr txBox="1">
            <a:spLocks noGrp="1"/>
          </p:cNvSpPr>
          <p:nvPr>
            <p:ph type="subTitle" idx="6"/>
          </p:nvPr>
        </p:nvSpPr>
        <p:spPr>
          <a:xfrm>
            <a:off x="2045164" y="1295325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8" name="Google Shape;1168;p23"/>
          <p:cNvSpPr txBox="1">
            <a:spLocks noGrp="1"/>
          </p:cNvSpPr>
          <p:nvPr>
            <p:ph type="subTitle" idx="7"/>
          </p:nvPr>
        </p:nvSpPr>
        <p:spPr>
          <a:xfrm>
            <a:off x="5831989" y="2870117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23"/>
          <p:cNvSpPr txBox="1">
            <a:spLocks noGrp="1"/>
          </p:cNvSpPr>
          <p:nvPr>
            <p:ph type="subTitle" idx="8"/>
          </p:nvPr>
        </p:nvSpPr>
        <p:spPr>
          <a:xfrm>
            <a:off x="5831989" y="2458297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0" name="Google Shape;1170;p23"/>
          <p:cNvSpPr txBox="1">
            <a:spLocks noGrp="1"/>
          </p:cNvSpPr>
          <p:nvPr>
            <p:ph type="subTitle" idx="9"/>
          </p:nvPr>
        </p:nvSpPr>
        <p:spPr>
          <a:xfrm>
            <a:off x="2045164" y="2870117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1" name="Google Shape;1171;p23"/>
          <p:cNvSpPr txBox="1">
            <a:spLocks noGrp="1"/>
          </p:cNvSpPr>
          <p:nvPr>
            <p:ph type="subTitle" idx="13"/>
          </p:nvPr>
        </p:nvSpPr>
        <p:spPr>
          <a:xfrm>
            <a:off x="2045164" y="2458284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23"/>
          <p:cNvSpPr txBox="1">
            <a:spLocks noGrp="1"/>
          </p:cNvSpPr>
          <p:nvPr>
            <p:ph type="subTitle" idx="14"/>
          </p:nvPr>
        </p:nvSpPr>
        <p:spPr>
          <a:xfrm>
            <a:off x="5831989" y="3621293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3" name="Google Shape;1173;p23"/>
          <p:cNvSpPr txBox="1">
            <a:spLocks noGrp="1"/>
          </p:cNvSpPr>
          <p:nvPr>
            <p:ph type="subTitle" idx="15"/>
          </p:nvPr>
        </p:nvSpPr>
        <p:spPr>
          <a:xfrm>
            <a:off x="2045164" y="3621293"/>
            <a:ext cx="219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4" name="Google Shape;1174;p23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hiana"/>
              <a:buNone/>
              <a:defRPr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64" r:id="rId8"/>
    <p:sldLayoutId id="2147483669" r:id="rId9"/>
    <p:sldLayoutId id="2147483671" r:id="rId10"/>
    <p:sldLayoutId id="2147483675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FYW0Xz9GmVDoLADXdarT9TWLm0I9DCNysULzVXgPBo/copy#gid=165471104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p35"/>
          <p:cNvPicPr preferRelativeResize="0"/>
          <p:nvPr/>
        </p:nvPicPr>
        <p:blipFill rotWithShape="1">
          <a:blip r:embed="rId3">
            <a:alphaModFix/>
          </a:blip>
          <a:srcRect l="1985" t="40" r="49816" b="-40"/>
          <a:stretch/>
        </p:blipFill>
        <p:spPr>
          <a:xfrm rot="489247">
            <a:off x="5885928" y="1344384"/>
            <a:ext cx="2227217" cy="2599381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69" name="Google Shape;1869;p35"/>
          <p:cNvSpPr/>
          <p:nvPr/>
        </p:nvSpPr>
        <p:spPr>
          <a:xfrm>
            <a:off x="615375" y="2732429"/>
            <a:ext cx="4023000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5"/>
          <p:cNvSpPr/>
          <p:nvPr/>
        </p:nvSpPr>
        <p:spPr>
          <a:xfrm>
            <a:off x="615375" y="1512625"/>
            <a:ext cx="4454100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5"/>
          <p:cNvSpPr txBox="1">
            <a:spLocks noGrp="1"/>
          </p:cNvSpPr>
          <p:nvPr>
            <p:ph type="ctrTitle"/>
          </p:nvPr>
        </p:nvSpPr>
        <p:spPr>
          <a:xfrm>
            <a:off x="702150" y="1010725"/>
            <a:ext cx="4524000" cy="21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Crime Against Women</a:t>
            </a:r>
            <a:endParaRPr b="1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1872" name="Google Shape;1872;p35"/>
          <p:cNvSpPr txBox="1">
            <a:spLocks noGrp="1"/>
          </p:cNvSpPr>
          <p:nvPr>
            <p:ph type="subTitle" idx="1"/>
          </p:nvPr>
        </p:nvSpPr>
        <p:spPr>
          <a:xfrm>
            <a:off x="702150" y="3532775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1873" name="Google Shape;1873;p35"/>
          <p:cNvGrpSpPr/>
          <p:nvPr/>
        </p:nvGrpSpPr>
        <p:grpSpPr>
          <a:xfrm rot="2233984">
            <a:off x="5737115" y="663016"/>
            <a:ext cx="507177" cy="715034"/>
            <a:chOff x="2565725" y="3732950"/>
            <a:chExt cx="820075" cy="1228175"/>
          </a:xfrm>
        </p:grpSpPr>
        <p:sp>
          <p:nvSpPr>
            <p:cNvPr id="1874" name="Google Shape;1874;p35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5"/>
          <p:cNvGrpSpPr/>
          <p:nvPr/>
        </p:nvGrpSpPr>
        <p:grpSpPr>
          <a:xfrm>
            <a:off x="6974593" y="1360231"/>
            <a:ext cx="3249997" cy="3324741"/>
            <a:chOff x="6986468" y="1314231"/>
            <a:chExt cx="3249997" cy="3324741"/>
          </a:xfrm>
        </p:grpSpPr>
        <p:sp>
          <p:nvSpPr>
            <p:cNvPr id="1922" name="Google Shape;1922;p35"/>
            <p:cNvSpPr/>
            <p:nvPr/>
          </p:nvSpPr>
          <p:spPr>
            <a:xfrm rot="2844767">
              <a:off x="6977929" y="2321467"/>
              <a:ext cx="3311474" cy="1310269"/>
            </a:xfrm>
            <a:custGeom>
              <a:avLst/>
              <a:gdLst/>
              <a:ahLst/>
              <a:cxnLst/>
              <a:rect l="l" t="t" r="r" b="b"/>
              <a:pathLst>
                <a:path w="57901" h="22910" extrusionOk="0">
                  <a:moveTo>
                    <a:pt x="11866" y="0"/>
                  </a:moveTo>
                  <a:cubicBezTo>
                    <a:pt x="17626" y="0"/>
                    <a:pt x="22418" y="4418"/>
                    <a:pt x="22895" y="10149"/>
                  </a:cubicBezTo>
                  <a:lnTo>
                    <a:pt x="28250" y="10149"/>
                  </a:lnTo>
                  <a:lnTo>
                    <a:pt x="28250" y="9816"/>
                  </a:lnTo>
                  <a:cubicBezTo>
                    <a:pt x="28250" y="9297"/>
                    <a:pt x="28669" y="8864"/>
                    <a:pt x="29189" y="8864"/>
                  </a:cubicBezTo>
                  <a:lnTo>
                    <a:pt x="56948" y="8864"/>
                  </a:lnTo>
                  <a:cubicBezTo>
                    <a:pt x="57468" y="8864"/>
                    <a:pt x="57901" y="9297"/>
                    <a:pt x="57901" y="9816"/>
                  </a:cubicBezTo>
                  <a:lnTo>
                    <a:pt x="57901" y="13050"/>
                  </a:lnTo>
                  <a:cubicBezTo>
                    <a:pt x="57901" y="13570"/>
                    <a:pt x="57468" y="14003"/>
                    <a:pt x="56948" y="14003"/>
                  </a:cubicBezTo>
                  <a:lnTo>
                    <a:pt x="29189" y="14003"/>
                  </a:lnTo>
                  <a:cubicBezTo>
                    <a:pt x="28669" y="14003"/>
                    <a:pt x="28250" y="13570"/>
                    <a:pt x="28250" y="13050"/>
                  </a:cubicBezTo>
                  <a:lnTo>
                    <a:pt x="28250" y="12718"/>
                  </a:lnTo>
                  <a:lnTo>
                    <a:pt x="22808" y="12718"/>
                  </a:lnTo>
                  <a:cubicBezTo>
                    <a:pt x="22173" y="16991"/>
                    <a:pt x="19098" y="20513"/>
                    <a:pt x="14941" y="21711"/>
                  </a:cubicBezTo>
                  <a:cubicBezTo>
                    <a:pt x="10783" y="22909"/>
                    <a:pt x="6308" y="21581"/>
                    <a:pt x="3479" y="18290"/>
                  </a:cubicBezTo>
                  <a:cubicBezTo>
                    <a:pt x="650" y="15013"/>
                    <a:pt x="0" y="10394"/>
                    <a:pt x="1805" y="6453"/>
                  </a:cubicBezTo>
                  <a:cubicBezTo>
                    <a:pt x="3609" y="2527"/>
                    <a:pt x="7535" y="0"/>
                    <a:pt x="11866" y="0"/>
                  </a:cubicBezTo>
                  <a:close/>
                  <a:moveTo>
                    <a:pt x="18362" y="4576"/>
                  </a:moveTo>
                  <a:cubicBezTo>
                    <a:pt x="15258" y="1487"/>
                    <a:pt x="10408" y="996"/>
                    <a:pt x="6770" y="3436"/>
                  </a:cubicBezTo>
                  <a:cubicBezTo>
                    <a:pt x="3118" y="5861"/>
                    <a:pt x="1703" y="10538"/>
                    <a:pt x="3378" y="14580"/>
                  </a:cubicBezTo>
                  <a:cubicBezTo>
                    <a:pt x="5053" y="18622"/>
                    <a:pt x="9354" y="20932"/>
                    <a:pt x="13656" y="20080"/>
                  </a:cubicBezTo>
                  <a:cubicBezTo>
                    <a:pt x="17958" y="19228"/>
                    <a:pt x="21047" y="15461"/>
                    <a:pt x="21047" y="11072"/>
                  </a:cubicBezTo>
                  <a:cubicBezTo>
                    <a:pt x="21047" y="8633"/>
                    <a:pt x="20080" y="6294"/>
                    <a:pt x="18362" y="4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 rot="2844767">
              <a:off x="7309358" y="1656555"/>
              <a:ext cx="1158367" cy="1158367"/>
            </a:xfrm>
            <a:custGeom>
              <a:avLst/>
              <a:gdLst/>
              <a:ahLst/>
              <a:cxnLst/>
              <a:rect l="l" t="t" r="r" b="b"/>
              <a:pathLst>
                <a:path w="20254" h="20254" extrusionOk="0">
                  <a:moveTo>
                    <a:pt x="10135" y="1"/>
                  </a:moveTo>
                  <a:cubicBezTo>
                    <a:pt x="4534" y="1"/>
                    <a:pt x="1" y="4533"/>
                    <a:pt x="1" y="10120"/>
                  </a:cubicBezTo>
                  <a:cubicBezTo>
                    <a:pt x="1" y="15721"/>
                    <a:pt x="4534" y="20254"/>
                    <a:pt x="10135" y="20254"/>
                  </a:cubicBezTo>
                  <a:cubicBezTo>
                    <a:pt x="15721" y="20254"/>
                    <a:pt x="20254" y="15721"/>
                    <a:pt x="20254" y="10120"/>
                  </a:cubicBezTo>
                  <a:cubicBezTo>
                    <a:pt x="20254" y="4533"/>
                    <a:pt x="15721" y="1"/>
                    <a:pt x="1013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 rot="2844767">
              <a:off x="8148937" y="2911179"/>
              <a:ext cx="799258" cy="146183"/>
            </a:xfrm>
            <a:custGeom>
              <a:avLst/>
              <a:gdLst/>
              <a:ahLst/>
              <a:cxnLst/>
              <a:rect l="l" t="t" r="r" b="b"/>
              <a:pathLst>
                <a:path w="13975" h="2556" extrusionOk="0">
                  <a:moveTo>
                    <a:pt x="1" y="0"/>
                  </a:moveTo>
                  <a:lnTo>
                    <a:pt x="1" y="2556"/>
                  </a:lnTo>
                  <a:lnTo>
                    <a:pt x="13975" y="2556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 rot="2844767">
              <a:off x="7232729" y="1603023"/>
              <a:ext cx="1278928" cy="1230543"/>
            </a:xfrm>
            <a:custGeom>
              <a:avLst/>
              <a:gdLst/>
              <a:ahLst/>
              <a:cxnLst/>
              <a:rect l="l" t="t" r="r" b="b"/>
              <a:pathLst>
                <a:path w="22362" h="21516" extrusionOk="0">
                  <a:moveTo>
                    <a:pt x="11607" y="1263"/>
                  </a:moveTo>
                  <a:cubicBezTo>
                    <a:pt x="16847" y="1263"/>
                    <a:pt x="21091" y="5507"/>
                    <a:pt x="21105" y="10761"/>
                  </a:cubicBezTo>
                  <a:cubicBezTo>
                    <a:pt x="21105" y="14601"/>
                    <a:pt x="18781" y="18066"/>
                    <a:pt x="15244" y="19538"/>
                  </a:cubicBezTo>
                  <a:cubicBezTo>
                    <a:pt x="14071" y="20020"/>
                    <a:pt x="12840" y="20254"/>
                    <a:pt x="11619" y="20254"/>
                  </a:cubicBezTo>
                  <a:cubicBezTo>
                    <a:pt x="9144" y="20254"/>
                    <a:pt x="6712" y="19291"/>
                    <a:pt x="4894" y="17474"/>
                  </a:cubicBezTo>
                  <a:cubicBezTo>
                    <a:pt x="2180" y="14760"/>
                    <a:pt x="1358" y="10675"/>
                    <a:pt x="2830" y="7124"/>
                  </a:cubicBezTo>
                  <a:cubicBezTo>
                    <a:pt x="4302" y="3573"/>
                    <a:pt x="7767" y="1263"/>
                    <a:pt x="11607" y="1263"/>
                  </a:cubicBezTo>
                  <a:close/>
                  <a:moveTo>
                    <a:pt x="11612" y="0"/>
                  </a:moveTo>
                  <a:cubicBezTo>
                    <a:pt x="8810" y="0"/>
                    <a:pt x="6058" y="1095"/>
                    <a:pt x="3999" y="3154"/>
                  </a:cubicBezTo>
                  <a:cubicBezTo>
                    <a:pt x="924" y="6229"/>
                    <a:pt x="1" y="10848"/>
                    <a:pt x="1661" y="14875"/>
                  </a:cubicBezTo>
                  <a:cubicBezTo>
                    <a:pt x="3335" y="18889"/>
                    <a:pt x="7247" y="21516"/>
                    <a:pt x="11607" y="21516"/>
                  </a:cubicBezTo>
                  <a:cubicBezTo>
                    <a:pt x="17540" y="21516"/>
                    <a:pt x="22361" y="16694"/>
                    <a:pt x="22361" y="10761"/>
                  </a:cubicBezTo>
                  <a:cubicBezTo>
                    <a:pt x="22361" y="6402"/>
                    <a:pt x="19734" y="2490"/>
                    <a:pt x="15721" y="815"/>
                  </a:cubicBezTo>
                  <a:cubicBezTo>
                    <a:pt x="14390" y="267"/>
                    <a:pt x="12995" y="0"/>
                    <a:pt x="11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 rot="2844767">
              <a:off x="7682062" y="1721532"/>
              <a:ext cx="438434" cy="437633"/>
            </a:xfrm>
            <a:custGeom>
              <a:avLst/>
              <a:gdLst/>
              <a:ahLst/>
              <a:cxnLst/>
              <a:rect l="l" t="t" r="r" b="b"/>
              <a:pathLst>
                <a:path w="7666" h="7652" extrusionOk="0">
                  <a:moveTo>
                    <a:pt x="7493" y="0"/>
                  </a:moveTo>
                  <a:cubicBezTo>
                    <a:pt x="3364" y="0"/>
                    <a:pt x="15" y="3349"/>
                    <a:pt x="1" y="7478"/>
                  </a:cubicBezTo>
                  <a:cubicBezTo>
                    <a:pt x="1" y="7579"/>
                    <a:pt x="87" y="7651"/>
                    <a:pt x="188" y="7651"/>
                  </a:cubicBezTo>
                  <a:cubicBezTo>
                    <a:pt x="275" y="7651"/>
                    <a:pt x="362" y="7579"/>
                    <a:pt x="362" y="7478"/>
                  </a:cubicBezTo>
                  <a:cubicBezTo>
                    <a:pt x="362" y="3551"/>
                    <a:pt x="3552" y="361"/>
                    <a:pt x="7493" y="347"/>
                  </a:cubicBezTo>
                  <a:cubicBezTo>
                    <a:pt x="7666" y="304"/>
                    <a:pt x="7666" y="58"/>
                    <a:pt x="7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 rot="2844767">
              <a:off x="8215108" y="3432359"/>
              <a:ext cx="1695857" cy="293166"/>
            </a:xfrm>
            <a:custGeom>
              <a:avLst/>
              <a:gdLst/>
              <a:ahLst/>
              <a:cxnLst/>
              <a:rect l="l" t="t" r="r" b="b"/>
              <a:pathLst>
                <a:path w="29652" h="5126" extrusionOk="0">
                  <a:moveTo>
                    <a:pt x="939" y="1"/>
                  </a:moveTo>
                  <a:cubicBezTo>
                    <a:pt x="420" y="1"/>
                    <a:pt x="1" y="419"/>
                    <a:pt x="1" y="953"/>
                  </a:cubicBezTo>
                  <a:lnTo>
                    <a:pt x="1" y="4173"/>
                  </a:lnTo>
                  <a:cubicBezTo>
                    <a:pt x="1" y="4707"/>
                    <a:pt x="420" y="5125"/>
                    <a:pt x="939" y="5125"/>
                  </a:cubicBezTo>
                  <a:lnTo>
                    <a:pt x="28699" y="5125"/>
                  </a:lnTo>
                  <a:cubicBezTo>
                    <a:pt x="29218" y="5125"/>
                    <a:pt x="29651" y="4707"/>
                    <a:pt x="29651" y="4173"/>
                  </a:cubicBezTo>
                  <a:lnTo>
                    <a:pt x="29651" y="953"/>
                  </a:lnTo>
                  <a:cubicBezTo>
                    <a:pt x="29651" y="419"/>
                    <a:pt x="29218" y="1"/>
                    <a:pt x="28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35"/>
          <p:cNvGrpSpPr/>
          <p:nvPr/>
        </p:nvGrpSpPr>
        <p:grpSpPr>
          <a:xfrm>
            <a:off x="7194675" y="-690000"/>
            <a:ext cx="1692375" cy="6306738"/>
            <a:chOff x="7194675" y="-690000"/>
            <a:chExt cx="1692375" cy="6306738"/>
          </a:xfrm>
        </p:grpSpPr>
        <p:grpSp>
          <p:nvGrpSpPr>
            <p:cNvPr id="1929" name="Google Shape;1929;p35"/>
            <p:cNvGrpSpPr/>
            <p:nvPr/>
          </p:nvGrpSpPr>
          <p:grpSpPr>
            <a:xfrm>
              <a:off x="7254313" y="-690000"/>
              <a:ext cx="1576200" cy="6306738"/>
              <a:chOff x="7499425" y="-613788"/>
              <a:chExt cx="1576200" cy="6306738"/>
            </a:xfrm>
          </p:grpSpPr>
          <p:cxnSp>
            <p:nvCxnSpPr>
              <p:cNvPr id="1930" name="Google Shape;1930;p35"/>
              <p:cNvCxnSpPr/>
              <p:nvPr/>
            </p:nvCxnSpPr>
            <p:spPr>
              <a:xfrm flipH="1">
                <a:off x="7540825" y="-613788"/>
                <a:ext cx="1493400" cy="2123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35"/>
              <p:cNvCxnSpPr/>
              <p:nvPr/>
            </p:nvCxnSpPr>
            <p:spPr>
              <a:xfrm>
                <a:off x="7499425" y="1506663"/>
                <a:ext cx="1576200" cy="205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35"/>
              <p:cNvCxnSpPr/>
              <p:nvPr/>
            </p:nvCxnSpPr>
            <p:spPr>
              <a:xfrm flipH="1">
                <a:off x="7540825" y="3569250"/>
                <a:ext cx="1493400" cy="2123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33" name="Google Shape;1933;p35"/>
            <p:cNvSpPr/>
            <p:nvPr/>
          </p:nvSpPr>
          <p:spPr>
            <a:xfrm>
              <a:off x="7194675" y="136022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8721150" y="340102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1198F-DF1F-4C0A-89EC-ADEFE163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Society</a:t>
            </a:r>
          </a:p>
        </p:txBody>
      </p:sp>
      <p:sp>
        <p:nvSpPr>
          <p:cNvPr id="86" name="Google Shape;3273;p52">
            <a:extLst>
              <a:ext uri="{FF2B5EF4-FFF2-40B4-BE49-F238E27FC236}">
                <a16:creationId xmlns:a16="http://schemas.microsoft.com/office/drawing/2014/main" id="{49C26072-47B2-4693-9F03-27CCECF1B7C0}"/>
              </a:ext>
            </a:extLst>
          </p:cNvPr>
          <p:cNvSpPr txBox="1"/>
          <p:nvPr/>
        </p:nvSpPr>
        <p:spPr>
          <a:xfrm>
            <a:off x="702150" y="2739625"/>
            <a:ext cx="796386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latin typeface="Zilla Slab" panose="020B0604020202020204" charset="0"/>
                <a:ea typeface="Zilla Slab" panose="020B0604020202020204" charset="0"/>
              </a:rPr>
              <a:t>1. Challenging Gender Norms:</a:t>
            </a:r>
          </a:p>
          <a:p>
            <a:r>
              <a:rPr lang="en-US" sz="2400" dirty="0">
                <a:latin typeface="Zilla Slab" panose="020B0604020202020204" charset="0"/>
                <a:ea typeface="Zilla Slab" panose="020B0604020202020204" charset="0"/>
              </a:rPr>
              <a:t>	Addressing patriarchal attitudes and stereotypes.</a:t>
            </a:r>
          </a:p>
          <a:p>
            <a:endParaRPr lang="en-US" sz="2400" dirty="0">
              <a:latin typeface="Zilla Slab" panose="020B0604020202020204" charset="0"/>
              <a:ea typeface="Zilla Slab" panose="020B0604020202020204" charset="0"/>
            </a:endParaRPr>
          </a:p>
          <a:p>
            <a:r>
              <a:rPr lang="en-US" sz="2400" b="1" dirty="0">
                <a:latin typeface="Zilla Slab" panose="020B0604020202020204" charset="0"/>
                <a:ea typeface="Zilla Slab" panose="020B0604020202020204" charset="0"/>
              </a:rPr>
              <a:t>2. Encouraging Reporting:</a:t>
            </a:r>
          </a:p>
          <a:p>
            <a:r>
              <a:rPr lang="en-US" sz="2400" dirty="0">
                <a:latin typeface="Zilla Slab" panose="020B0604020202020204" charset="0"/>
                <a:ea typeface="Zilla Slab" panose="020B0604020202020204" charset="0"/>
              </a:rPr>
              <a:t>	Creating safe spaces for victims to report crimes.</a:t>
            </a:r>
          </a:p>
          <a:p>
            <a:endParaRPr lang="en-US" sz="2400" dirty="0">
              <a:latin typeface="Zilla Slab" panose="020B0604020202020204" charset="0"/>
              <a:ea typeface="Zilla Slab" panose="020B0604020202020204" charset="0"/>
            </a:endParaRPr>
          </a:p>
          <a:p>
            <a:r>
              <a:rPr lang="en-US" sz="2400" b="1" dirty="0">
                <a:latin typeface="Zilla Slab" panose="020B0604020202020204" charset="0"/>
                <a:ea typeface="Zilla Slab" panose="020B0604020202020204" charset="0"/>
              </a:rPr>
              <a:t>3. Supporting Victims:</a:t>
            </a:r>
          </a:p>
          <a:p>
            <a:r>
              <a:rPr lang="en-US" sz="2400" dirty="0">
                <a:latin typeface="Zilla Slab" panose="020B0604020202020204" charset="0"/>
                <a:ea typeface="Zilla Slab" panose="020B0604020202020204" charset="0"/>
              </a:rPr>
              <a:t>	Rehabilitation programs and counseling.</a:t>
            </a:r>
          </a:p>
        </p:txBody>
      </p:sp>
    </p:spTree>
    <p:extLst>
      <p:ext uri="{BB962C8B-B14F-4D97-AF65-F5344CB8AC3E}">
        <p14:creationId xmlns:p14="http://schemas.microsoft.com/office/powerpoint/2010/main" val="294372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1198F-DF1F-4C0A-89EC-ADEFE163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6" name="Google Shape;3273;p52">
            <a:extLst>
              <a:ext uri="{FF2B5EF4-FFF2-40B4-BE49-F238E27FC236}">
                <a16:creationId xmlns:a16="http://schemas.microsoft.com/office/drawing/2014/main" id="{49C26072-47B2-4693-9F03-27CCECF1B7C0}"/>
              </a:ext>
            </a:extLst>
          </p:cNvPr>
          <p:cNvSpPr txBox="1"/>
          <p:nvPr/>
        </p:nvSpPr>
        <p:spPr>
          <a:xfrm>
            <a:off x="1794163" y="2400189"/>
            <a:ext cx="6317673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dirty="0">
                <a:latin typeface="Zilla Slab" panose="020B0604020202020204" charset="0"/>
                <a:ea typeface="Zilla Slab" panose="020B0604020202020204" charset="0"/>
              </a:rPr>
              <a:t>Crimes against women are a significant societal issue requiring comprehensive solutions.</a:t>
            </a:r>
          </a:p>
          <a:p>
            <a:endParaRPr lang="en-US" sz="2200" dirty="0">
              <a:latin typeface="Zilla Slab" panose="020B0604020202020204" charset="0"/>
              <a:ea typeface="Zilla Slab" panose="020B0604020202020204" charset="0"/>
            </a:endParaRPr>
          </a:p>
          <a:p>
            <a:r>
              <a:rPr lang="en-US" sz="2200" dirty="0">
                <a:latin typeface="Zilla Slab" panose="020B0604020202020204" charset="0"/>
                <a:ea typeface="Zilla Slab" panose="020B0604020202020204" charset="0"/>
              </a:rPr>
              <a:t>Through legal reforms, societal support, and empowerment, we can ensure justice and safety for women.</a:t>
            </a:r>
          </a:p>
        </p:txBody>
      </p:sp>
    </p:spTree>
    <p:extLst>
      <p:ext uri="{BB962C8B-B14F-4D97-AF65-F5344CB8AC3E}">
        <p14:creationId xmlns:p14="http://schemas.microsoft.com/office/powerpoint/2010/main" val="3380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8"/>
          <p:cNvSpPr txBox="1">
            <a:spLocks noGrp="1"/>
          </p:cNvSpPr>
          <p:nvPr>
            <p:ph type="title"/>
          </p:nvPr>
        </p:nvSpPr>
        <p:spPr>
          <a:xfrm>
            <a:off x="3827428" y="301404"/>
            <a:ext cx="5102683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107" name="Google Shape;2107;p38"/>
          <p:cNvSpPr txBox="1">
            <a:spLocks noGrp="1"/>
          </p:cNvSpPr>
          <p:nvPr>
            <p:ph type="subTitle" idx="1"/>
          </p:nvPr>
        </p:nvSpPr>
        <p:spPr>
          <a:xfrm>
            <a:off x="4928193" y="1566095"/>
            <a:ext cx="4001918" cy="2299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/>
              <a:t>Crimes against women include offenses that specifically target women due to their gender.</a:t>
            </a:r>
          </a:p>
          <a:p>
            <a:pPr algn="l"/>
            <a:r>
              <a:rPr lang="en-US" sz="2000" dirty="0"/>
              <a:t>Understanding these crimes is essential for ensuring justice and promoting gender equality.</a:t>
            </a:r>
          </a:p>
        </p:txBody>
      </p:sp>
      <p:pic>
        <p:nvPicPr>
          <p:cNvPr id="2108" name="Google Shape;2108;p38"/>
          <p:cNvPicPr preferRelativeResize="0"/>
          <p:nvPr/>
        </p:nvPicPr>
        <p:blipFill rotWithShape="1">
          <a:blip r:embed="rId3">
            <a:alphaModFix/>
          </a:blip>
          <a:srcRect l="29684" t="1766" r="23391" b="644"/>
          <a:stretch/>
        </p:blipFill>
        <p:spPr>
          <a:xfrm rot="-489331" flipH="1">
            <a:off x="1639571" y="853235"/>
            <a:ext cx="2486951" cy="2909731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grpSp>
        <p:nvGrpSpPr>
          <p:cNvPr id="2109" name="Google Shape;2109;p38"/>
          <p:cNvGrpSpPr/>
          <p:nvPr/>
        </p:nvGrpSpPr>
        <p:grpSpPr>
          <a:xfrm>
            <a:off x="1168661" y="3056900"/>
            <a:ext cx="1799107" cy="1701590"/>
            <a:chOff x="1163961" y="3016525"/>
            <a:chExt cx="1799107" cy="1701590"/>
          </a:xfrm>
        </p:grpSpPr>
        <p:sp>
          <p:nvSpPr>
            <p:cNvPr id="2110" name="Google Shape;2110;p38"/>
            <p:cNvSpPr/>
            <p:nvPr/>
          </p:nvSpPr>
          <p:spPr>
            <a:xfrm rot="594770">
              <a:off x="1276467" y="3150085"/>
              <a:ext cx="1572513" cy="1443450"/>
            </a:xfrm>
            <a:custGeom>
              <a:avLst/>
              <a:gdLst/>
              <a:ahLst/>
              <a:cxnLst/>
              <a:rect l="l" t="t" r="r" b="b"/>
              <a:pathLst>
                <a:path w="23357" h="21440" extrusionOk="0">
                  <a:moveTo>
                    <a:pt x="0" y="0"/>
                  </a:moveTo>
                  <a:lnTo>
                    <a:pt x="0" y="16774"/>
                  </a:lnTo>
                  <a:cubicBezTo>
                    <a:pt x="397" y="16952"/>
                    <a:pt x="574" y="17443"/>
                    <a:pt x="1072" y="17443"/>
                  </a:cubicBezTo>
                  <a:cubicBezTo>
                    <a:pt x="1099" y="17443"/>
                    <a:pt x="1126" y="17441"/>
                    <a:pt x="1155" y="17438"/>
                  </a:cubicBezTo>
                  <a:cubicBezTo>
                    <a:pt x="1747" y="17381"/>
                    <a:pt x="1963" y="16702"/>
                    <a:pt x="2584" y="16644"/>
                  </a:cubicBezTo>
                  <a:lnTo>
                    <a:pt x="2584" y="16644"/>
                  </a:lnTo>
                  <a:cubicBezTo>
                    <a:pt x="2570" y="16962"/>
                    <a:pt x="2714" y="17279"/>
                    <a:pt x="2974" y="17453"/>
                  </a:cubicBezTo>
                  <a:cubicBezTo>
                    <a:pt x="3277" y="17684"/>
                    <a:pt x="3623" y="17842"/>
                    <a:pt x="3984" y="17944"/>
                  </a:cubicBezTo>
                  <a:cubicBezTo>
                    <a:pt x="4119" y="17756"/>
                    <a:pt x="4255" y="17682"/>
                    <a:pt x="4391" y="17682"/>
                  </a:cubicBezTo>
                  <a:cubicBezTo>
                    <a:pt x="4663" y="17682"/>
                    <a:pt x="4932" y="17977"/>
                    <a:pt x="5182" y="18247"/>
                  </a:cubicBezTo>
                  <a:cubicBezTo>
                    <a:pt x="5252" y="18216"/>
                    <a:pt x="5321" y="18203"/>
                    <a:pt x="5389" y="18203"/>
                  </a:cubicBezTo>
                  <a:cubicBezTo>
                    <a:pt x="5667" y="18203"/>
                    <a:pt x="5915" y="18425"/>
                    <a:pt x="6077" y="18507"/>
                  </a:cubicBezTo>
                  <a:cubicBezTo>
                    <a:pt x="6170" y="18380"/>
                    <a:pt x="6266" y="18320"/>
                    <a:pt x="6364" y="18320"/>
                  </a:cubicBezTo>
                  <a:cubicBezTo>
                    <a:pt x="6557" y="18320"/>
                    <a:pt x="6757" y="18548"/>
                    <a:pt x="6958" y="18940"/>
                  </a:cubicBezTo>
                  <a:cubicBezTo>
                    <a:pt x="6974" y="18938"/>
                    <a:pt x="6989" y="18937"/>
                    <a:pt x="7005" y="18937"/>
                  </a:cubicBezTo>
                  <a:cubicBezTo>
                    <a:pt x="7148" y="18937"/>
                    <a:pt x="7286" y="18997"/>
                    <a:pt x="7377" y="19127"/>
                  </a:cubicBezTo>
                  <a:cubicBezTo>
                    <a:pt x="7521" y="19257"/>
                    <a:pt x="7636" y="19416"/>
                    <a:pt x="7752" y="19531"/>
                  </a:cubicBezTo>
                  <a:cubicBezTo>
                    <a:pt x="7794" y="19742"/>
                    <a:pt x="7833" y="19803"/>
                    <a:pt x="7870" y="19803"/>
                  </a:cubicBezTo>
                  <a:cubicBezTo>
                    <a:pt x="7919" y="19803"/>
                    <a:pt x="7963" y="19696"/>
                    <a:pt x="8004" y="19696"/>
                  </a:cubicBezTo>
                  <a:cubicBezTo>
                    <a:pt x="8027" y="19696"/>
                    <a:pt x="8049" y="19729"/>
                    <a:pt x="8070" y="19835"/>
                  </a:cubicBezTo>
                  <a:cubicBezTo>
                    <a:pt x="8142" y="19979"/>
                    <a:pt x="8199" y="19878"/>
                    <a:pt x="8272" y="20195"/>
                  </a:cubicBezTo>
                  <a:cubicBezTo>
                    <a:pt x="8329" y="20210"/>
                    <a:pt x="8402" y="20311"/>
                    <a:pt x="8503" y="20600"/>
                  </a:cubicBezTo>
                  <a:cubicBezTo>
                    <a:pt x="8570" y="20697"/>
                    <a:pt x="8651" y="20846"/>
                    <a:pt x="8750" y="20846"/>
                  </a:cubicBezTo>
                  <a:cubicBezTo>
                    <a:pt x="8798" y="20846"/>
                    <a:pt x="8850" y="20810"/>
                    <a:pt x="8907" y="20715"/>
                  </a:cubicBezTo>
                  <a:cubicBezTo>
                    <a:pt x="8946" y="20675"/>
                    <a:pt x="8983" y="20658"/>
                    <a:pt x="9018" y="20658"/>
                  </a:cubicBezTo>
                  <a:cubicBezTo>
                    <a:pt x="9122" y="20658"/>
                    <a:pt x="9203" y="20813"/>
                    <a:pt x="9268" y="20975"/>
                  </a:cubicBezTo>
                  <a:cubicBezTo>
                    <a:pt x="9269" y="20975"/>
                    <a:pt x="9271" y="20975"/>
                    <a:pt x="9273" y="20975"/>
                  </a:cubicBezTo>
                  <a:cubicBezTo>
                    <a:pt x="9355" y="20975"/>
                    <a:pt x="9427" y="21261"/>
                    <a:pt x="9490" y="21261"/>
                  </a:cubicBezTo>
                  <a:cubicBezTo>
                    <a:pt x="9503" y="21261"/>
                    <a:pt x="9515" y="21249"/>
                    <a:pt x="9528" y="21220"/>
                  </a:cubicBezTo>
                  <a:cubicBezTo>
                    <a:pt x="9546" y="21225"/>
                    <a:pt x="9565" y="21228"/>
                    <a:pt x="9584" y="21228"/>
                  </a:cubicBezTo>
                  <a:cubicBezTo>
                    <a:pt x="9679" y="21228"/>
                    <a:pt x="9783" y="21176"/>
                    <a:pt x="9922" y="21176"/>
                  </a:cubicBezTo>
                  <a:cubicBezTo>
                    <a:pt x="9996" y="21176"/>
                    <a:pt x="10080" y="21191"/>
                    <a:pt x="10177" y="21235"/>
                  </a:cubicBezTo>
                  <a:cubicBezTo>
                    <a:pt x="10365" y="21163"/>
                    <a:pt x="10480" y="20903"/>
                    <a:pt x="10682" y="20802"/>
                  </a:cubicBezTo>
                  <a:cubicBezTo>
                    <a:pt x="10774" y="20727"/>
                    <a:pt x="10886" y="20692"/>
                    <a:pt x="11010" y="20692"/>
                  </a:cubicBezTo>
                  <a:cubicBezTo>
                    <a:pt x="11199" y="20692"/>
                    <a:pt x="11417" y="20775"/>
                    <a:pt x="11635" y="20932"/>
                  </a:cubicBezTo>
                  <a:cubicBezTo>
                    <a:pt x="11996" y="20946"/>
                    <a:pt x="12342" y="20903"/>
                    <a:pt x="12573" y="21278"/>
                  </a:cubicBezTo>
                  <a:cubicBezTo>
                    <a:pt x="12841" y="21363"/>
                    <a:pt x="13128" y="21397"/>
                    <a:pt x="13411" y="21397"/>
                  </a:cubicBezTo>
                  <a:cubicBezTo>
                    <a:pt x="13464" y="21397"/>
                    <a:pt x="13517" y="21396"/>
                    <a:pt x="13569" y="21394"/>
                  </a:cubicBezTo>
                  <a:cubicBezTo>
                    <a:pt x="13887" y="21379"/>
                    <a:pt x="14205" y="21336"/>
                    <a:pt x="14522" y="21264"/>
                  </a:cubicBezTo>
                  <a:cubicBezTo>
                    <a:pt x="14840" y="21206"/>
                    <a:pt x="15143" y="21148"/>
                    <a:pt x="15460" y="21105"/>
                  </a:cubicBezTo>
                  <a:cubicBezTo>
                    <a:pt x="15533" y="21125"/>
                    <a:pt x="15606" y="21132"/>
                    <a:pt x="15679" y="21132"/>
                  </a:cubicBezTo>
                  <a:cubicBezTo>
                    <a:pt x="15851" y="21132"/>
                    <a:pt x="16023" y="21093"/>
                    <a:pt x="16195" y="21093"/>
                  </a:cubicBezTo>
                  <a:cubicBezTo>
                    <a:pt x="16268" y="21093"/>
                    <a:pt x="16341" y="21099"/>
                    <a:pt x="16413" y="21119"/>
                  </a:cubicBezTo>
                  <a:cubicBezTo>
                    <a:pt x="16413" y="21259"/>
                    <a:pt x="16413" y="21301"/>
                    <a:pt x="16415" y="21301"/>
                  </a:cubicBezTo>
                  <a:cubicBezTo>
                    <a:pt x="16416" y="21301"/>
                    <a:pt x="16420" y="21244"/>
                    <a:pt x="16428" y="21220"/>
                  </a:cubicBezTo>
                  <a:cubicBezTo>
                    <a:pt x="16630" y="21163"/>
                    <a:pt x="16817" y="21076"/>
                    <a:pt x="17005" y="20989"/>
                  </a:cubicBezTo>
                  <a:cubicBezTo>
                    <a:pt x="17086" y="20989"/>
                    <a:pt x="17164" y="21003"/>
                    <a:pt x="17242" y="21003"/>
                  </a:cubicBezTo>
                  <a:cubicBezTo>
                    <a:pt x="17357" y="21003"/>
                    <a:pt x="17470" y="20972"/>
                    <a:pt x="17582" y="20816"/>
                  </a:cubicBezTo>
                  <a:cubicBezTo>
                    <a:pt x="17636" y="20870"/>
                    <a:pt x="17682" y="20885"/>
                    <a:pt x="17722" y="20885"/>
                  </a:cubicBezTo>
                  <a:cubicBezTo>
                    <a:pt x="17769" y="20885"/>
                    <a:pt x="17809" y="20864"/>
                    <a:pt x="17846" y="20864"/>
                  </a:cubicBezTo>
                  <a:cubicBezTo>
                    <a:pt x="17885" y="20864"/>
                    <a:pt x="17920" y="20888"/>
                    <a:pt x="17958" y="20989"/>
                  </a:cubicBezTo>
                  <a:cubicBezTo>
                    <a:pt x="17981" y="20936"/>
                    <a:pt x="18003" y="20915"/>
                    <a:pt x="18027" y="20915"/>
                  </a:cubicBezTo>
                  <a:cubicBezTo>
                    <a:pt x="18094" y="20915"/>
                    <a:pt x="18169" y="21081"/>
                    <a:pt x="18275" y="21177"/>
                  </a:cubicBezTo>
                  <a:cubicBezTo>
                    <a:pt x="18322" y="20996"/>
                    <a:pt x="18376" y="20938"/>
                    <a:pt x="18435" y="20938"/>
                  </a:cubicBezTo>
                  <a:cubicBezTo>
                    <a:pt x="18522" y="20938"/>
                    <a:pt x="18620" y="21062"/>
                    <a:pt x="18723" y="21105"/>
                  </a:cubicBezTo>
                  <a:cubicBezTo>
                    <a:pt x="18745" y="21089"/>
                    <a:pt x="18767" y="21083"/>
                    <a:pt x="18790" y="21083"/>
                  </a:cubicBezTo>
                  <a:cubicBezTo>
                    <a:pt x="18872" y="21083"/>
                    <a:pt x="18956" y="21167"/>
                    <a:pt x="19034" y="21167"/>
                  </a:cubicBezTo>
                  <a:cubicBezTo>
                    <a:pt x="19088" y="21167"/>
                    <a:pt x="19139" y="21127"/>
                    <a:pt x="19185" y="20989"/>
                  </a:cubicBezTo>
                  <a:cubicBezTo>
                    <a:pt x="19487" y="21003"/>
                    <a:pt x="19789" y="21183"/>
                    <a:pt x="20091" y="21183"/>
                  </a:cubicBezTo>
                  <a:cubicBezTo>
                    <a:pt x="20121" y="21183"/>
                    <a:pt x="20151" y="21181"/>
                    <a:pt x="20181" y="21177"/>
                  </a:cubicBezTo>
                  <a:cubicBezTo>
                    <a:pt x="20210" y="21166"/>
                    <a:pt x="20240" y="21162"/>
                    <a:pt x="20270" y="21162"/>
                  </a:cubicBezTo>
                  <a:cubicBezTo>
                    <a:pt x="20497" y="21162"/>
                    <a:pt x="20731" y="21439"/>
                    <a:pt x="20960" y="21439"/>
                  </a:cubicBezTo>
                  <a:cubicBezTo>
                    <a:pt x="21023" y="21439"/>
                    <a:pt x="21086" y="21418"/>
                    <a:pt x="21148" y="21365"/>
                  </a:cubicBezTo>
                  <a:cubicBezTo>
                    <a:pt x="21365" y="21191"/>
                    <a:pt x="21552" y="21293"/>
                    <a:pt x="21725" y="21062"/>
                  </a:cubicBezTo>
                  <a:cubicBezTo>
                    <a:pt x="21870" y="20917"/>
                    <a:pt x="22043" y="20816"/>
                    <a:pt x="22245" y="20758"/>
                  </a:cubicBezTo>
                  <a:cubicBezTo>
                    <a:pt x="22256" y="20758"/>
                    <a:pt x="22266" y="20758"/>
                    <a:pt x="22277" y="20758"/>
                  </a:cubicBezTo>
                  <a:cubicBezTo>
                    <a:pt x="22644" y="20758"/>
                    <a:pt x="22556" y="21008"/>
                    <a:pt x="22851" y="21163"/>
                  </a:cubicBezTo>
                  <a:cubicBezTo>
                    <a:pt x="23010" y="21249"/>
                    <a:pt x="23169" y="21307"/>
                    <a:pt x="23357" y="21336"/>
                  </a:cubicBezTo>
                  <a:lnTo>
                    <a:pt x="23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 rot="594770">
              <a:off x="1376997" y="3149685"/>
              <a:ext cx="1572513" cy="293899"/>
            </a:xfrm>
            <a:custGeom>
              <a:avLst/>
              <a:gdLst/>
              <a:ahLst/>
              <a:cxnLst/>
              <a:rect l="l" t="t" r="r" b="b"/>
              <a:pathLst>
                <a:path w="23357" h="4230" extrusionOk="0">
                  <a:moveTo>
                    <a:pt x="0" y="0"/>
                  </a:moveTo>
                  <a:lnTo>
                    <a:pt x="0" y="4230"/>
                  </a:lnTo>
                  <a:lnTo>
                    <a:pt x="23357" y="4230"/>
                  </a:lnTo>
                  <a:lnTo>
                    <a:pt x="23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38"/>
          <p:cNvGrpSpPr/>
          <p:nvPr/>
        </p:nvGrpSpPr>
        <p:grpSpPr>
          <a:xfrm rot="-8482793">
            <a:off x="4035862" y="635014"/>
            <a:ext cx="425309" cy="599652"/>
            <a:chOff x="2565725" y="3732950"/>
            <a:chExt cx="820075" cy="1228175"/>
          </a:xfrm>
        </p:grpSpPr>
        <p:sp>
          <p:nvSpPr>
            <p:cNvPr id="2113" name="Google Shape;2113;p38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38"/>
          <p:cNvSpPr txBox="1">
            <a:spLocks noGrp="1"/>
          </p:cNvSpPr>
          <p:nvPr>
            <p:ph type="title"/>
          </p:nvPr>
        </p:nvSpPr>
        <p:spPr>
          <a:xfrm rot="655080">
            <a:off x="1282048" y="3557126"/>
            <a:ext cx="1599757" cy="52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blood</a:t>
            </a:r>
            <a:endParaRPr sz="3500">
              <a:solidFill>
                <a:schemeClr val="dk1"/>
              </a:solidFill>
            </a:endParaRPr>
          </a:p>
        </p:txBody>
      </p:sp>
      <p:grpSp>
        <p:nvGrpSpPr>
          <p:cNvPr id="2161" name="Google Shape;2161;p38"/>
          <p:cNvGrpSpPr/>
          <p:nvPr/>
        </p:nvGrpSpPr>
        <p:grpSpPr>
          <a:xfrm>
            <a:off x="837900" y="-195000"/>
            <a:ext cx="3600300" cy="5533500"/>
            <a:chOff x="630500" y="-16600"/>
            <a:chExt cx="3600300" cy="5533500"/>
          </a:xfrm>
        </p:grpSpPr>
        <p:cxnSp>
          <p:nvCxnSpPr>
            <p:cNvPr id="2162" name="Google Shape;2162;p38"/>
            <p:cNvCxnSpPr/>
            <p:nvPr/>
          </p:nvCxnSpPr>
          <p:spPr>
            <a:xfrm>
              <a:off x="630500" y="-166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38"/>
            <p:cNvCxnSpPr/>
            <p:nvPr/>
          </p:nvCxnSpPr>
          <p:spPr>
            <a:xfrm>
              <a:off x="2007500" y="34844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38"/>
            <p:cNvCxnSpPr/>
            <p:nvPr/>
          </p:nvCxnSpPr>
          <p:spPr>
            <a:xfrm flipH="1">
              <a:off x="2007500" y="2015900"/>
              <a:ext cx="846300" cy="1468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5" name="Google Shape;2165;p38"/>
            <p:cNvSpPr/>
            <p:nvPr/>
          </p:nvSpPr>
          <p:spPr>
            <a:xfrm>
              <a:off x="2733692" y="19243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1945592" y="340102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1" name="Google Shape;2171;p39"/>
          <p:cNvGrpSpPr/>
          <p:nvPr/>
        </p:nvGrpSpPr>
        <p:grpSpPr>
          <a:xfrm rot="-2515969" flipH="1">
            <a:off x="7650692" y="535898"/>
            <a:ext cx="507194" cy="715062"/>
            <a:chOff x="2565725" y="3732950"/>
            <a:chExt cx="820075" cy="1228175"/>
          </a:xfrm>
        </p:grpSpPr>
        <p:sp>
          <p:nvSpPr>
            <p:cNvPr id="2172" name="Google Shape;2172;p39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9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39"/>
          <p:cNvSpPr txBox="1">
            <a:spLocks noGrp="1"/>
          </p:cNvSpPr>
          <p:nvPr>
            <p:ph type="subTitle" idx="1"/>
          </p:nvPr>
        </p:nvSpPr>
        <p:spPr>
          <a:xfrm>
            <a:off x="450272" y="2762564"/>
            <a:ext cx="8375073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/>
              <a:t>1. Sexual Violence:</a:t>
            </a:r>
          </a:p>
          <a:p>
            <a:pPr algn="l"/>
            <a:r>
              <a:rPr lang="en-US" dirty="0"/>
              <a:t>	Rape, molestation, and harassment.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2. Domestic Violence:</a:t>
            </a:r>
          </a:p>
          <a:p>
            <a:pPr algn="l"/>
            <a:r>
              <a:rPr lang="en-US" dirty="0"/>
              <a:t>	Physical, emotional, and psychological abuse within households.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3. Dowry-Related Crimes:</a:t>
            </a:r>
          </a:p>
          <a:p>
            <a:pPr algn="l"/>
            <a:r>
              <a:rPr lang="en-US" dirty="0"/>
              <a:t>	Harassment, death, and extortion linked to dowry demands.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1" name="Google Shape;2221;p39"/>
          <p:cNvGrpSpPr/>
          <p:nvPr/>
        </p:nvGrpSpPr>
        <p:grpSpPr>
          <a:xfrm rot="-282128">
            <a:off x="6900727" y="-170359"/>
            <a:ext cx="3695347" cy="3901057"/>
            <a:chOff x="6832540" y="1331129"/>
            <a:chExt cx="3205596" cy="3384043"/>
          </a:xfrm>
        </p:grpSpPr>
        <p:sp>
          <p:nvSpPr>
            <p:cNvPr id="2222" name="Google Shape;2222;p39"/>
            <p:cNvSpPr/>
            <p:nvPr/>
          </p:nvSpPr>
          <p:spPr>
            <a:xfrm rot="2844767">
              <a:off x="6779601" y="2397667"/>
              <a:ext cx="3311474" cy="1310269"/>
            </a:xfrm>
            <a:custGeom>
              <a:avLst/>
              <a:gdLst/>
              <a:ahLst/>
              <a:cxnLst/>
              <a:rect l="l" t="t" r="r" b="b"/>
              <a:pathLst>
                <a:path w="57901" h="22910" extrusionOk="0">
                  <a:moveTo>
                    <a:pt x="11866" y="0"/>
                  </a:moveTo>
                  <a:cubicBezTo>
                    <a:pt x="17626" y="0"/>
                    <a:pt x="22418" y="4418"/>
                    <a:pt x="22895" y="10149"/>
                  </a:cubicBezTo>
                  <a:lnTo>
                    <a:pt x="28250" y="10149"/>
                  </a:lnTo>
                  <a:lnTo>
                    <a:pt x="28250" y="9816"/>
                  </a:lnTo>
                  <a:cubicBezTo>
                    <a:pt x="28250" y="9297"/>
                    <a:pt x="28669" y="8864"/>
                    <a:pt x="29189" y="8864"/>
                  </a:cubicBezTo>
                  <a:lnTo>
                    <a:pt x="56948" y="8864"/>
                  </a:lnTo>
                  <a:cubicBezTo>
                    <a:pt x="57468" y="8864"/>
                    <a:pt x="57901" y="9297"/>
                    <a:pt x="57901" y="9816"/>
                  </a:cubicBezTo>
                  <a:lnTo>
                    <a:pt x="57901" y="13050"/>
                  </a:lnTo>
                  <a:cubicBezTo>
                    <a:pt x="57901" y="13570"/>
                    <a:pt x="57468" y="14003"/>
                    <a:pt x="56948" y="14003"/>
                  </a:cubicBezTo>
                  <a:lnTo>
                    <a:pt x="29189" y="14003"/>
                  </a:lnTo>
                  <a:cubicBezTo>
                    <a:pt x="28669" y="14003"/>
                    <a:pt x="28250" y="13570"/>
                    <a:pt x="28250" y="13050"/>
                  </a:cubicBezTo>
                  <a:lnTo>
                    <a:pt x="28250" y="12718"/>
                  </a:lnTo>
                  <a:lnTo>
                    <a:pt x="22808" y="12718"/>
                  </a:lnTo>
                  <a:cubicBezTo>
                    <a:pt x="22173" y="16991"/>
                    <a:pt x="19098" y="20513"/>
                    <a:pt x="14941" y="21711"/>
                  </a:cubicBezTo>
                  <a:cubicBezTo>
                    <a:pt x="10783" y="22909"/>
                    <a:pt x="6308" y="21581"/>
                    <a:pt x="3479" y="18290"/>
                  </a:cubicBezTo>
                  <a:cubicBezTo>
                    <a:pt x="650" y="15013"/>
                    <a:pt x="0" y="10394"/>
                    <a:pt x="1805" y="6453"/>
                  </a:cubicBezTo>
                  <a:cubicBezTo>
                    <a:pt x="3609" y="2527"/>
                    <a:pt x="7535" y="0"/>
                    <a:pt x="11866" y="0"/>
                  </a:cubicBezTo>
                  <a:close/>
                  <a:moveTo>
                    <a:pt x="18362" y="4576"/>
                  </a:moveTo>
                  <a:cubicBezTo>
                    <a:pt x="15258" y="1487"/>
                    <a:pt x="10408" y="996"/>
                    <a:pt x="6770" y="3436"/>
                  </a:cubicBezTo>
                  <a:cubicBezTo>
                    <a:pt x="3118" y="5861"/>
                    <a:pt x="1703" y="10538"/>
                    <a:pt x="3378" y="14580"/>
                  </a:cubicBezTo>
                  <a:cubicBezTo>
                    <a:pt x="5053" y="18622"/>
                    <a:pt x="9354" y="20932"/>
                    <a:pt x="13656" y="20080"/>
                  </a:cubicBezTo>
                  <a:cubicBezTo>
                    <a:pt x="17958" y="19228"/>
                    <a:pt x="21047" y="15461"/>
                    <a:pt x="21047" y="11072"/>
                  </a:cubicBezTo>
                  <a:cubicBezTo>
                    <a:pt x="21047" y="8633"/>
                    <a:pt x="20080" y="6294"/>
                    <a:pt x="18362" y="4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 rot="2844767">
              <a:off x="7309358" y="1656555"/>
              <a:ext cx="1158367" cy="1158367"/>
            </a:xfrm>
            <a:custGeom>
              <a:avLst/>
              <a:gdLst/>
              <a:ahLst/>
              <a:cxnLst/>
              <a:rect l="l" t="t" r="r" b="b"/>
              <a:pathLst>
                <a:path w="20254" h="20254" extrusionOk="0">
                  <a:moveTo>
                    <a:pt x="10135" y="1"/>
                  </a:moveTo>
                  <a:cubicBezTo>
                    <a:pt x="4534" y="1"/>
                    <a:pt x="1" y="4533"/>
                    <a:pt x="1" y="10120"/>
                  </a:cubicBezTo>
                  <a:cubicBezTo>
                    <a:pt x="1" y="15721"/>
                    <a:pt x="4534" y="20254"/>
                    <a:pt x="10135" y="20254"/>
                  </a:cubicBezTo>
                  <a:cubicBezTo>
                    <a:pt x="15721" y="20254"/>
                    <a:pt x="20254" y="15721"/>
                    <a:pt x="20254" y="10120"/>
                  </a:cubicBezTo>
                  <a:cubicBezTo>
                    <a:pt x="20254" y="4533"/>
                    <a:pt x="15721" y="1"/>
                    <a:pt x="1013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 rot="2844767">
              <a:off x="8148937" y="2911179"/>
              <a:ext cx="799258" cy="146183"/>
            </a:xfrm>
            <a:custGeom>
              <a:avLst/>
              <a:gdLst/>
              <a:ahLst/>
              <a:cxnLst/>
              <a:rect l="l" t="t" r="r" b="b"/>
              <a:pathLst>
                <a:path w="13975" h="2556" extrusionOk="0">
                  <a:moveTo>
                    <a:pt x="1" y="0"/>
                  </a:moveTo>
                  <a:lnTo>
                    <a:pt x="1" y="2556"/>
                  </a:lnTo>
                  <a:lnTo>
                    <a:pt x="13975" y="2556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 rot="2844767">
              <a:off x="7232729" y="1603023"/>
              <a:ext cx="1278928" cy="1230543"/>
            </a:xfrm>
            <a:custGeom>
              <a:avLst/>
              <a:gdLst/>
              <a:ahLst/>
              <a:cxnLst/>
              <a:rect l="l" t="t" r="r" b="b"/>
              <a:pathLst>
                <a:path w="22362" h="21516" extrusionOk="0">
                  <a:moveTo>
                    <a:pt x="11607" y="1263"/>
                  </a:moveTo>
                  <a:cubicBezTo>
                    <a:pt x="16847" y="1263"/>
                    <a:pt x="21091" y="5507"/>
                    <a:pt x="21105" y="10761"/>
                  </a:cubicBezTo>
                  <a:cubicBezTo>
                    <a:pt x="21105" y="14601"/>
                    <a:pt x="18781" y="18066"/>
                    <a:pt x="15244" y="19538"/>
                  </a:cubicBezTo>
                  <a:cubicBezTo>
                    <a:pt x="14071" y="20020"/>
                    <a:pt x="12840" y="20254"/>
                    <a:pt x="11619" y="20254"/>
                  </a:cubicBezTo>
                  <a:cubicBezTo>
                    <a:pt x="9144" y="20254"/>
                    <a:pt x="6712" y="19291"/>
                    <a:pt x="4894" y="17474"/>
                  </a:cubicBezTo>
                  <a:cubicBezTo>
                    <a:pt x="2180" y="14760"/>
                    <a:pt x="1358" y="10675"/>
                    <a:pt x="2830" y="7124"/>
                  </a:cubicBezTo>
                  <a:cubicBezTo>
                    <a:pt x="4302" y="3573"/>
                    <a:pt x="7767" y="1263"/>
                    <a:pt x="11607" y="1263"/>
                  </a:cubicBezTo>
                  <a:close/>
                  <a:moveTo>
                    <a:pt x="11612" y="0"/>
                  </a:moveTo>
                  <a:cubicBezTo>
                    <a:pt x="8810" y="0"/>
                    <a:pt x="6058" y="1095"/>
                    <a:pt x="3999" y="3154"/>
                  </a:cubicBezTo>
                  <a:cubicBezTo>
                    <a:pt x="924" y="6229"/>
                    <a:pt x="1" y="10848"/>
                    <a:pt x="1661" y="14875"/>
                  </a:cubicBezTo>
                  <a:cubicBezTo>
                    <a:pt x="3335" y="18889"/>
                    <a:pt x="7247" y="21516"/>
                    <a:pt x="11607" y="21516"/>
                  </a:cubicBezTo>
                  <a:cubicBezTo>
                    <a:pt x="17540" y="21516"/>
                    <a:pt x="22361" y="16694"/>
                    <a:pt x="22361" y="10761"/>
                  </a:cubicBezTo>
                  <a:cubicBezTo>
                    <a:pt x="22361" y="6402"/>
                    <a:pt x="19734" y="2490"/>
                    <a:pt x="15721" y="815"/>
                  </a:cubicBezTo>
                  <a:cubicBezTo>
                    <a:pt x="14390" y="267"/>
                    <a:pt x="12995" y="0"/>
                    <a:pt x="11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 rot="2844767">
              <a:off x="7682062" y="1721532"/>
              <a:ext cx="438434" cy="437633"/>
            </a:xfrm>
            <a:custGeom>
              <a:avLst/>
              <a:gdLst/>
              <a:ahLst/>
              <a:cxnLst/>
              <a:rect l="l" t="t" r="r" b="b"/>
              <a:pathLst>
                <a:path w="7666" h="7652" extrusionOk="0">
                  <a:moveTo>
                    <a:pt x="7493" y="0"/>
                  </a:moveTo>
                  <a:cubicBezTo>
                    <a:pt x="3364" y="0"/>
                    <a:pt x="15" y="3349"/>
                    <a:pt x="1" y="7478"/>
                  </a:cubicBezTo>
                  <a:cubicBezTo>
                    <a:pt x="1" y="7579"/>
                    <a:pt x="87" y="7651"/>
                    <a:pt x="188" y="7651"/>
                  </a:cubicBezTo>
                  <a:cubicBezTo>
                    <a:pt x="275" y="7651"/>
                    <a:pt x="362" y="7579"/>
                    <a:pt x="362" y="7478"/>
                  </a:cubicBezTo>
                  <a:cubicBezTo>
                    <a:pt x="362" y="3551"/>
                    <a:pt x="3552" y="361"/>
                    <a:pt x="7493" y="347"/>
                  </a:cubicBezTo>
                  <a:cubicBezTo>
                    <a:pt x="7666" y="304"/>
                    <a:pt x="7666" y="58"/>
                    <a:pt x="7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 rot="2844767">
              <a:off x="8215108" y="3432359"/>
              <a:ext cx="1695857" cy="293166"/>
            </a:xfrm>
            <a:custGeom>
              <a:avLst/>
              <a:gdLst/>
              <a:ahLst/>
              <a:cxnLst/>
              <a:rect l="l" t="t" r="r" b="b"/>
              <a:pathLst>
                <a:path w="29652" h="5126" extrusionOk="0">
                  <a:moveTo>
                    <a:pt x="939" y="1"/>
                  </a:moveTo>
                  <a:cubicBezTo>
                    <a:pt x="420" y="1"/>
                    <a:pt x="1" y="419"/>
                    <a:pt x="1" y="953"/>
                  </a:cubicBezTo>
                  <a:lnTo>
                    <a:pt x="1" y="4173"/>
                  </a:lnTo>
                  <a:cubicBezTo>
                    <a:pt x="1" y="4707"/>
                    <a:pt x="420" y="5125"/>
                    <a:pt x="939" y="5125"/>
                  </a:cubicBezTo>
                  <a:lnTo>
                    <a:pt x="28699" y="5125"/>
                  </a:lnTo>
                  <a:cubicBezTo>
                    <a:pt x="29218" y="5125"/>
                    <a:pt x="29651" y="4707"/>
                    <a:pt x="29651" y="4173"/>
                  </a:cubicBezTo>
                  <a:lnTo>
                    <a:pt x="29651" y="953"/>
                  </a:lnTo>
                  <a:cubicBezTo>
                    <a:pt x="29651" y="419"/>
                    <a:pt x="29218" y="1"/>
                    <a:pt x="28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106;p38">
            <a:extLst>
              <a:ext uri="{FF2B5EF4-FFF2-40B4-BE49-F238E27FC236}">
                <a16:creationId xmlns:a16="http://schemas.microsoft.com/office/drawing/2014/main" id="{26630CA7-B2E4-4907-90A4-D111BA658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492" y="102939"/>
            <a:ext cx="7303962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Types of Crimes Against Women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41"/>
          <p:cNvSpPr txBox="1">
            <a:spLocks noGrp="1"/>
          </p:cNvSpPr>
          <p:nvPr>
            <p:ph type="body" idx="1"/>
          </p:nvPr>
        </p:nvSpPr>
        <p:spPr>
          <a:xfrm>
            <a:off x="1100325" y="1493825"/>
            <a:ext cx="5086022" cy="25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/>
              <a:t>1. Rape:</a:t>
            </a:r>
          </a:p>
          <a:p>
            <a:pPr lvl="1"/>
            <a:r>
              <a:rPr lang="en-US" sz="1800" dirty="0"/>
              <a:t>Defined as forced or non-consensual sexual activity.</a:t>
            </a:r>
          </a:p>
          <a:p>
            <a:endParaRPr lang="en-US" sz="2000" dirty="0"/>
          </a:p>
          <a:p>
            <a:r>
              <a:rPr lang="en-US" sz="2000" b="1" dirty="0"/>
              <a:t>2. Harassment:</a:t>
            </a:r>
          </a:p>
          <a:p>
            <a:pPr lvl="1"/>
            <a:r>
              <a:rPr lang="en-US" sz="1800" dirty="0"/>
              <a:t>Includes workplace harassment and stalking.</a:t>
            </a:r>
          </a:p>
          <a:p>
            <a:endParaRPr lang="en-US" sz="2000" dirty="0"/>
          </a:p>
          <a:p>
            <a:r>
              <a:rPr lang="en-US" sz="2000" b="1" dirty="0"/>
              <a:t>Example:</a:t>
            </a:r>
            <a:r>
              <a:rPr lang="en-US" sz="2000" dirty="0"/>
              <a:t> Statistics on reported cases of rape globally or locally.</a:t>
            </a:r>
          </a:p>
        </p:txBody>
      </p:sp>
      <p:sp>
        <p:nvSpPr>
          <p:cNvPr id="2317" name="Google Shape;2317;p41"/>
          <p:cNvSpPr txBox="1">
            <a:spLocks noGrp="1"/>
          </p:cNvSpPr>
          <p:nvPr>
            <p:ph type="title"/>
          </p:nvPr>
        </p:nvSpPr>
        <p:spPr>
          <a:xfrm>
            <a:off x="1100325" y="531600"/>
            <a:ext cx="41055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Sexual Violence</a:t>
            </a:r>
            <a:endParaRPr dirty="0"/>
          </a:p>
        </p:txBody>
      </p:sp>
      <p:grpSp>
        <p:nvGrpSpPr>
          <p:cNvPr id="2318" name="Google Shape;2318;p41"/>
          <p:cNvGrpSpPr/>
          <p:nvPr/>
        </p:nvGrpSpPr>
        <p:grpSpPr>
          <a:xfrm>
            <a:off x="5327335" y="1172643"/>
            <a:ext cx="3228205" cy="3242836"/>
            <a:chOff x="5327335" y="1172643"/>
            <a:chExt cx="3228205" cy="3242836"/>
          </a:xfrm>
        </p:grpSpPr>
        <p:grpSp>
          <p:nvGrpSpPr>
            <p:cNvPr id="2319" name="Google Shape;2319;p41"/>
            <p:cNvGrpSpPr/>
            <p:nvPr/>
          </p:nvGrpSpPr>
          <p:grpSpPr>
            <a:xfrm rot="832153" flipH="1">
              <a:off x="6856794" y="1422436"/>
              <a:ext cx="1450784" cy="2245519"/>
              <a:chOff x="6393253" y="671249"/>
              <a:chExt cx="1227975" cy="190050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7" name="Google Shape;2327;p41"/>
            <p:cNvGrpSpPr/>
            <p:nvPr/>
          </p:nvGrpSpPr>
          <p:grpSpPr>
            <a:xfrm rot="832153" flipH="1">
              <a:off x="6823776" y="1313796"/>
              <a:ext cx="1450784" cy="2245519"/>
              <a:chOff x="6393253" y="671249"/>
              <a:chExt cx="1227975" cy="1900500"/>
            </a:xfrm>
          </p:grpSpPr>
          <p:sp>
            <p:nvSpPr>
              <p:cNvPr id="2328" name="Google Shape;2328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5" name="Google Shape;2335;p41"/>
            <p:cNvGrpSpPr/>
            <p:nvPr/>
          </p:nvGrpSpPr>
          <p:grpSpPr>
            <a:xfrm rot="-1400551">
              <a:off x="5801443" y="1974534"/>
              <a:ext cx="1450722" cy="2245413"/>
              <a:chOff x="6393253" y="671249"/>
              <a:chExt cx="1227975" cy="1900500"/>
            </a:xfrm>
          </p:grpSpPr>
          <p:sp>
            <p:nvSpPr>
              <p:cNvPr id="2336" name="Google Shape;2336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" name="Google Shape;2343;p41"/>
            <p:cNvGrpSpPr/>
            <p:nvPr/>
          </p:nvGrpSpPr>
          <p:grpSpPr>
            <a:xfrm rot="-1400551">
              <a:off x="5712778" y="1956801"/>
              <a:ext cx="1450722" cy="2245413"/>
              <a:chOff x="6393253" y="671249"/>
              <a:chExt cx="1227975" cy="1900500"/>
            </a:xfrm>
          </p:grpSpPr>
          <p:sp>
            <p:nvSpPr>
              <p:cNvPr id="2344" name="Google Shape;2344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41"/>
          <p:cNvGrpSpPr/>
          <p:nvPr/>
        </p:nvGrpSpPr>
        <p:grpSpPr>
          <a:xfrm rot="4769878">
            <a:off x="6220564" y="1468992"/>
            <a:ext cx="292000" cy="411681"/>
            <a:chOff x="2565725" y="3732950"/>
            <a:chExt cx="820075" cy="1228175"/>
          </a:xfrm>
        </p:grpSpPr>
        <p:sp>
          <p:nvSpPr>
            <p:cNvPr id="2352" name="Google Shape;2352;p41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1"/>
          <p:cNvGrpSpPr/>
          <p:nvPr/>
        </p:nvGrpSpPr>
        <p:grpSpPr>
          <a:xfrm rot="-8736550">
            <a:off x="6304398" y="1035770"/>
            <a:ext cx="291974" cy="411621"/>
            <a:chOff x="2565725" y="3732950"/>
            <a:chExt cx="820075" cy="1228175"/>
          </a:xfrm>
        </p:grpSpPr>
        <p:sp>
          <p:nvSpPr>
            <p:cNvPr id="2400" name="Google Shape;2400;p41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1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1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1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1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1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1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40"/>
          <p:cNvSpPr/>
          <p:nvPr/>
        </p:nvSpPr>
        <p:spPr>
          <a:xfrm>
            <a:off x="775856" y="863650"/>
            <a:ext cx="2251362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 txBox="1">
            <a:spLocks noGrp="1"/>
          </p:cNvSpPr>
          <p:nvPr>
            <p:ph type="title"/>
          </p:nvPr>
        </p:nvSpPr>
        <p:spPr>
          <a:xfrm>
            <a:off x="3442974" y="385104"/>
            <a:ext cx="4980589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Domestic Violence</a:t>
            </a:r>
            <a:endParaRPr dirty="0"/>
          </a:p>
        </p:txBody>
      </p:sp>
      <p:sp>
        <p:nvSpPr>
          <p:cNvPr id="2251" name="Google Shape;2251;p40"/>
          <p:cNvSpPr txBox="1">
            <a:spLocks noGrp="1"/>
          </p:cNvSpPr>
          <p:nvPr>
            <p:ph type="subTitle" idx="1"/>
          </p:nvPr>
        </p:nvSpPr>
        <p:spPr>
          <a:xfrm>
            <a:off x="538139" y="2834868"/>
            <a:ext cx="390917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1. Physical Abuse:</a:t>
            </a:r>
          </a:p>
          <a:p>
            <a:r>
              <a:rPr lang="en-US" dirty="0"/>
              <a:t>	Assault and battery within the family.</a:t>
            </a:r>
          </a:p>
          <a:p>
            <a:endParaRPr lang="en-US" dirty="0"/>
          </a:p>
          <a:p>
            <a:r>
              <a:rPr lang="en-US" b="1" dirty="0"/>
              <a:t>2. Emotional Abuse:</a:t>
            </a:r>
          </a:p>
          <a:p>
            <a:r>
              <a:rPr lang="en-US" dirty="0"/>
              <a:t>	Verbal insults, isolation, and intimidation.</a:t>
            </a:r>
          </a:p>
          <a:p>
            <a:endParaRPr lang="en-US" dirty="0"/>
          </a:p>
          <a:p>
            <a:r>
              <a:rPr lang="en-US" b="1" dirty="0"/>
              <a:t>Laws in place: </a:t>
            </a:r>
          </a:p>
          <a:p>
            <a:r>
              <a:rPr lang="en-US" dirty="0"/>
              <a:t>Domestic Violence Act 2005 (India) as an example.</a:t>
            </a:r>
          </a:p>
        </p:txBody>
      </p:sp>
      <p:sp>
        <p:nvSpPr>
          <p:cNvPr id="2252" name="Google Shape;2252;p40"/>
          <p:cNvSpPr txBox="1">
            <a:spLocks noGrp="1"/>
          </p:cNvSpPr>
          <p:nvPr>
            <p:ph type="title" idx="2"/>
          </p:nvPr>
        </p:nvSpPr>
        <p:spPr>
          <a:xfrm flipH="1">
            <a:off x="538139" y="69932"/>
            <a:ext cx="2671625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01011</a:t>
            </a:r>
            <a:endParaRPr dirty="0"/>
          </a:p>
        </p:txBody>
      </p:sp>
      <p:grpSp>
        <p:nvGrpSpPr>
          <p:cNvPr id="2253" name="Google Shape;2253;p40"/>
          <p:cNvGrpSpPr/>
          <p:nvPr/>
        </p:nvGrpSpPr>
        <p:grpSpPr>
          <a:xfrm rot="495573">
            <a:off x="3845632" y="2888774"/>
            <a:ext cx="1452735" cy="1373992"/>
            <a:chOff x="1163961" y="3016525"/>
            <a:chExt cx="1799107" cy="1701590"/>
          </a:xfrm>
        </p:grpSpPr>
        <p:sp>
          <p:nvSpPr>
            <p:cNvPr id="2254" name="Google Shape;2254;p40"/>
            <p:cNvSpPr/>
            <p:nvPr/>
          </p:nvSpPr>
          <p:spPr>
            <a:xfrm rot="594770">
              <a:off x="1276467" y="3150085"/>
              <a:ext cx="1572513" cy="1443450"/>
            </a:xfrm>
            <a:custGeom>
              <a:avLst/>
              <a:gdLst/>
              <a:ahLst/>
              <a:cxnLst/>
              <a:rect l="l" t="t" r="r" b="b"/>
              <a:pathLst>
                <a:path w="23357" h="21440" extrusionOk="0">
                  <a:moveTo>
                    <a:pt x="0" y="0"/>
                  </a:moveTo>
                  <a:lnTo>
                    <a:pt x="0" y="16774"/>
                  </a:lnTo>
                  <a:cubicBezTo>
                    <a:pt x="397" y="16952"/>
                    <a:pt x="574" y="17443"/>
                    <a:pt x="1072" y="17443"/>
                  </a:cubicBezTo>
                  <a:cubicBezTo>
                    <a:pt x="1099" y="17443"/>
                    <a:pt x="1126" y="17441"/>
                    <a:pt x="1155" y="17438"/>
                  </a:cubicBezTo>
                  <a:cubicBezTo>
                    <a:pt x="1747" y="17381"/>
                    <a:pt x="1963" y="16702"/>
                    <a:pt x="2584" y="16644"/>
                  </a:cubicBezTo>
                  <a:lnTo>
                    <a:pt x="2584" y="16644"/>
                  </a:lnTo>
                  <a:cubicBezTo>
                    <a:pt x="2570" y="16962"/>
                    <a:pt x="2714" y="17279"/>
                    <a:pt x="2974" y="17453"/>
                  </a:cubicBezTo>
                  <a:cubicBezTo>
                    <a:pt x="3277" y="17684"/>
                    <a:pt x="3623" y="17842"/>
                    <a:pt x="3984" y="17944"/>
                  </a:cubicBezTo>
                  <a:cubicBezTo>
                    <a:pt x="4119" y="17756"/>
                    <a:pt x="4255" y="17682"/>
                    <a:pt x="4391" y="17682"/>
                  </a:cubicBezTo>
                  <a:cubicBezTo>
                    <a:pt x="4663" y="17682"/>
                    <a:pt x="4932" y="17977"/>
                    <a:pt x="5182" y="18247"/>
                  </a:cubicBezTo>
                  <a:cubicBezTo>
                    <a:pt x="5252" y="18216"/>
                    <a:pt x="5321" y="18203"/>
                    <a:pt x="5389" y="18203"/>
                  </a:cubicBezTo>
                  <a:cubicBezTo>
                    <a:pt x="5667" y="18203"/>
                    <a:pt x="5915" y="18425"/>
                    <a:pt x="6077" y="18507"/>
                  </a:cubicBezTo>
                  <a:cubicBezTo>
                    <a:pt x="6170" y="18380"/>
                    <a:pt x="6266" y="18320"/>
                    <a:pt x="6364" y="18320"/>
                  </a:cubicBezTo>
                  <a:cubicBezTo>
                    <a:pt x="6557" y="18320"/>
                    <a:pt x="6757" y="18548"/>
                    <a:pt x="6958" y="18940"/>
                  </a:cubicBezTo>
                  <a:cubicBezTo>
                    <a:pt x="6974" y="18938"/>
                    <a:pt x="6989" y="18937"/>
                    <a:pt x="7005" y="18937"/>
                  </a:cubicBezTo>
                  <a:cubicBezTo>
                    <a:pt x="7148" y="18937"/>
                    <a:pt x="7286" y="18997"/>
                    <a:pt x="7377" y="19127"/>
                  </a:cubicBezTo>
                  <a:cubicBezTo>
                    <a:pt x="7521" y="19257"/>
                    <a:pt x="7636" y="19416"/>
                    <a:pt x="7752" y="19531"/>
                  </a:cubicBezTo>
                  <a:cubicBezTo>
                    <a:pt x="7794" y="19742"/>
                    <a:pt x="7833" y="19803"/>
                    <a:pt x="7870" y="19803"/>
                  </a:cubicBezTo>
                  <a:cubicBezTo>
                    <a:pt x="7919" y="19803"/>
                    <a:pt x="7963" y="19696"/>
                    <a:pt x="8004" y="19696"/>
                  </a:cubicBezTo>
                  <a:cubicBezTo>
                    <a:pt x="8027" y="19696"/>
                    <a:pt x="8049" y="19729"/>
                    <a:pt x="8070" y="19835"/>
                  </a:cubicBezTo>
                  <a:cubicBezTo>
                    <a:pt x="8142" y="19979"/>
                    <a:pt x="8199" y="19878"/>
                    <a:pt x="8272" y="20195"/>
                  </a:cubicBezTo>
                  <a:cubicBezTo>
                    <a:pt x="8329" y="20210"/>
                    <a:pt x="8402" y="20311"/>
                    <a:pt x="8503" y="20600"/>
                  </a:cubicBezTo>
                  <a:cubicBezTo>
                    <a:pt x="8570" y="20697"/>
                    <a:pt x="8651" y="20846"/>
                    <a:pt x="8750" y="20846"/>
                  </a:cubicBezTo>
                  <a:cubicBezTo>
                    <a:pt x="8798" y="20846"/>
                    <a:pt x="8850" y="20810"/>
                    <a:pt x="8907" y="20715"/>
                  </a:cubicBezTo>
                  <a:cubicBezTo>
                    <a:pt x="8946" y="20675"/>
                    <a:pt x="8983" y="20658"/>
                    <a:pt x="9018" y="20658"/>
                  </a:cubicBezTo>
                  <a:cubicBezTo>
                    <a:pt x="9122" y="20658"/>
                    <a:pt x="9203" y="20813"/>
                    <a:pt x="9268" y="20975"/>
                  </a:cubicBezTo>
                  <a:cubicBezTo>
                    <a:pt x="9269" y="20975"/>
                    <a:pt x="9271" y="20975"/>
                    <a:pt x="9273" y="20975"/>
                  </a:cubicBezTo>
                  <a:cubicBezTo>
                    <a:pt x="9355" y="20975"/>
                    <a:pt x="9427" y="21261"/>
                    <a:pt x="9490" y="21261"/>
                  </a:cubicBezTo>
                  <a:cubicBezTo>
                    <a:pt x="9503" y="21261"/>
                    <a:pt x="9515" y="21249"/>
                    <a:pt x="9528" y="21220"/>
                  </a:cubicBezTo>
                  <a:cubicBezTo>
                    <a:pt x="9546" y="21225"/>
                    <a:pt x="9565" y="21228"/>
                    <a:pt x="9584" y="21228"/>
                  </a:cubicBezTo>
                  <a:cubicBezTo>
                    <a:pt x="9679" y="21228"/>
                    <a:pt x="9783" y="21176"/>
                    <a:pt x="9922" y="21176"/>
                  </a:cubicBezTo>
                  <a:cubicBezTo>
                    <a:pt x="9996" y="21176"/>
                    <a:pt x="10080" y="21191"/>
                    <a:pt x="10177" y="21235"/>
                  </a:cubicBezTo>
                  <a:cubicBezTo>
                    <a:pt x="10365" y="21163"/>
                    <a:pt x="10480" y="20903"/>
                    <a:pt x="10682" y="20802"/>
                  </a:cubicBezTo>
                  <a:cubicBezTo>
                    <a:pt x="10774" y="20727"/>
                    <a:pt x="10886" y="20692"/>
                    <a:pt x="11010" y="20692"/>
                  </a:cubicBezTo>
                  <a:cubicBezTo>
                    <a:pt x="11199" y="20692"/>
                    <a:pt x="11417" y="20775"/>
                    <a:pt x="11635" y="20932"/>
                  </a:cubicBezTo>
                  <a:cubicBezTo>
                    <a:pt x="11996" y="20946"/>
                    <a:pt x="12342" y="20903"/>
                    <a:pt x="12573" y="21278"/>
                  </a:cubicBezTo>
                  <a:cubicBezTo>
                    <a:pt x="12841" y="21363"/>
                    <a:pt x="13128" y="21397"/>
                    <a:pt x="13411" y="21397"/>
                  </a:cubicBezTo>
                  <a:cubicBezTo>
                    <a:pt x="13464" y="21397"/>
                    <a:pt x="13517" y="21396"/>
                    <a:pt x="13569" y="21394"/>
                  </a:cubicBezTo>
                  <a:cubicBezTo>
                    <a:pt x="13887" y="21379"/>
                    <a:pt x="14205" y="21336"/>
                    <a:pt x="14522" y="21264"/>
                  </a:cubicBezTo>
                  <a:cubicBezTo>
                    <a:pt x="14840" y="21206"/>
                    <a:pt x="15143" y="21148"/>
                    <a:pt x="15460" y="21105"/>
                  </a:cubicBezTo>
                  <a:cubicBezTo>
                    <a:pt x="15533" y="21125"/>
                    <a:pt x="15606" y="21132"/>
                    <a:pt x="15679" y="21132"/>
                  </a:cubicBezTo>
                  <a:cubicBezTo>
                    <a:pt x="15851" y="21132"/>
                    <a:pt x="16023" y="21093"/>
                    <a:pt x="16195" y="21093"/>
                  </a:cubicBezTo>
                  <a:cubicBezTo>
                    <a:pt x="16268" y="21093"/>
                    <a:pt x="16341" y="21099"/>
                    <a:pt x="16413" y="21119"/>
                  </a:cubicBezTo>
                  <a:cubicBezTo>
                    <a:pt x="16413" y="21259"/>
                    <a:pt x="16413" y="21301"/>
                    <a:pt x="16415" y="21301"/>
                  </a:cubicBezTo>
                  <a:cubicBezTo>
                    <a:pt x="16416" y="21301"/>
                    <a:pt x="16420" y="21244"/>
                    <a:pt x="16428" y="21220"/>
                  </a:cubicBezTo>
                  <a:cubicBezTo>
                    <a:pt x="16630" y="21163"/>
                    <a:pt x="16817" y="21076"/>
                    <a:pt x="17005" y="20989"/>
                  </a:cubicBezTo>
                  <a:cubicBezTo>
                    <a:pt x="17086" y="20989"/>
                    <a:pt x="17164" y="21003"/>
                    <a:pt x="17242" y="21003"/>
                  </a:cubicBezTo>
                  <a:cubicBezTo>
                    <a:pt x="17357" y="21003"/>
                    <a:pt x="17470" y="20972"/>
                    <a:pt x="17582" y="20816"/>
                  </a:cubicBezTo>
                  <a:cubicBezTo>
                    <a:pt x="17636" y="20870"/>
                    <a:pt x="17682" y="20885"/>
                    <a:pt x="17722" y="20885"/>
                  </a:cubicBezTo>
                  <a:cubicBezTo>
                    <a:pt x="17769" y="20885"/>
                    <a:pt x="17809" y="20864"/>
                    <a:pt x="17846" y="20864"/>
                  </a:cubicBezTo>
                  <a:cubicBezTo>
                    <a:pt x="17885" y="20864"/>
                    <a:pt x="17920" y="20888"/>
                    <a:pt x="17958" y="20989"/>
                  </a:cubicBezTo>
                  <a:cubicBezTo>
                    <a:pt x="17981" y="20936"/>
                    <a:pt x="18003" y="20915"/>
                    <a:pt x="18027" y="20915"/>
                  </a:cubicBezTo>
                  <a:cubicBezTo>
                    <a:pt x="18094" y="20915"/>
                    <a:pt x="18169" y="21081"/>
                    <a:pt x="18275" y="21177"/>
                  </a:cubicBezTo>
                  <a:cubicBezTo>
                    <a:pt x="18322" y="20996"/>
                    <a:pt x="18376" y="20938"/>
                    <a:pt x="18435" y="20938"/>
                  </a:cubicBezTo>
                  <a:cubicBezTo>
                    <a:pt x="18522" y="20938"/>
                    <a:pt x="18620" y="21062"/>
                    <a:pt x="18723" y="21105"/>
                  </a:cubicBezTo>
                  <a:cubicBezTo>
                    <a:pt x="18745" y="21089"/>
                    <a:pt x="18767" y="21083"/>
                    <a:pt x="18790" y="21083"/>
                  </a:cubicBezTo>
                  <a:cubicBezTo>
                    <a:pt x="18872" y="21083"/>
                    <a:pt x="18956" y="21167"/>
                    <a:pt x="19034" y="21167"/>
                  </a:cubicBezTo>
                  <a:cubicBezTo>
                    <a:pt x="19088" y="21167"/>
                    <a:pt x="19139" y="21127"/>
                    <a:pt x="19185" y="20989"/>
                  </a:cubicBezTo>
                  <a:cubicBezTo>
                    <a:pt x="19487" y="21003"/>
                    <a:pt x="19789" y="21183"/>
                    <a:pt x="20091" y="21183"/>
                  </a:cubicBezTo>
                  <a:cubicBezTo>
                    <a:pt x="20121" y="21183"/>
                    <a:pt x="20151" y="21181"/>
                    <a:pt x="20181" y="21177"/>
                  </a:cubicBezTo>
                  <a:cubicBezTo>
                    <a:pt x="20210" y="21166"/>
                    <a:pt x="20240" y="21162"/>
                    <a:pt x="20270" y="21162"/>
                  </a:cubicBezTo>
                  <a:cubicBezTo>
                    <a:pt x="20497" y="21162"/>
                    <a:pt x="20731" y="21439"/>
                    <a:pt x="20960" y="21439"/>
                  </a:cubicBezTo>
                  <a:cubicBezTo>
                    <a:pt x="21023" y="21439"/>
                    <a:pt x="21086" y="21418"/>
                    <a:pt x="21148" y="21365"/>
                  </a:cubicBezTo>
                  <a:cubicBezTo>
                    <a:pt x="21365" y="21191"/>
                    <a:pt x="21552" y="21293"/>
                    <a:pt x="21725" y="21062"/>
                  </a:cubicBezTo>
                  <a:cubicBezTo>
                    <a:pt x="21870" y="20917"/>
                    <a:pt x="22043" y="20816"/>
                    <a:pt x="22245" y="20758"/>
                  </a:cubicBezTo>
                  <a:cubicBezTo>
                    <a:pt x="22256" y="20758"/>
                    <a:pt x="22266" y="20758"/>
                    <a:pt x="22277" y="20758"/>
                  </a:cubicBezTo>
                  <a:cubicBezTo>
                    <a:pt x="22644" y="20758"/>
                    <a:pt x="22556" y="21008"/>
                    <a:pt x="22851" y="21163"/>
                  </a:cubicBezTo>
                  <a:cubicBezTo>
                    <a:pt x="23010" y="21249"/>
                    <a:pt x="23169" y="21307"/>
                    <a:pt x="23357" y="21336"/>
                  </a:cubicBezTo>
                  <a:lnTo>
                    <a:pt x="23357" y="0"/>
                  </a:lnTo>
                  <a:close/>
                </a:path>
              </a:pathLst>
            </a:custGeom>
            <a:solidFill>
              <a:srgbClr val="B6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 rot="594770">
              <a:off x="1376997" y="3149685"/>
              <a:ext cx="1572513" cy="293899"/>
            </a:xfrm>
            <a:custGeom>
              <a:avLst/>
              <a:gdLst/>
              <a:ahLst/>
              <a:cxnLst/>
              <a:rect l="l" t="t" r="r" b="b"/>
              <a:pathLst>
                <a:path w="23357" h="4230" extrusionOk="0">
                  <a:moveTo>
                    <a:pt x="0" y="0"/>
                  </a:moveTo>
                  <a:lnTo>
                    <a:pt x="0" y="4230"/>
                  </a:lnTo>
                  <a:lnTo>
                    <a:pt x="23357" y="4230"/>
                  </a:lnTo>
                  <a:lnTo>
                    <a:pt x="23357" y="0"/>
                  </a:lnTo>
                  <a:close/>
                </a:path>
              </a:pathLst>
            </a:custGeom>
            <a:solidFill>
              <a:srgbClr val="89A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6" name="Google Shape;2256;p40"/>
          <p:cNvSpPr txBox="1"/>
          <p:nvPr/>
        </p:nvSpPr>
        <p:spPr>
          <a:xfrm rot="1150281">
            <a:off x="4018531" y="3362962"/>
            <a:ext cx="1291739" cy="42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CRIME</a:t>
            </a:r>
            <a:endParaRPr sz="3000" b="1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pic>
        <p:nvPicPr>
          <p:cNvPr id="2257" name="Google Shape;2257;p40"/>
          <p:cNvPicPr preferRelativeResize="0"/>
          <p:nvPr/>
        </p:nvPicPr>
        <p:blipFill rotWithShape="1">
          <a:blip r:embed="rId3">
            <a:alphaModFix/>
          </a:blip>
          <a:srcRect l="2115" t="1835" r="31580" b="536"/>
          <a:stretch/>
        </p:blipFill>
        <p:spPr>
          <a:xfrm rot="-654547">
            <a:off x="6695502" y="2239699"/>
            <a:ext cx="2228777" cy="1845930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grpSp>
        <p:nvGrpSpPr>
          <p:cNvPr id="2258" name="Google Shape;2258;p40"/>
          <p:cNvGrpSpPr/>
          <p:nvPr/>
        </p:nvGrpSpPr>
        <p:grpSpPr>
          <a:xfrm rot="-2233984" flipH="1">
            <a:off x="8584205" y="1685411"/>
            <a:ext cx="507177" cy="715034"/>
            <a:chOff x="2565725" y="3732950"/>
            <a:chExt cx="820075" cy="1228175"/>
          </a:xfrm>
        </p:grpSpPr>
        <p:sp>
          <p:nvSpPr>
            <p:cNvPr id="2259" name="Google Shape;2259;p40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40"/>
          <p:cNvGrpSpPr/>
          <p:nvPr/>
        </p:nvGrpSpPr>
        <p:grpSpPr>
          <a:xfrm>
            <a:off x="4158964" y="2181459"/>
            <a:ext cx="4028183" cy="1290600"/>
            <a:chOff x="811850" y="2807275"/>
            <a:chExt cx="5760725" cy="1290600"/>
          </a:xfrm>
        </p:grpSpPr>
        <p:cxnSp>
          <p:nvCxnSpPr>
            <p:cNvPr id="2307" name="Google Shape;2307;p40"/>
            <p:cNvCxnSpPr/>
            <p:nvPr/>
          </p:nvCxnSpPr>
          <p:spPr>
            <a:xfrm rot="10800000" flipH="1">
              <a:off x="909775" y="2897300"/>
              <a:ext cx="2013300" cy="1085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8" name="Google Shape;2308;p40"/>
            <p:cNvCxnSpPr/>
            <p:nvPr/>
          </p:nvCxnSpPr>
          <p:spPr>
            <a:xfrm>
              <a:off x="2929950" y="2901350"/>
              <a:ext cx="3531600" cy="11103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9" name="Google Shape;2309;p40"/>
            <p:cNvSpPr/>
            <p:nvPr/>
          </p:nvSpPr>
          <p:spPr>
            <a:xfrm>
              <a:off x="6406675" y="393197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2832000" y="280727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811850" y="390330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ctrTitle"/>
          </p:nvPr>
        </p:nvSpPr>
        <p:spPr>
          <a:xfrm>
            <a:off x="735900" y="236392"/>
            <a:ext cx="3836100" cy="1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Dowry-Related Crimes</a:t>
            </a:r>
            <a:endParaRPr dirty="0"/>
          </a:p>
        </p:txBody>
      </p:sp>
      <p:sp>
        <p:nvSpPr>
          <p:cNvPr id="2673" name="Google Shape;2673;p44"/>
          <p:cNvSpPr txBox="1">
            <a:spLocks noGrp="1"/>
          </p:cNvSpPr>
          <p:nvPr>
            <p:ph type="subTitle" idx="1"/>
          </p:nvPr>
        </p:nvSpPr>
        <p:spPr>
          <a:xfrm>
            <a:off x="705778" y="2252786"/>
            <a:ext cx="38361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1. Dowry Harassment:</a:t>
            </a:r>
          </a:p>
          <a:p>
            <a:r>
              <a:rPr lang="en-US" dirty="0"/>
              <a:t>	Mental and physical torture for dowry demands.</a:t>
            </a:r>
          </a:p>
          <a:p>
            <a:endParaRPr lang="en-US" dirty="0"/>
          </a:p>
          <a:p>
            <a:r>
              <a:rPr lang="en-US" b="1" dirty="0"/>
              <a:t>2. Dowry Deaths:</a:t>
            </a:r>
          </a:p>
          <a:p>
            <a:r>
              <a:rPr lang="en-US" dirty="0"/>
              <a:t>	Deaths caused by disputes over dowry are often disguised as accidents.</a:t>
            </a:r>
          </a:p>
          <a:p>
            <a:endParaRPr lang="en-US" dirty="0"/>
          </a:p>
          <a:p>
            <a:r>
              <a:rPr lang="en-US" b="1" dirty="0"/>
              <a:t>Legal Reference: Section 498A and 304B of IPC (India).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74" name="Google Shape;2674;p44"/>
          <p:cNvPicPr preferRelativeResize="0"/>
          <p:nvPr/>
        </p:nvPicPr>
        <p:blipFill rotWithShape="1">
          <a:blip r:embed="rId3">
            <a:alphaModFix/>
          </a:blip>
          <a:srcRect l="29507" r="29503"/>
          <a:stretch/>
        </p:blipFill>
        <p:spPr>
          <a:xfrm rot="-654598">
            <a:off x="6004486" y="1069316"/>
            <a:ext cx="1913179" cy="2625515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grpSp>
        <p:nvGrpSpPr>
          <p:cNvPr id="2675" name="Google Shape;2675;p44"/>
          <p:cNvGrpSpPr/>
          <p:nvPr/>
        </p:nvGrpSpPr>
        <p:grpSpPr>
          <a:xfrm>
            <a:off x="5941313" y="2923496"/>
            <a:ext cx="2530302" cy="1809759"/>
            <a:chOff x="5326055" y="3489080"/>
            <a:chExt cx="2313102" cy="1654410"/>
          </a:xfrm>
        </p:grpSpPr>
        <p:sp>
          <p:nvSpPr>
            <p:cNvPr id="2676" name="Google Shape;2676;p44"/>
            <p:cNvSpPr/>
            <p:nvPr/>
          </p:nvSpPr>
          <p:spPr>
            <a:xfrm rot="994817">
              <a:off x="5487011" y="4104774"/>
              <a:ext cx="602314" cy="4904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4"/>
            <p:cNvSpPr/>
            <p:nvPr/>
          </p:nvSpPr>
          <p:spPr>
            <a:xfrm rot="1055538">
              <a:off x="5439569" y="3779220"/>
              <a:ext cx="2086075" cy="1074129"/>
            </a:xfrm>
            <a:custGeom>
              <a:avLst/>
              <a:gdLst/>
              <a:ahLst/>
              <a:cxnLst/>
              <a:rect l="l" t="t" r="r" b="b"/>
              <a:pathLst>
                <a:path w="78341" h="40335" extrusionOk="0">
                  <a:moveTo>
                    <a:pt x="74513" y="3853"/>
                  </a:moveTo>
                  <a:lnTo>
                    <a:pt x="74513" y="5377"/>
                  </a:lnTo>
                  <a:lnTo>
                    <a:pt x="52371" y="5389"/>
                  </a:lnTo>
                  <a:lnTo>
                    <a:pt x="52371" y="3865"/>
                  </a:lnTo>
                  <a:lnTo>
                    <a:pt x="74513" y="3853"/>
                  </a:lnTo>
                  <a:close/>
                  <a:moveTo>
                    <a:pt x="74513" y="7093"/>
                  </a:moveTo>
                  <a:lnTo>
                    <a:pt x="74513" y="7297"/>
                  </a:lnTo>
                  <a:lnTo>
                    <a:pt x="3804" y="7333"/>
                  </a:lnTo>
                  <a:lnTo>
                    <a:pt x="3804" y="7129"/>
                  </a:lnTo>
                  <a:lnTo>
                    <a:pt x="74513" y="7093"/>
                  </a:lnTo>
                  <a:close/>
                  <a:moveTo>
                    <a:pt x="74525" y="23162"/>
                  </a:moveTo>
                  <a:lnTo>
                    <a:pt x="74525" y="23786"/>
                  </a:lnTo>
                  <a:lnTo>
                    <a:pt x="3816" y="23810"/>
                  </a:lnTo>
                  <a:lnTo>
                    <a:pt x="3816" y="23198"/>
                  </a:lnTo>
                  <a:lnTo>
                    <a:pt x="74525" y="23162"/>
                  </a:lnTo>
                  <a:close/>
                  <a:moveTo>
                    <a:pt x="74525" y="24386"/>
                  </a:moveTo>
                  <a:lnTo>
                    <a:pt x="74525" y="24590"/>
                  </a:lnTo>
                  <a:lnTo>
                    <a:pt x="3816" y="24626"/>
                  </a:lnTo>
                  <a:lnTo>
                    <a:pt x="3816" y="24422"/>
                  </a:lnTo>
                  <a:lnTo>
                    <a:pt x="74525" y="24386"/>
                  </a:lnTo>
                  <a:close/>
                  <a:moveTo>
                    <a:pt x="50247" y="27146"/>
                  </a:moveTo>
                  <a:lnTo>
                    <a:pt x="50247" y="28286"/>
                  </a:lnTo>
                  <a:lnTo>
                    <a:pt x="28094" y="28286"/>
                  </a:lnTo>
                  <a:lnTo>
                    <a:pt x="28094" y="27158"/>
                  </a:lnTo>
                  <a:lnTo>
                    <a:pt x="50247" y="27146"/>
                  </a:lnTo>
                  <a:close/>
                  <a:moveTo>
                    <a:pt x="17713" y="29138"/>
                  </a:moveTo>
                  <a:lnTo>
                    <a:pt x="17713" y="29534"/>
                  </a:lnTo>
                  <a:lnTo>
                    <a:pt x="7969" y="29546"/>
                  </a:lnTo>
                  <a:lnTo>
                    <a:pt x="7969" y="29138"/>
                  </a:lnTo>
                  <a:close/>
                  <a:moveTo>
                    <a:pt x="50247" y="29174"/>
                  </a:moveTo>
                  <a:lnTo>
                    <a:pt x="50247" y="30314"/>
                  </a:lnTo>
                  <a:lnTo>
                    <a:pt x="28106" y="30326"/>
                  </a:lnTo>
                  <a:lnTo>
                    <a:pt x="28106" y="29186"/>
                  </a:lnTo>
                  <a:lnTo>
                    <a:pt x="50247" y="29174"/>
                  </a:lnTo>
                  <a:close/>
                  <a:moveTo>
                    <a:pt x="7044" y="27230"/>
                  </a:moveTo>
                  <a:lnTo>
                    <a:pt x="7044" y="30458"/>
                  </a:lnTo>
                  <a:lnTo>
                    <a:pt x="3816" y="30458"/>
                  </a:lnTo>
                  <a:lnTo>
                    <a:pt x="3816" y="27230"/>
                  </a:lnTo>
                  <a:close/>
                  <a:moveTo>
                    <a:pt x="21709" y="30146"/>
                  </a:moveTo>
                  <a:lnTo>
                    <a:pt x="21709" y="30542"/>
                  </a:lnTo>
                  <a:lnTo>
                    <a:pt x="7969" y="30554"/>
                  </a:lnTo>
                  <a:lnTo>
                    <a:pt x="7969" y="30146"/>
                  </a:lnTo>
                  <a:close/>
                  <a:moveTo>
                    <a:pt x="50247" y="31190"/>
                  </a:moveTo>
                  <a:lnTo>
                    <a:pt x="50247" y="32330"/>
                  </a:lnTo>
                  <a:lnTo>
                    <a:pt x="28106" y="32342"/>
                  </a:lnTo>
                  <a:lnTo>
                    <a:pt x="28106" y="31202"/>
                  </a:lnTo>
                  <a:lnTo>
                    <a:pt x="50247" y="31190"/>
                  </a:lnTo>
                  <a:close/>
                  <a:moveTo>
                    <a:pt x="25958" y="31754"/>
                  </a:moveTo>
                  <a:lnTo>
                    <a:pt x="25958" y="34130"/>
                  </a:lnTo>
                  <a:lnTo>
                    <a:pt x="3816" y="34142"/>
                  </a:lnTo>
                  <a:lnTo>
                    <a:pt x="3816" y="31766"/>
                  </a:lnTo>
                  <a:lnTo>
                    <a:pt x="25958" y="31754"/>
                  </a:lnTo>
                  <a:close/>
                  <a:moveTo>
                    <a:pt x="50247" y="33218"/>
                  </a:moveTo>
                  <a:lnTo>
                    <a:pt x="50247" y="34358"/>
                  </a:lnTo>
                  <a:lnTo>
                    <a:pt x="28106" y="34370"/>
                  </a:lnTo>
                  <a:lnTo>
                    <a:pt x="28106" y="33230"/>
                  </a:lnTo>
                  <a:lnTo>
                    <a:pt x="50247" y="33218"/>
                  </a:lnTo>
                  <a:close/>
                  <a:moveTo>
                    <a:pt x="50247" y="35246"/>
                  </a:moveTo>
                  <a:lnTo>
                    <a:pt x="50247" y="36387"/>
                  </a:lnTo>
                  <a:lnTo>
                    <a:pt x="28106" y="36399"/>
                  </a:lnTo>
                  <a:lnTo>
                    <a:pt x="28106" y="35258"/>
                  </a:lnTo>
                  <a:lnTo>
                    <a:pt x="50247" y="35246"/>
                  </a:lnTo>
                  <a:close/>
                  <a:moveTo>
                    <a:pt x="25958" y="35258"/>
                  </a:moveTo>
                  <a:lnTo>
                    <a:pt x="25958" y="36399"/>
                  </a:lnTo>
                  <a:lnTo>
                    <a:pt x="3816" y="36411"/>
                  </a:lnTo>
                  <a:lnTo>
                    <a:pt x="3816" y="35270"/>
                  </a:lnTo>
                  <a:lnTo>
                    <a:pt x="25958" y="35258"/>
                  </a:lnTo>
                  <a:close/>
                  <a:moveTo>
                    <a:pt x="78317" y="0"/>
                  </a:moveTo>
                  <a:lnTo>
                    <a:pt x="0" y="36"/>
                  </a:lnTo>
                  <a:lnTo>
                    <a:pt x="12" y="38739"/>
                  </a:lnTo>
                  <a:lnTo>
                    <a:pt x="3816" y="39399"/>
                  </a:lnTo>
                  <a:lnTo>
                    <a:pt x="3816" y="39327"/>
                  </a:lnTo>
                  <a:lnTo>
                    <a:pt x="20761" y="39315"/>
                  </a:lnTo>
                  <a:lnTo>
                    <a:pt x="25862" y="38427"/>
                  </a:lnTo>
                  <a:lnTo>
                    <a:pt x="3816" y="38439"/>
                  </a:lnTo>
                  <a:lnTo>
                    <a:pt x="3816" y="37299"/>
                  </a:lnTo>
                  <a:lnTo>
                    <a:pt x="25970" y="37287"/>
                  </a:lnTo>
                  <a:lnTo>
                    <a:pt x="25970" y="38403"/>
                  </a:lnTo>
                  <a:lnTo>
                    <a:pt x="28106" y="38043"/>
                  </a:lnTo>
                  <a:lnTo>
                    <a:pt x="28106" y="37287"/>
                  </a:lnTo>
                  <a:lnTo>
                    <a:pt x="50247" y="37275"/>
                  </a:lnTo>
                  <a:lnTo>
                    <a:pt x="50247" y="38415"/>
                  </a:lnTo>
                  <a:lnTo>
                    <a:pt x="32798" y="38427"/>
                  </a:lnTo>
                  <a:lnTo>
                    <a:pt x="37874" y="39315"/>
                  </a:lnTo>
                  <a:lnTo>
                    <a:pt x="50259" y="39315"/>
                  </a:lnTo>
                  <a:lnTo>
                    <a:pt x="50259" y="40215"/>
                  </a:lnTo>
                  <a:lnTo>
                    <a:pt x="52383" y="39831"/>
                  </a:lnTo>
                  <a:lnTo>
                    <a:pt x="52383" y="27218"/>
                  </a:lnTo>
                  <a:lnTo>
                    <a:pt x="74537" y="27206"/>
                  </a:lnTo>
                  <a:lnTo>
                    <a:pt x="74537" y="39675"/>
                  </a:lnTo>
                  <a:lnTo>
                    <a:pt x="78341" y="40335"/>
                  </a:lnTo>
                  <a:lnTo>
                    <a:pt x="78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4"/>
            <p:cNvSpPr/>
            <p:nvPr/>
          </p:nvSpPr>
          <p:spPr>
            <a:xfrm rot="1055538">
              <a:off x="6696804" y="4682552"/>
              <a:ext cx="589920" cy="335913"/>
            </a:xfrm>
            <a:custGeom>
              <a:avLst/>
              <a:gdLst/>
              <a:ahLst/>
              <a:cxnLst/>
              <a:rect l="l" t="t" r="r" b="b"/>
              <a:pathLst>
                <a:path w="22154" h="12614" extrusionOk="0">
                  <a:moveTo>
                    <a:pt x="22142" y="1"/>
                  </a:moveTo>
                  <a:lnTo>
                    <a:pt x="0" y="13"/>
                  </a:lnTo>
                  <a:lnTo>
                    <a:pt x="0" y="12614"/>
                  </a:lnTo>
                  <a:lnTo>
                    <a:pt x="11521" y="10622"/>
                  </a:lnTo>
                  <a:lnTo>
                    <a:pt x="22154" y="12470"/>
                  </a:lnTo>
                  <a:lnTo>
                    <a:pt x="221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4"/>
            <p:cNvSpPr/>
            <p:nvPr/>
          </p:nvSpPr>
          <p:spPr>
            <a:xfrm rot="1055538">
              <a:off x="5514434" y="4392498"/>
              <a:ext cx="1882849" cy="16324"/>
            </a:xfrm>
            <a:custGeom>
              <a:avLst/>
              <a:gdLst/>
              <a:ahLst/>
              <a:cxnLst/>
              <a:rect l="l" t="t" r="r" b="b"/>
              <a:pathLst>
                <a:path w="70709" h="613" extrusionOk="0">
                  <a:moveTo>
                    <a:pt x="0" y="1"/>
                  </a:moveTo>
                  <a:lnTo>
                    <a:pt x="0" y="613"/>
                  </a:lnTo>
                  <a:lnTo>
                    <a:pt x="70709" y="613"/>
                  </a:lnTo>
                  <a:lnTo>
                    <a:pt x="70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4"/>
            <p:cNvSpPr/>
            <p:nvPr/>
          </p:nvSpPr>
          <p:spPr>
            <a:xfrm rot="1055538">
              <a:off x="5506274" y="4423830"/>
              <a:ext cx="1882849" cy="5140"/>
            </a:xfrm>
            <a:custGeom>
              <a:avLst/>
              <a:gdLst/>
              <a:ahLst/>
              <a:cxnLst/>
              <a:rect l="l" t="t" r="r" b="b"/>
              <a:pathLst>
                <a:path w="70709" h="193" extrusionOk="0">
                  <a:moveTo>
                    <a:pt x="0" y="1"/>
                  </a:moveTo>
                  <a:lnTo>
                    <a:pt x="0" y="193"/>
                  </a:lnTo>
                  <a:lnTo>
                    <a:pt x="70709" y="193"/>
                  </a:lnTo>
                  <a:lnTo>
                    <a:pt x="70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4"/>
            <p:cNvSpPr/>
            <p:nvPr/>
          </p:nvSpPr>
          <p:spPr>
            <a:xfrm rot="1055538">
              <a:off x="5645084" y="3984744"/>
              <a:ext cx="1882849" cy="5459"/>
            </a:xfrm>
            <a:custGeom>
              <a:avLst/>
              <a:gdLst/>
              <a:ahLst/>
              <a:cxnLst/>
              <a:rect l="l" t="t" r="r" b="b"/>
              <a:pathLst>
                <a:path w="70709" h="205" extrusionOk="0">
                  <a:moveTo>
                    <a:pt x="0" y="1"/>
                  </a:moveTo>
                  <a:lnTo>
                    <a:pt x="0" y="205"/>
                  </a:lnTo>
                  <a:lnTo>
                    <a:pt x="70709" y="205"/>
                  </a:lnTo>
                  <a:lnTo>
                    <a:pt x="70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4"/>
            <p:cNvSpPr/>
            <p:nvPr/>
          </p:nvSpPr>
          <p:spPr>
            <a:xfrm rot="1055538">
              <a:off x="6061970" y="4698375"/>
              <a:ext cx="589627" cy="30705"/>
            </a:xfrm>
            <a:custGeom>
              <a:avLst/>
              <a:gdLst/>
              <a:ahLst/>
              <a:cxnLst/>
              <a:rect l="l" t="t" r="r" b="b"/>
              <a:pathLst>
                <a:path w="22143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2142" y="1153"/>
                  </a:lnTo>
                  <a:lnTo>
                    <a:pt x="22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4"/>
            <p:cNvSpPr/>
            <p:nvPr/>
          </p:nvSpPr>
          <p:spPr>
            <a:xfrm rot="1055538">
              <a:off x="6045650" y="4749855"/>
              <a:ext cx="589627" cy="30705"/>
            </a:xfrm>
            <a:custGeom>
              <a:avLst/>
              <a:gdLst/>
              <a:ahLst/>
              <a:cxnLst/>
              <a:rect l="l" t="t" r="r" b="b"/>
              <a:pathLst>
                <a:path w="22143" h="1153" extrusionOk="0">
                  <a:moveTo>
                    <a:pt x="22142" y="1"/>
                  </a:moveTo>
                  <a:lnTo>
                    <a:pt x="1" y="13"/>
                  </a:lnTo>
                  <a:lnTo>
                    <a:pt x="1" y="769"/>
                  </a:lnTo>
                  <a:lnTo>
                    <a:pt x="1237" y="553"/>
                  </a:lnTo>
                  <a:lnTo>
                    <a:pt x="4681" y="1153"/>
                  </a:lnTo>
                  <a:lnTo>
                    <a:pt x="22142" y="1141"/>
                  </a:lnTo>
                  <a:lnTo>
                    <a:pt x="221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4"/>
            <p:cNvSpPr/>
            <p:nvPr/>
          </p:nvSpPr>
          <p:spPr>
            <a:xfrm rot="1055538">
              <a:off x="6282220" y="4844301"/>
              <a:ext cx="329497" cy="30705"/>
            </a:xfrm>
            <a:custGeom>
              <a:avLst/>
              <a:gdLst/>
              <a:ahLst/>
              <a:cxnLst/>
              <a:rect l="l" t="t" r="r" b="b"/>
              <a:pathLst>
                <a:path w="12374" h="1153" extrusionOk="0">
                  <a:moveTo>
                    <a:pt x="12373" y="1"/>
                  </a:moveTo>
                  <a:lnTo>
                    <a:pt x="0" y="13"/>
                  </a:lnTo>
                  <a:lnTo>
                    <a:pt x="6553" y="1153"/>
                  </a:lnTo>
                  <a:lnTo>
                    <a:pt x="10957" y="1141"/>
                  </a:lnTo>
                  <a:lnTo>
                    <a:pt x="12373" y="901"/>
                  </a:lnTo>
                  <a:lnTo>
                    <a:pt x="123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4"/>
            <p:cNvSpPr/>
            <p:nvPr/>
          </p:nvSpPr>
          <p:spPr>
            <a:xfrm rot="1055538">
              <a:off x="6110569" y="4544196"/>
              <a:ext cx="589946" cy="30385"/>
            </a:xfrm>
            <a:custGeom>
              <a:avLst/>
              <a:gdLst/>
              <a:ahLst/>
              <a:cxnLst/>
              <a:rect l="l" t="t" r="r" b="b"/>
              <a:pathLst>
                <a:path w="22155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22154" y="1140"/>
                  </a:lnTo>
                  <a:lnTo>
                    <a:pt x="22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4"/>
            <p:cNvSpPr/>
            <p:nvPr/>
          </p:nvSpPr>
          <p:spPr>
            <a:xfrm rot="1055538">
              <a:off x="6126893" y="4492689"/>
              <a:ext cx="589946" cy="30412"/>
            </a:xfrm>
            <a:custGeom>
              <a:avLst/>
              <a:gdLst/>
              <a:ahLst/>
              <a:cxnLst/>
              <a:rect l="l" t="t" r="r" b="b"/>
              <a:pathLst>
                <a:path w="22155" h="1142" extrusionOk="0">
                  <a:moveTo>
                    <a:pt x="1" y="1"/>
                  </a:moveTo>
                  <a:lnTo>
                    <a:pt x="1" y="1141"/>
                  </a:lnTo>
                  <a:lnTo>
                    <a:pt x="22154" y="1141"/>
                  </a:lnTo>
                  <a:lnTo>
                    <a:pt x="22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4"/>
            <p:cNvSpPr/>
            <p:nvPr/>
          </p:nvSpPr>
          <p:spPr>
            <a:xfrm rot="1055538">
              <a:off x="6094249" y="4595677"/>
              <a:ext cx="589946" cy="30385"/>
            </a:xfrm>
            <a:custGeom>
              <a:avLst/>
              <a:gdLst/>
              <a:ahLst/>
              <a:cxnLst/>
              <a:rect l="l" t="t" r="r" b="b"/>
              <a:pathLst>
                <a:path w="22155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22154" y="1140"/>
                  </a:lnTo>
                  <a:lnTo>
                    <a:pt x="22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4"/>
            <p:cNvSpPr/>
            <p:nvPr/>
          </p:nvSpPr>
          <p:spPr>
            <a:xfrm rot="1055538">
              <a:off x="6078241" y="4647206"/>
              <a:ext cx="589627" cy="30385"/>
            </a:xfrm>
            <a:custGeom>
              <a:avLst/>
              <a:gdLst/>
              <a:ahLst/>
              <a:cxnLst/>
              <a:rect l="l" t="t" r="r" b="b"/>
              <a:pathLst>
                <a:path w="22143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22142" y="1140"/>
                  </a:lnTo>
                  <a:lnTo>
                    <a:pt x="22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4"/>
            <p:cNvSpPr/>
            <p:nvPr/>
          </p:nvSpPr>
          <p:spPr>
            <a:xfrm rot="1055538">
              <a:off x="6928958" y="4096800"/>
              <a:ext cx="589600" cy="40611"/>
            </a:xfrm>
            <a:custGeom>
              <a:avLst/>
              <a:gdLst/>
              <a:ahLst/>
              <a:cxnLst/>
              <a:rect l="l" t="t" r="r" b="b"/>
              <a:pathLst>
                <a:path w="22142" h="1525" extrusionOk="0">
                  <a:moveTo>
                    <a:pt x="0" y="1"/>
                  </a:moveTo>
                  <a:lnTo>
                    <a:pt x="0" y="1525"/>
                  </a:lnTo>
                  <a:lnTo>
                    <a:pt x="22142" y="1525"/>
                  </a:lnTo>
                  <a:lnTo>
                    <a:pt x="221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0" name="Google Shape;2690;p44"/>
          <p:cNvSpPr txBox="1"/>
          <p:nvPr/>
        </p:nvSpPr>
        <p:spPr>
          <a:xfrm rot="1065301">
            <a:off x="6426690" y="3476036"/>
            <a:ext cx="1646840" cy="45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HOMICIDE</a:t>
            </a:r>
            <a:endParaRPr sz="3500" b="1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6633450" y="-68037"/>
            <a:ext cx="1355075" cy="5279575"/>
            <a:chOff x="5296275" y="-121725"/>
            <a:chExt cx="1355075" cy="5279575"/>
          </a:xfrm>
        </p:grpSpPr>
        <p:sp>
          <p:nvSpPr>
            <p:cNvPr id="2692" name="Google Shape;2692;p44"/>
            <p:cNvSpPr/>
            <p:nvPr/>
          </p:nvSpPr>
          <p:spPr>
            <a:xfrm>
              <a:off x="5296275" y="15679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93" name="Google Shape;2693;p44"/>
            <p:cNvCxnSpPr/>
            <p:nvPr/>
          </p:nvCxnSpPr>
          <p:spPr>
            <a:xfrm rot="10800000" flipH="1">
              <a:off x="5394200" y="-121725"/>
              <a:ext cx="895500" cy="17622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4" name="Google Shape;2694;p44"/>
            <p:cNvCxnSpPr/>
            <p:nvPr/>
          </p:nvCxnSpPr>
          <p:spPr>
            <a:xfrm>
              <a:off x="5388475" y="1670838"/>
              <a:ext cx="1182900" cy="19539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5" name="Google Shape;2695;p44"/>
            <p:cNvCxnSpPr/>
            <p:nvPr/>
          </p:nvCxnSpPr>
          <p:spPr>
            <a:xfrm flipH="1">
              <a:off x="5661600" y="3617650"/>
              <a:ext cx="909900" cy="15402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6" name="Google Shape;2696;p44"/>
            <p:cNvSpPr/>
            <p:nvPr/>
          </p:nvSpPr>
          <p:spPr>
            <a:xfrm>
              <a:off x="6485450" y="35379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49"/>
          <p:cNvSpPr/>
          <p:nvPr/>
        </p:nvSpPr>
        <p:spPr>
          <a:xfrm>
            <a:off x="6398600" y="1725775"/>
            <a:ext cx="15858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49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Tamil Nadu Women safty RATE</a:t>
            </a:r>
            <a:endParaRPr dirty="0"/>
          </a:p>
        </p:txBody>
      </p:sp>
      <p:pic>
        <p:nvPicPr>
          <p:cNvPr id="3131" name="Google Shape;3131;p4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199" y="1307325"/>
            <a:ext cx="4740000" cy="29308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2" name="Google Shape;3132;p49"/>
          <p:cNvSpPr txBox="1"/>
          <p:nvPr/>
        </p:nvSpPr>
        <p:spPr>
          <a:xfrm>
            <a:off x="6206248" y="2283875"/>
            <a:ext cx="1970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Women Safety </a:t>
            </a:r>
            <a:endParaRPr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133" name="Google Shape;3133;p49"/>
          <p:cNvSpPr txBox="1"/>
          <p:nvPr/>
        </p:nvSpPr>
        <p:spPr>
          <a:xfrm>
            <a:off x="6206298" y="1486825"/>
            <a:ext cx="197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200,000</a:t>
            </a:r>
            <a:endParaRPr sz="4000" b="1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3134" name="Google Shape;3134;p49"/>
          <p:cNvSpPr/>
          <p:nvPr/>
        </p:nvSpPr>
        <p:spPr>
          <a:xfrm>
            <a:off x="6398600" y="3081225"/>
            <a:ext cx="15858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49"/>
          <p:cNvSpPr txBox="1"/>
          <p:nvPr/>
        </p:nvSpPr>
        <p:spPr>
          <a:xfrm>
            <a:off x="6206248" y="3631027"/>
            <a:ext cx="1970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Case are find out and close the record </a:t>
            </a:r>
            <a:endParaRPr dirty="0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136" name="Google Shape;3136;p49"/>
          <p:cNvSpPr txBox="1"/>
          <p:nvPr/>
        </p:nvSpPr>
        <p:spPr>
          <a:xfrm>
            <a:off x="6206298" y="2862525"/>
            <a:ext cx="197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50,000</a:t>
            </a:r>
            <a:endParaRPr sz="4000" b="1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50"/>
          <p:cNvPicPr preferRelativeResize="0"/>
          <p:nvPr/>
        </p:nvPicPr>
        <p:blipFill rotWithShape="1">
          <a:blip r:embed="rId3">
            <a:alphaModFix/>
          </a:blip>
          <a:srcRect l="35520" t="2287" r="18264" b="1586"/>
          <a:stretch/>
        </p:blipFill>
        <p:spPr>
          <a:xfrm rot="-489331" flipH="1">
            <a:off x="420588" y="260711"/>
            <a:ext cx="1634058" cy="1911847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grpSp>
        <p:nvGrpSpPr>
          <p:cNvPr id="3146" name="Google Shape;3146;p50"/>
          <p:cNvGrpSpPr/>
          <p:nvPr/>
        </p:nvGrpSpPr>
        <p:grpSpPr>
          <a:xfrm rot="-1260129">
            <a:off x="7414445" y="350985"/>
            <a:ext cx="1276532" cy="1207340"/>
            <a:chOff x="1163961" y="3016525"/>
            <a:chExt cx="1799107" cy="1701590"/>
          </a:xfrm>
        </p:grpSpPr>
        <p:sp>
          <p:nvSpPr>
            <p:cNvPr id="3147" name="Google Shape;3147;p50"/>
            <p:cNvSpPr/>
            <p:nvPr/>
          </p:nvSpPr>
          <p:spPr>
            <a:xfrm rot="594770">
              <a:off x="1276467" y="3150085"/>
              <a:ext cx="1572513" cy="1443450"/>
            </a:xfrm>
            <a:custGeom>
              <a:avLst/>
              <a:gdLst/>
              <a:ahLst/>
              <a:cxnLst/>
              <a:rect l="l" t="t" r="r" b="b"/>
              <a:pathLst>
                <a:path w="23357" h="21440" extrusionOk="0">
                  <a:moveTo>
                    <a:pt x="0" y="0"/>
                  </a:moveTo>
                  <a:lnTo>
                    <a:pt x="0" y="16774"/>
                  </a:lnTo>
                  <a:cubicBezTo>
                    <a:pt x="397" y="16952"/>
                    <a:pt x="574" y="17443"/>
                    <a:pt x="1072" y="17443"/>
                  </a:cubicBezTo>
                  <a:cubicBezTo>
                    <a:pt x="1099" y="17443"/>
                    <a:pt x="1126" y="17441"/>
                    <a:pt x="1155" y="17438"/>
                  </a:cubicBezTo>
                  <a:cubicBezTo>
                    <a:pt x="1747" y="17381"/>
                    <a:pt x="1963" y="16702"/>
                    <a:pt x="2584" y="16644"/>
                  </a:cubicBezTo>
                  <a:lnTo>
                    <a:pt x="2584" y="16644"/>
                  </a:lnTo>
                  <a:cubicBezTo>
                    <a:pt x="2570" y="16962"/>
                    <a:pt x="2714" y="17279"/>
                    <a:pt x="2974" y="17453"/>
                  </a:cubicBezTo>
                  <a:cubicBezTo>
                    <a:pt x="3277" y="17684"/>
                    <a:pt x="3623" y="17842"/>
                    <a:pt x="3984" y="17944"/>
                  </a:cubicBezTo>
                  <a:cubicBezTo>
                    <a:pt x="4119" y="17756"/>
                    <a:pt x="4255" y="17682"/>
                    <a:pt x="4391" y="17682"/>
                  </a:cubicBezTo>
                  <a:cubicBezTo>
                    <a:pt x="4663" y="17682"/>
                    <a:pt x="4932" y="17977"/>
                    <a:pt x="5182" y="18247"/>
                  </a:cubicBezTo>
                  <a:cubicBezTo>
                    <a:pt x="5252" y="18216"/>
                    <a:pt x="5321" y="18203"/>
                    <a:pt x="5389" y="18203"/>
                  </a:cubicBezTo>
                  <a:cubicBezTo>
                    <a:pt x="5667" y="18203"/>
                    <a:pt x="5915" y="18425"/>
                    <a:pt x="6077" y="18507"/>
                  </a:cubicBezTo>
                  <a:cubicBezTo>
                    <a:pt x="6170" y="18380"/>
                    <a:pt x="6266" y="18320"/>
                    <a:pt x="6364" y="18320"/>
                  </a:cubicBezTo>
                  <a:cubicBezTo>
                    <a:pt x="6557" y="18320"/>
                    <a:pt x="6757" y="18548"/>
                    <a:pt x="6958" y="18940"/>
                  </a:cubicBezTo>
                  <a:cubicBezTo>
                    <a:pt x="6974" y="18938"/>
                    <a:pt x="6989" y="18937"/>
                    <a:pt x="7005" y="18937"/>
                  </a:cubicBezTo>
                  <a:cubicBezTo>
                    <a:pt x="7148" y="18937"/>
                    <a:pt x="7286" y="18997"/>
                    <a:pt x="7377" y="19127"/>
                  </a:cubicBezTo>
                  <a:cubicBezTo>
                    <a:pt x="7521" y="19257"/>
                    <a:pt x="7636" y="19416"/>
                    <a:pt x="7752" y="19531"/>
                  </a:cubicBezTo>
                  <a:cubicBezTo>
                    <a:pt x="7794" y="19742"/>
                    <a:pt x="7833" y="19803"/>
                    <a:pt x="7870" y="19803"/>
                  </a:cubicBezTo>
                  <a:cubicBezTo>
                    <a:pt x="7919" y="19803"/>
                    <a:pt x="7963" y="19696"/>
                    <a:pt x="8004" y="19696"/>
                  </a:cubicBezTo>
                  <a:cubicBezTo>
                    <a:pt x="8027" y="19696"/>
                    <a:pt x="8049" y="19729"/>
                    <a:pt x="8070" y="19835"/>
                  </a:cubicBezTo>
                  <a:cubicBezTo>
                    <a:pt x="8142" y="19979"/>
                    <a:pt x="8199" y="19878"/>
                    <a:pt x="8272" y="20195"/>
                  </a:cubicBezTo>
                  <a:cubicBezTo>
                    <a:pt x="8329" y="20210"/>
                    <a:pt x="8402" y="20311"/>
                    <a:pt x="8503" y="20600"/>
                  </a:cubicBezTo>
                  <a:cubicBezTo>
                    <a:pt x="8570" y="20697"/>
                    <a:pt x="8651" y="20846"/>
                    <a:pt x="8750" y="20846"/>
                  </a:cubicBezTo>
                  <a:cubicBezTo>
                    <a:pt x="8798" y="20846"/>
                    <a:pt x="8850" y="20810"/>
                    <a:pt x="8907" y="20715"/>
                  </a:cubicBezTo>
                  <a:cubicBezTo>
                    <a:pt x="8946" y="20675"/>
                    <a:pt x="8983" y="20658"/>
                    <a:pt x="9018" y="20658"/>
                  </a:cubicBezTo>
                  <a:cubicBezTo>
                    <a:pt x="9122" y="20658"/>
                    <a:pt x="9203" y="20813"/>
                    <a:pt x="9268" y="20975"/>
                  </a:cubicBezTo>
                  <a:cubicBezTo>
                    <a:pt x="9269" y="20975"/>
                    <a:pt x="9271" y="20975"/>
                    <a:pt x="9273" y="20975"/>
                  </a:cubicBezTo>
                  <a:cubicBezTo>
                    <a:pt x="9355" y="20975"/>
                    <a:pt x="9427" y="21261"/>
                    <a:pt x="9490" y="21261"/>
                  </a:cubicBezTo>
                  <a:cubicBezTo>
                    <a:pt x="9503" y="21261"/>
                    <a:pt x="9515" y="21249"/>
                    <a:pt x="9528" y="21220"/>
                  </a:cubicBezTo>
                  <a:cubicBezTo>
                    <a:pt x="9546" y="21225"/>
                    <a:pt x="9565" y="21228"/>
                    <a:pt x="9584" y="21228"/>
                  </a:cubicBezTo>
                  <a:cubicBezTo>
                    <a:pt x="9679" y="21228"/>
                    <a:pt x="9783" y="21176"/>
                    <a:pt x="9922" y="21176"/>
                  </a:cubicBezTo>
                  <a:cubicBezTo>
                    <a:pt x="9996" y="21176"/>
                    <a:pt x="10080" y="21191"/>
                    <a:pt x="10177" y="21235"/>
                  </a:cubicBezTo>
                  <a:cubicBezTo>
                    <a:pt x="10365" y="21163"/>
                    <a:pt x="10480" y="20903"/>
                    <a:pt x="10682" y="20802"/>
                  </a:cubicBezTo>
                  <a:cubicBezTo>
                    <a:pt x="10774" y="20727"/>
                    <a:pt x="10886" y="20692"/>
                    <a:pt x="11010" y="20692"/>
                  </a:cubicBezTo>
                  <a:cubicBezTo>
                    <a:pt x="11199" y="20692"/>
                    <a:pt x="11417" y="20775"/>
                    <a:pt x="11635" y="20932"/>
                  </a:cubicBezTo>
                  <a:cubicBezTo>
                    <a:pt x="11996" y="20946"/>
                    <a:pt x="12342" y="20903"/>
                    <a:pt x="12573" y="21278"/>
                  </a:cubicBezTo>
                  <a:cubicBezTo>
                    <a:pt x="12841" y="21363"/>
                    <a:pt x="13128" y="21397"/>
                    <a:pt x="13411" y="21397"/>
                  </a:cubicBezTo>
                  <a:cubicBezTo>
                    <a:pt x="13464" y="21397"/>
                    <a:pt x="13517" y="21396"/>
                    <a:pt x="13569" y="21394"/>
                  </a:cubicBezTo>
                  <a:cubicBezTo>
                    <a:pt x="13887" y="21379"/>
                    <a:pt x="14205" y="21336"/>
                    <a:pt x="14522" y="21264"/>
                  </a:cubicBezTo>
                  <a:cubicBezTo>
                    <a:pt x="14840" y="21206"/>
                    <a:pt x="15143" y="21148"/>
                    <a:pt x="15460" y="21105"/>
                  </a:cubicBezTo>
                  <a:cubicBezTo>
                    <a:pt x="15533" y="21125"/>
                    <a:pt x="15606" y="21132"/>
                    <a:pt x="15679" y="21132"/>
                  </a:cubicBezTo>
                  <a:cubicBezTo>
                    <a:pt x="15851" y="21132"/>
                    <a:pt x="16023" y="21093"/>
                    <a:pt x="16195" y="21093"/>
                  </a:cubicBezTo>
                  <a:cubicBezTo>
                    <a:pt x="16268" y="21093"/>
                    <a:pt x="16341" y="21099"/>
                    <a:pt x="16413" y="21119"/>
                  </a:cubicBezTo>
                  <a:cubicBezTo>
                    <a:pt x="16413" y="21259"/>
                    <a:pt x="16413" y="21301"/>
                    <a:pt x="16415" y="21301"/>
                  </a:cubicBezTo>
                  <a:cubicBezTo>
                    <a:pt x="16416" y="21301"/>
                    <a:pt x="16420" y="21244"/>
                    <a:pt x="16428" y="21220"/>
                  </a:cubicBezTo>
                  <a:cubicBezTo>
                    <a:pt x="16630" y="21163"/>
                    <a:pt x="16817" y="21076"/>
                    <a:pt x="17005" y="20989"/>
                  </a:cubicBezTo>
                  <a:cubicBezTo>
                    <a:pt x="17086" y="20989"/>
                    <a:pt x="17164" y="21003"/>
                    <a:pt x="17242" y="21003"/>
                  </a:cubicBezTo>
                  <a:cubicBezTo>
                    <a:pt x="17357" y="21003"/>
                    <a:pt x="17470" y="20972"/>
                    <a:pt x="17582" y="20816"/>
                  </a:cubicBezTo>
                  <a:cubicBezTo>
                    <a:pt x="17636" y="20870"/>
                    <a:pt x="17682" y="20885"/>
                    <a:pt x="17722" y="20885"/>
                  </a:cubicBezTo>
                  <a:cubicBezTo>
                    <a:pt x="17769" y="20885"/>
                    <a:pt x="17809" y="20864"/>
                    <a:pt x="17846" y="20864"/>
                  </a:cubicBezTo>
                  <a:cubicBezTo>
                    <a:pt x="17885" y="20864"/>
                    <a:pt x="17920" y="20888"/>
                    <a:pt x="17958" y="20989"/>
                  </a:cubicBezTo>
                  <a:cubicBezTo>
                    <a:pt x="17981" y="20936"/>
                    <a:pt x="18003" y="20915"/>
                    <a:pt x="18027" y="20915"/>
                  </a:cubicBezTo>
                  <a:cubicBezTo>
                    <a:pt x="18094" y="20915"/>
                    <a:pt x="18169" y="21081"/>
                    <a:pt x="18275" y="21177"/>
                  </a:cubicBezTo>
                  <a:cubicBezTo>
                    <a:pt x="18322" y="20996"/>
                    <a:pt x="18376" y="20938"/>
                    <a:pt x="18435" y="20938"/>
                  </a:cubicBezTo>
                  <a:cubicBezTo>
                    <a:pt x="18522" y="20938"/>
                    <a:pt x="18620" y="21062"/>
                    <a:pt x="18723" y="21105"/>
                  </a:cubicBezTo>
                  <a:cubicBezTo>
                    <a:pt x="18745" y="21089"/>
                    <a:pt x="18767" y="21083"/>
                    <a:pt x="18790" y="21083"/>
                  </a:cubicBezTo>
                  <a:cubicBezTo>
                    <a:pt x="18872" y="21083"/>
                    <a:pt x="18956" y="21167"/>
                    <a:pt x="19034" y="21167"/>
                  </a:cubicBezTo>
                  <a:cubicBezTo>
                    <a:pt x="19088" y="21167"/>
                    <a:pt x="19139" y="21127"/>
                    <a:pt x="19185" y="20989"/>
                  </a:cubicBezTo>
                  <a:cubicBezTo>
                    <a:pt x="19487" y="21003"/>
                    <a:pt x="19789" y="21183"/>
                    <a:pt x="20091" y="21183"/>
                  </a:cubicBezTo>
                  <a:cubicBezTo>
                    <a:pt x="20121" y="21183"/>
                    <a:pt x="20151" y="21181"/>
                    <a:pt x="20181" y="21177"/>
                  </a:cubicBezTo>
                  <a:cubicBezTo>
                    <a:pt x="20210" y="21166"/>
                    <a:pt x="20240" y="21162"/>
                    <a:pt x="20270" y="21162"/>
                  </a:cubicBezTo>
                  <a:cubicBezTo>
                    <a:pt x="20497" y="21162"/>
                    <a:pt x="20731" y="21439"/>
                    <a:pt x="20960" y="21439"/>
                  </a:cubicBezTo>
                  <a:cubicBezTo>
                    <a:pt x="21023" y="21439"/>
                    <a:pt x="21086" y="21418"/>
                    <a:pt x="21148" y="21365"/>
                  </a:cubicBezTo>
                  <a:cubicBezTo>
                    <a:pt x="21365" y="21191"/>
                    <a:pt x="21552" y="21293"/>
                    <a:pt x="21725" y="21062"/>
                  </a:cubicBezTo>
                  <a:cubicBezTo>
                    <a:pt x="21870" y="20917"/>
                    <a:pt x="22043" y="20816"/>
                    <a:pt x="22245" y="20758"/>
                  </a:cubicBezTo>
                  <a:cubicBezTo>
                    <a:pt x="22256" y="20758"/>
                    <a:pt x="22266" y="20758"/>
                    <a:pt x="22277" y="20758"/>
                  </a:cubicBezTo>
                  <a:cubicBezTo>
                    <a:pt x="22644" y="20758"/>
                    <a:pt x="22556" y="21008"/>
                    <a:pt x="22851" y="21163"/>
                  </a:cubicBezTo>
                  <a:cubicBezTo>
                    <a:pt x="23010" y="21249"/>
                    <a:pt x="23169" y="21307"/>
                    <a:pt x="23357" y="21336"/>
                  </a:cubicBezTo>
                  <a:lnTo>
                    <a:pt x="23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0"/>
            <p:cNvSpPr/>
            <p:nvPr/>
          </p:nvSpPr>
          <p:spPr>
            <a:xfrm rot="594770">
              <a:off x="1376997" y="3149685"/>
              <a:ext cx="1572513" cy="293899"/>
            </a:xfrm>
            <a:custGeom>
              <a:avLst/>
              <a:gdLst/>
              <a:ahLst/>
              <a:cxnLst/>
              <a:rect l="l" t="t" r="r" b="b"/>
              <a:pathLst>
                <a:path w="23357" h="4230" extrusionOk="0">
                  <a:moveTo>
                    <a:pt x="0" y="0"/>
                  </a:moveTo>
                  <a:lnTo>
                    <a:pt x="0" y="4230"/>
                  </a:lnTo>
                  <a:lnTo>
                    <a:pt x="23357" y="4230"/>
                  </a:lnTo>
                  <a:lnTo>
                    <a:pt x="23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0" name="Google Shape;3150;p50"/>
          <p:cNvGrpSpPr/>
          <p:nvPr/>
        </p:nvGrpSpPr>
        <p:grpSpPr>
          <a:xfrm rot="-2233984" flipH="1">
            <a:off x="2313756" y="819601"/>
            <a:ext cx="507177" cy="715034"/>
            <a:chOff x="2565725" y="3732950"/>
            <a:chExt cx="820075" cy="1228175"/>
          </a:xfrm>
        </p:grpSpPr>
        <p:sp>
          <p:nvSpPr>
            <p:cNvPr id="3151" name="Google Shape;3151;p50"/>
            <p:cNvSpPr/>
            <p:nvPr/>
          </p:nvSpPr>
          <p:spPr>
            <a:xfrm>
              <a:off x="2706225" y="4542725"/>
              <a:ext cx="377150" cy="387000"/>
            </a:xfrm>
            <a:custGeom>
              <a:avLst/>
              <a:gdLst/>
              <a:ahLst/>
              <a:cxnLst/>
              <a:rect l="l" t="t" r="r" b="b"/>
              <a:pathLst>
                <a:path w="15086" h="15480" extrusionOk="0">
                  <a:moveTo>
                    <a:pt x="9188" y="1"/>
                  </a:moveTo>
                  <a:cubicBezTo>
                    <a:pt x="8509" y="1"/>
                    <a:pt x="7733" y="94"/>
                    <a:pt x="6843" y="308"/>
                  </a:cubicBezTo>
                  <a:cubicBezTo>
                    <a:pt x="5269" y="712"/>
                    <a:pt x="3927" y="1708"/>
                    <a:pt x="3060" y="3079"/>
                  </a:cubicBezTo>
                  <a:cubicBezTo>
                    <a:pt x="0" y="8132"/>
                    <a:pt x="1039" y="14036"/>
                    <a:pt x="1054" y="14093"/>
                  </a:cubicBezTo>
                  <a:cubicBezTo>
                    <a:pt x="1072" y="14198"/>
                    <a:pt x="1149" y="14245"/>
                    <a:pt x="1227" y="14245"/>
                  </a:cubicBezTo>
                  <a:cubicBezTo>
                    <a:pt x="1332" y="14245"/>
                    <a:pt x="1440" y="14162"/>
                    <a:pt x="1415" y="14021"/>
                  </a:cubicBezTo>
                  <a:cubicBezTo>
                    <a:pt x="1400" y="13964"/>
                    <a:pt x="390" y="8204"/>
                    <a:pt x="3364" y="3281"/>
                  </a:cubicBezTo>
                  <a:cubicBezTo>
                    <a:pt x="4186" y="1997"/>
                    <a:pt x="5457" y="1073"/>
                    <a:pt x="6929" y="683"/>
                  </a:cubicBezTo>
                  <a:cubicBezTo>
                    <a:pt x="7788" y="474"/>
                    <a:pt x="8534" y="383"/>
                    <a:pt x="9185" y="383"/>
                  </a:cubicBezTo>
                  <a:cubicBezTo>
                    <a:pt x="11770" y="383"/>
                    <a:pt x="12837" y="1822"/>
                    <a:pt x="13425" y="3021"/>
                  </a:cubicBezTo>
                  <a:cubicBezTo>
                    <a:pt x="14724" y="5620"/>
                    <a:pt x="14594" y="10239"/>
                    <a:pt x="13151" y="12910"/>
                  </a:cubicBezTo>
                  <a:cubicBezTo>
                    <a:pt x="12458" y="14209"/>
                    <a:pt x="11491" y="14960"/>
                    <a:pt x="10379" y="15104"/>
                  </a:cubicBezTo>
                  <a:cubicBezTo>
                    <a:pt x="10253" y="15119"/>
                    <a:pt x="10130" y="15127"/>
                    <a:pt x="10010" y="15127"/>
                  </a:cubicBezTo>
                  <a:cubicBezTo>
                    <a:pt x="7422" y="15127"/>
                    <a:pt x="6229" y="11700"/>
                    <a:pt x="6063" y="10817"/>
                  </a:cubicBezTo>
                  <a:cubicBezTo>
                    <a:pt x="5500" y="7713"/>
                    <a:pt x="6150" y="5966"/>
                    <a:pt x="6467" y="5360"/>
                  </a:cubicBezTo>
                  <a:cubicBezTo>
                    <a:pt x="6954" y="4399"/>
                    <a:pt x="7934" y="3858"/>
                    <a:pt x="8650" y="3858"/>
                  </a:cubicBezTo>
                  <a:cubicBezTo>
                    <a:pt x="8719" y="3858"/>
                    <a:pt x="8786" y="3863"/>
                    <a:pt x="8849" y="3873"/>
                  </a:cubicBezTo>
                  <a:cubicBezTo>
                    <a:pt x="9989" y="4061"/>
                    <a:pt x="11332" y="5519"/>
                    <a:pt x="11491" y="7439"/>
                  </a:cubicBezTo>
                  <a:cubicBezTo>
                    <a:pt x="11693" y="9965"/>
                    <a:pt x="11245" y="10845"/>
                    <a:pt x="10827" y="11134"/>
                  </a:cubicBezTo>
                  <a:cubicBezTo>
                    <a:pt x="10682" y="11242"/>
                    <a:pt x="10509" y="11297"/>
                    <a:pt x="10311" y="11297"/>
                  </a:cubicBezTo>
                  <a:cubicBezTo>
                    <a:pt x="10112" y="11297"/>
                    <a:pt x="9888" y="11242"/>
                    <a:pt x="9643" y="11134"/>
                  </a:cubicBezTo>
                  <a:cubicBezTo>
                    <a:pt x="8402" y="10571"/>
                    <a:pt x="7997" y="7237"/>
                    <a:pt x="8329" y="5880"/>
                  </a:cubicBezTo>
                  <a:cubicBezTo>
                    <a:pt x="8387" y="5591"/>
                    <a:pt x="8589" y="5331"/>
                    <a:pt x="8878" y="5216"/>
                  </a:cubicBezTo>
                  <a:cubicBezTo>
                    <a:pt x="8920" y="5208"/>
                    <a:pt x="8961" y="5205"/>
                    <a:pt x="9003" y="5205"/>
                  </a:cubicBezTo>
                  <a:cubicBezTo>
                    <a:pt x="9204" y="5205"/>
                    <a:pt x="9396" y="5291"/>
                    <a:pt x="9528" y="5447"/>
                  </a:cubicBezTo>
                  <a:cubicBezTo>
                    <a:pt x="10249" y="6125"/>
                    <a:pt x="10870" y="8319"/>
                    <a:pt x="10668" y="9402"/>
                  </a:cubicBezTo>
                  <a:cubicBezTo>
                    <a:pt x="10639" y="9474"/>
                    <a:pt x="10437" y="9763"/>
                    <a:pt x="10249" y="9763"/>
                  </a:cubicBezTo>
                  <a:cubicBezTo>
                    <a:pt x="9730" y="9763"/>
                    <a:pt x="9253" y="7742"/>
                    <a:pt x="9109" y="6371"/>
                  </a:cubicBezTo>
                  <a:cubicBezTo>
                    <a:pt x="9096" y="6259"/>
                    <a:pt x="9013" y="6207"/>
                    <a:pt x="8931" y="6207"/>
                  </a:cubicBezTo>
                  <a:cubicBezTo>
                    <a:pt x="8832" y="6207"/>
                    <a:pt x="8732" y="6280"/>
                    <a:pt x="8748" y="6414"/>
                  </a:cubicBezTo>
                  <a:cubicBezTo>
                    <a:pt x="8806" y="7035"/>
                    <a:pt x="9210" y="10124"/>
                    <a:pt x="10249" y="10124"/>
                  </a:cubicBezTo>
                  <a:cubicBezTo>
                    <a:pt x="10654" y="10124"/>
                    <a:pt x="10971" y="9662"/>
                    <a:pt x="11014" y="9460"/>
                  </a:cubicBezTo>
                  <a:cubicBezTo>
                    <a:pt x="11231" y="8363"/>
                    <a:pt x="10639" y="5995"/>
                    <a:pt x="9787" y="5187"/>
                  </a:cubicBezTo>
                  <a:cubicBezTo>
                    <a:pt x="9584" y="4961"/>
                    <a:pt x="9301" y="4841"/>
                    <a:pt x="9008" y="4841"/>
                  </a:cubicBezTo>
                  <a:cubicBezTo>
                    <a:pt x="8927" y="4841"/>
                    <a:pt x="8844" y="4850"/>
                    <a:pt x="8762" y="4869"/>
                  </a:cubicBezTo>
                  <a:cubicBezTo>
                    <a:pt x="8358" y="5014"/>
                    <a:pt x="8055" y="5360"/>
                    <a:pt x="7969" y="5793"/>
                  </a:cubicBezTo>
                  <a:cubicBezTo>
                    <a:pt x="7636" y="7121"/>
                    <a:pt x="7954" y="10773"/>
                    <a:pt x="9484" y="11452"/>
                  </a:cubicBezTo>
                  <a:cubicBezTo>
                    <a:pt x="9776" y="11584"/>
                    <a:pt x="10051" y="11649"/>
                    <a:pt x="10302" y="11649"/>
                  </a:cubicBezTo>
                  <a:cubicBezTo>
                    <a:pt x="10574" y="11649"/>
                    <a:pt x="10819" y="11573"/>
                    <a:pt x="11029" y="11423"/>
                  </a:cubicBezTo>
                  <a:cubicBezTo>
                    <a:pt x="11736" y="10918"/>
                    <a:pt x="12010" y="9546"/>
                    <a:pt x="11837" y="7395"/>
                  </a:cubicBezTo>
                  <a:cubicBezTo>
                    <a:pt x="11664" y="5259"/>
                    <a:pt x="10177" y="3714"/>
                    <a:pt x="8892" y="3512"/>
                  </a:cubicBezTo>
                  <a:cubicBezTo>
                    <a:pt x="8814" y="3501"/>
                    <a:pt x="8732" y="3495"/>
                    <a:pt x="8648" y="3495"/>
                  </a:cubicBezTo>
                  <a:cubicBezTo>
                    <a:pt x="7802" y="3495"/>
                    <a:pt x="6700" y="4085"/>
                    <a:pt x="6135" y="5201"/>
                  </a:cubicBezTo>
                  <a:cubicBezTo>
                    <a:pt x="5803" y="5822"/>
                    <a:pt x="5125" y="7655"/>
                    <a:pt x="5702" y="10874"/>
                  </a:cubicBezTo>
                  <a:cubicBezTo>
                    <a:pt x="5976" y="12376"/>
                    <a:pt x="7420" y="15479"/>
                    <a:pt x="10018" y="15479"/>
                  </a:cubicBezTo>
                  <a:cubicBezTo>
                    <a:pt x="10148" y="15479"/>
                    <a:pt x="10278" y="15465"/>
                    <a:pt x="10408" y="15450"/>
                  </a:cubicBezTo>
                  <a:cubicBezTo>
                    <a:pt x="11650" y="15292"/>
                    <a:pt x="12703" y="14469"/>
                    <a:pt x="13454" y="13069"/>
                  </a:cubicBezTo>
                  <a:cubicBezTo>
                    <a:pt x="14941" y="10311"/>
                    <a:pt x="15085" y="5533"/>
                    <a:pt x="13743" y="2848"/>
                  </a:cubicBezTo>
                  <a:cubicBezTo>
                    <a:pt x="13094" y="1550"/>
                    <a:pt x="11951" y="1"/>
                    <a:pt x="9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0"/>
            <p:cNvSpPr/>
            <p:nvPr/>
          </p:nvSpPr>
          <p:spPr>
            <a:xfrm>
              <a:off x="2702250" y="4569550"/>
              <a:ext cx="344675" cy="391575"/>
            </a:xfrm>
            <a:custGeom>
              <a:avLst/>
              <a:gdLst/>
              <a:ahLst/>
              <a:cxnLst/>
              <a:rect l="l" t="t" r="r" b="b"/>
              <a:pathLst>
                <a:path w="13787" h="15663" extrusionOk="0">
                  <a:moveTo>
                    <a:pt x="9085" y="0"/>
                  </a:moveTo>
                  <a:cubicBezTo>
                    <a:pt x="8963" y="0"/>
                    <a:pt x="8841" y="5"/>
                    <a:pt x="8719" y="14"/>
                  </a:cubicBezTo>
                  <a:cubicBezTo>
                    <a:pt x="7319" y="115"/>
                    <a:pt x="5890" y="808"/>
                    <a:pt x="5096" y="1775"/>
                  </a:cubicBezTo>
                  <a:cubicBezTo>
                    <a:pt x="0" y="7954"/>
                    <a:pt x="3826" y="15489"/>
                    <a:pt x="3869" y="15561"/>
                  </a:cubicBezTo>
                  <a:cubicBezTo>
                    <a:pt x="3898" y="15619"/>
                    <a:pt x="3956" y="15662"/>
                    <a:pt x="4028" y="15662"/>
                  </a:cubicBezTo>
                  <a:cubicBezTo>
                    <a:pt x="4057" y="15662"/>
                    <a:pt x="4086" y="15662"/>
                    <a:pt x="4100" y="15648"/>
                  </a:cubicBezTo>
                  <a:cubicBezTo>
                    <a:pt x="4201" y="15590"/>
                    <a:pt x="4230" y="15489"/>
                    <a:pt x="4187" y="15402"/>
                  </a:cubicBezTo>
                  <a:cubicBezTo>
                    <a:pt x="4143" y="15330"/>
                    <a:pt x="433" y="8011"/>
                    <a:pt x="5370" y="2006"/>
                  </a:cubicBezTo>
                  <a:cubicBezTo>
                    <a:pt x="6121" y="1097"/>
                    <a:pt x="7435" y="476"/>
                    <a:pt x="8748" y="375"/>
                  </a:cubicBezTo>
                  <a:cubicBezTo>
                    <a:pt x="8864" y="365"/>
                    <a:pt x="8981" y="361"/>
                    <a:pt x="9097" y="361"/>
                  </a:cubicBezTo>
                  <a:cubicBezTo>
                    <a:pt x="10190" y="361"/>
                    <a:pt x="11258" y="786"/>
                    <a:pt x="12054" y="1530"/>
                  </a:cubicBezTo>
                  <a:cubicBezTo>
                    <a:pt x="13310" y="2685"/>
                    <a:pt x="13440" y="5658"/>
                    <a:pt x="13310" y="7275"/>
                  </a:cubicBezTo>
                  <a:cubicBezTo>
                    <a:pt x="13180" y="8877"/>
                    <a:pt x="12314" y="12212"/>
                    <a:pt x="10423" y="12270"/>
                  </a:cubicBezTo>
                  <a:cubicBezTo>
                    <a:pt x="10389" y="12271"/>
                    <a:pt x="10355" y="12272"/>
                    <a:pt x="10321" y="12272"/>
                  </a:cubicBezTo>
                  <a:cubicBezTo>
                    <a:pt x="9749" y="12272"/>
                    <a:pt x="9186" y="12044"/>
                    <a:pt x="8777" y="11635"/>
                  </a:cubicBezTo>
                  <a:cubicBezTo>
                    <a:pt x="7146" y="10076"/>
                    <a:pt x="7045" y="6250"/>
                    <a:pt x="7045" y="6207"/>
                  </a:cubicBezTo>
                  <a:cubicBezTo>
                    <a:pt x="7045" y="6106"/>
                    <a:pt x="6973" y="6019"/>
                    <a:pt x="6872" y="6019"/>
                  </a:cubicBezTo>
                  <a:cubicBezTo>
                    <a:pt x="6771" y="6019"/>
                    <a:pt x="6684" y="6106"/>
                    <a:pt x="6684" y="6207"/>
                  </a:cubicBezTo>
                  <a:cubicBezTo>
                    <a:pt x="6698" y="6366"/>
                    <a:pt x="6799" y="10234"/>
                    <a:pt x="8532" y="11895"/>
                  </a:cubicBezTo>
                  <a:cubicBezTo>
                    <a:pt x="9024" y="12372"/>
                    <a:pt x="9693" y="12631"/>
                    <a:pt x="10381" y="12631"/>
                  </a:cubicBezTo>
                  <a:cubicBezTo>
                    <a:pt x="10400" y="12631"/>
                    <a:pt x="10419" y="12631"/>
                    <a:pt x="10437" y="12631"/>
                  </a:cubicBezTo>
                  <a:cubicBezTo>
                    <a:pt x="12747" y="12559"/>
                    <a:pt x="13570" y="8661"/>
                    <a:pt x="13671" y="7290"/>
                  </a:cubicBezTo>
                  <a:cubicBezTo>
                    <a:pt x="13786" y="5644"/>
                    <a:pt x="13656" y="2497"/>
                    <a:pt x="12299" y="1256"/>
                  </a:cubicBezTo>
                  <a:cubicBezTo>
                    <a:pt x="11422" y="444"/>
                    <a:pt x="10272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0"/>
            <p:cNvSpPr/>
            <p:nvPr/>
          </p:nvSpPr>
          <p:spPr>
            <a:xfrm>
              <a:off x="2791375" y="4597900"/>
              <a:ext cx="234600" cy="363225"/>
            </a:xfrm>
            <a:custGeom>
              <a:avLst/>
              <a:gdLst/>
              <a:ahLst/>
              <a:cxnLst/>
              <a:rect l="l" t="t" r="r" b="b"/>
              <a:pathLst>
                <a:path w="9384" h="14529" extrusionOk="0">
                  <a:moveTo>
                    <a:pt x="5747" y="0"/>
                  </a:moveTo>
                  <a:cubicBezTo>
                    <a:pt x="5690" y="0"/>
                    <a:pt x="5632" y="2"/>
                    <a:pt x="5573" y="6"/>
                  </a:cubicBezTo>
                  <a:cubicBezTo>
                    <a:pt x="4303" y="93"/>
                    <a:pt x="3061" y="800"/>
                    <a:pt x="2137" y="1998"/>
                  </a:cubicBezTo>
                  <a:cubicBezTo>
                    <a:pt x="578" y="3976"/>
                    <a:pt x="1" y="7065"/>
                    <a:pt x="564" y="10226"/>
                  </a:cubicBezTo>
                  <a:cubicBezTo>
                    <a:pt x="881" y="11973"/>
                    <a:pt x="1127" y="12435"/>
                    <a:pt x="1921" y="13965"/>
                  </a:cubicBezTo>
                  <a:lnTo>
                    <a:pt x="2152" y="14427"/>
                  </a:lnTo>
                  <a:cubicBezTo>
                    <a:pt x="2181" y="14485"/>
                    <a:pt x="2253" y="14528"/>
                    <a:pt x="2311" y="14528"/>
                  </a:cubicBezTo>
                  <a:lnTo>
                    <a:pt x="2325" y="14514"/>
                  </a:lnTo>
                  <a:cubicBezTo>
                    <a:pt x="2455" y="14514"/>
                    <a:pt x="2542" y="14369"/>
                    <a:pt x="2484" y="14254"/>
                  </a:cubicBezTo>
                  <a:lnTo>
                    <a:pt x="2238" y="13792"/>
                  </a:lnTo>
                  <a:cubicBezTo>
                    <a:pt x="1459" y="12291"/>
                    <a:pt x="1228" y="11843"/>
                    <a:pt x="925" y="10154"/>
                  </a:cubicBezTo>
                  <a:cubicBezTo>
                    <a:pt x="376" y="7079"/>
                    <a:pt x="925" y="4120"/>
                    <a:pt x="2426" y="2215"/>
                  </a:cubicBezTo>
                  <a:cubicBezTo>
                    <a:pt x="3292" y="1103"/>
                    <a:pt x="4418" y="439"/>
                    <a:pt x="5602" y="367"/>
                  </a:cubicBezTo>
                  <a:cubicBezTo>
                    <a:pt x="5652" y="364"/>
                    <a:pt x="5702" y="362"/>
                    <a:pt x="5751" y="362"/>
                  </a:cubicBezTo>
                  <a:cubicBezTo>
                    <a:pt x="8204" y="362"/>
                    <a:pt x="9009" y="4540"/>
                    <a:pt x="9023" y="4582"/>
                  </a:cubicBezTo>
                  <a:cubicBezTo>
                    <a:pt x="9036" y="4673"/>
                    <a:pt x="9107" y="4729"/>
                    <a:pt x="9195" y="4729"/>
                  </a:cubicBezTo>
                  <a:cubicBezTo>
                    <a:pt x="9205" y="4729"/>
                    <a:pt x="9215" y="4728"/>
                    <a:pt x="9225" y="4726"/>
                  </a:cubicBezTo>
                  <a:cubicBezTo>
                    <a:pt x="9326" y="4712"/>
                    <a:pt x="9384" y="4611"/>
                    <a:pt x="9370" y="4524"/>
                  </a:cubicBezTo>
                  <a:cubicBezTo>
                    <a:pt x="9327" y="4341"/>
                    <a:pt x="8495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0"/>
            <p:cNvSpPr/>
            <p:nvPr/>
          </p:nvSpPr>
          <p:spPr>
            <a:xfrm>
              <a:off x="2686725" y="4607175"/>
              <a:ext cx="92950" cy="240975"/>
            </a:xfrm>
            <a:custGeom>
              <a:avLst/>
              <a:gdLst/>
              <a:ahLst/>
              <a:cxnLst/>
              <a:rect l="l" t="t" r="r" b="b"/>
              <a:pathLst>
                <a:path w="3718" h="9639" extrusionOk="0">
                  <a:moveTo>
                    <a:pt x="3453" y="1"/>
                  </a:moveTo>
                  <a:cubicBezTo>
                    <a:pt x="3402" y="1"/>
                    <a:pt x="3349" y="24"/>
                    <a:pt x="3306" y="83"/>
                  </a:cubicBezTo>
                  <a:cubicBezTo>
                    <a:pt x="29" y="3865"/>
                    <a:pt x="1" y="9235"/>
                    <a:pt x="1" y="9466"/>
                  </a:cubicBezTo>
                  <a:cubicBezTo>
                    <a:pt x="1" y="9567"/>
                    <a:pt x="73" y="9639"/>
                    <a:pt x="174" y="9639"/>
                  </a:cubicBezTo>
                  <a:cubicBezTo>
                    <a:pt x="275" y="9639"/>
                    <a:pt x="362" y="9567"/>
                    <a:pt x="362" y="9466"/>
                  </a:cubicBezTo>
                  <a:cubicBezTo>
                    <a:pt x="362" y="9235"/>
                    <a:pt x="390" y="4009"/>
                    <a:pt x="3581" y="314"/>
                  </a:cubicBezTo>
                  <a:cubicBezTo>
                    <a:pt x="3718" y="176"/>
                    <a:pt x="3593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0"/>
            <p:cNvSpPr/>
            <p:nvPr/>
          </p:nvSpPr>
          <p:spPr>
            <a:xfrm>
              <a:off x="2955600" y="4738425"/>
              <a:ext cx="142200" cy="222700"/>
            </a:xfrm>
            <a:custGeom>
              <a:avLst/>
              <a:gdLst/>
              <a:ahLst/>
              <a:cxnLst/>
              <a:rect l="l" t="t" r="r" b="b"/>
              <a:pathLst>
                <a:path w="5688" h="8908" extrusionOk="0">
                  <a:moveTo>
                    <a:pt x="5500" y="0"/>
                  </a:moveTo>
                  <a:cubicBezTo>
                    <a:pt x="5399" y="0"/>
                    <a:pt x="5327" y="73"/>
                    <a:pt x="5327" y="174"/>
                  </a:cubicBezTo>
                  <a:cubicBezTo>
                    <a:pt x="4937" y="8344"/>
                    <a:pt x="679" y="8546"/>
                    <a:pt x="274" y="8546"/>
                  </a:cubicBezTo>
                  <a:lnTo>
                    <a:pt x="231" y="8546"/>
                  </a:lnTo>
                  <a:cubicBezTo>
                    <a:pt x="0" y="8546"/>
                    <a:pt x="0" y="8907"/>
                    <a:pt x="231" y="8907"/>
                  </a:cubicBezTo>
                  <a:lnTo>
                    <a:pt x="260" y="8907"/>
                  </a:lnTo>
                  <a:cubicBezTo>
                    <a:pt x="462" y="8907"/>
                    <a:pt x="1617" y="8864"/>
                    <a:pt x="2844" y="7853"/>
                  </a:cubicBezTo>
                  <a:cubicBezTo>
                    <a:pt x="4013" y="6872"/>
                    <a:pt x="5471" y="4735"/>
                    <a:pt x="5688" y="174"/>
                  </a:cubicBezTo>
                  <a:cubicBezTo>
                    <a:pt x="5688" y="73"/>
                    <a:pt x="5601" y="0"/>
                    <a:pt x="5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0"/>
            <p:cNvSpPr/>
            <p:nvPr/>
          </p:nvSpPr>
          <p:spPr>
            <a:xfrm>
              <a:off x="3043925" y="4569050"/>
              <a:ext cx="102950" cy="300800"/>
            </a:xfrm>
            <a:custGeom>
              <a:avLst/>
              <a:gdLst/>
              <a:ahLst/>
              <a:cxnLst/>
              <a:rect l="l" t="t" r="r" b="b"/>
              <a:pathLst>
                <a:path w="4118" h="12032" extrusionOk="0">
                  <a:moveTo>
                    <a:pt x="271" y="1"/>
                  </a:moveTo>
                  <a:cubicBezTo>
                    <a:pt x="121" y="1"/>
                    <a:pt x="0" y="198"/>
                    <a:pt x="148" y="323"/>
                  </a:cubicBezTo>
                  <a:cubicBezTo>
                    <a:pt x="177" y="352"/>
                    <a:pt x="3728" y="3730"/>
                    <a:pt x="2371" y="11828"/>
                  </a:cubicBezTo>
                  <a:cubicBezTo>
                    <a:pt x="2357" y="11929"/>
                    <a:pt x="2414" y="12016"/>
                    <a:pt x="2516" y="12030"/>
                  </a:cubicBezTo>
                  <a:lnTo>
                    <a:pt x="2544" y="12030"/>
                  </a:lnTo>
                  <a:cubicBezTo>
                    <a:pt x="2552" y="12031"/>
                    <a:pt x="2559" y="12032"/>
                    <a:pt x="2567" y="12032"/>
                  </a:cubicBezTo>
                  <a:cubicBezTo>
                    <a:pt x="2645" y="12032"/>
                    <a:pt x="2719" y="11965"/>
                    <a:pt x="2732" y="11886"/>
                  </a:cubicBezTo>
                  <a:cubicBezTo>
                    <a:pt x="4118" y="3585"/>
                    <a:pt x="538" y="193"/>
                    <a:pt x="393" y="49"/>
                  </a:cubicBezTo>
                  <a:cubicBezTo>
                    <a:pt x="354" y="15"/>
                    <a:pt x="31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0"/>
            <p:cNvSpPr/>
            <p:nvPr/>
          </p:nvSpPr>
          <p:spPr>
            <a:xfrm>
              <a:off x="2653525" y="4514575"/>
              <a:ext cx="392800" cy="292450"/>
            </a:xfrm>
            <a:custGeom>
              <a:avLst/>
              <a:gdLst/>
              <a:ahLst/>
              <a:cxnLst/>
              <a:rect l="l" t="t" r="r" b="b"/>
              <a:pathLst>
                <a:path w="15712" h="11698" extrusionOk="0">
                  <a:moveTo>
                    <a:pt x="11106" y="0"/>
                  </a:moveTo>
                  <a:cubicBezTo>
                    <a:pt x="9164" y="0"/>
                    <a:pt x="7203" y="962"/>
                    <a:pt x="6583" y="1304"/>
                  </a:cubicBezTo>
                  <a:cubicBezTo>
                    <a:pt x="535" y="4552"/>
                    <a:pt x="1" y="11437"/>
                    <a:pt x="1" y="11495"/>
                  </a:cubicBezTo>
                  <a:cubicBezTo>
                    <a:pt x="1" y="11596"/>
                    <a:pt x="73" y="11683"/>
                    <a:pt x="174" y="11697"/>
                  </a:cubicBezTo>
                  <a:lnTo>
                    <a:pt x="188" y="11697"/>
                  </a:lnTo>
                  <a:cubicBezTo>
                    <a:pt x="275" y="11697"/>
                    <a:pt x="361" y="11625"/>
                    <a:pt x="361" y="11524"/>
                  </a:cubicBezTo>
                  <a:cubicBezTo>
                    <a:pt x="376" y="11452"/>
                    <a:pt x="896" y="4768"/>
                    <a:pt x="6756" y="1621"/>
                  </a:cubicBezTo>
                  <a:cubicBezTo>
                    <a:pt x="7958" y="977"/>
                    <a:pt x="9658" y="355"/>
                    <a:pt x="11147" y="355"/>
                  </a:cubicBezTo>
                  <a:cubicBezTo>
                    <a:pt x="11394" y="355"/>
                    <a:pt x="11635" y="372"/>
                    <a:pt x="11867" y="409"/>
                  </a:cubicBezTo>
                  <a:cubicBezTo>
                    <a:pt x="14552" y="842"/>
                    <a:pt x="15331" y="1896"/>
                    <a:pt x="15331" y="1896"/>
                  </a:cubicBezTo>
                  <a:cubicBezTo>
                    <a:pt x="15369" y="1950"/>
                    <a:pt x="15420" y="1973"/>
                    <a:pt x="15470" y="1973"/>
                  </a:cubicBezTo>
                  <a:cubicBezTo>
                    <a:pt x="15593" y="1973"/>
                    <a:pt x="15712" y="1837"/>
                    <a:pt x="15620" y="1693"/>
                  </a:cubicBezTo>
                  <a:cubicBezTo>
                    <a:pt x="15591" y="1636"/>
                    <a:pt x="14782" y="510"/>
                    <a:pt x="11924" y="62"/>
                  </a:cubicBezTo>
                  <a:cubicBezTo>
                    <a:pt x="11654" y="19"/>
                    <a:pt x="11380" y="0"/>
                    <a:pt x="1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0"/>
            <p:cNvSpPr/>
            <p:nvPr/>
          </p:nvSpPr>
          <p:spPr>
            <a:xfrm>
              <a:off x="2923350" y="4483900"/>
              <a:ext cx="243750" cy="389525"/>
            </a:xfrm>
            <a:custGeom>
              <a:avLst/>
              <a:gdLst/>
              <a:ahLst/>
              <a:cxnLst/>
              <a:rect l="l" t="t" r="r" b="b"/>
              <a:pathLst>
                <a:path w="9750" h="15581" extrusionOk="0">
                  <a:moveTo>
                    <a:pt x="405" y="1"/>
                  </a:moveTo>
                  <a:cubicBezTo>
                    <a:pt x="300" y="1"/>
                    <a:pt x="241" y="5"/>
                    <a:pt x="236" y="5"/>
                  </a:cubicBezTo>
                  <a:cubicBezTo>
                    <a:pt x="0" y="32"/>
                    <a:pt x="18" y="367"/>
                    <a:pt x="238" y="367"/>
                  </a:cubicBezTo>
                  <a:cubicBezTo>
                    <a:pt x="247" y="367"/>
                    <a:pt x="256" y="367"/>
                    <a:pt x="265" y="365"/>
                  </a:cubicBezTo>
                  <a:cubicBezTo>
                    <a:pt x="288" y="364"/>
                    <a:pt x="369" y="359"/>
                    <a:pt x="496" y="359"/>
                  </a:cubicBezTo>
                  <a:cubicBezTo>
                    <a:pt x="1558" y="359"/>
                    <a:pt x="5900" y="719"/>
                    <a:pt x="7988" y="6544"/>
                  </a:cubicBezTo>
                  <a:cubicBezTo>
                    <a:pt x="9359" y="10369"/>
                    <a:pt x="8537" y="15321"/>
                    <a:pt x="8537" y="15378"/>
                  </a:cubicBezTo>
                  <a:cubicBezTo>
                    <a:pt x="8522" y="15479"/>
                    <a:pt x="8580" y="15566"/>
                    <a:pt x="8681" y="15580"/>
                  </a:cubicBezTo>
                  <a:lnTo>
                    <a:pt x="8710" y="15580"/>
                  </a:lnTo>
                  <a:cubicBezTo>
                    <a:pt x="8796" y="15580"/>
                    <a:pt x="8883" y="15523"/>
                    <a:pt x="8898" y="15436"/>
                  </a:cubicBezTo>
                  <a:cubicBezTo>
                    <a:pt x="8898" y="15378"/>
                    <a:pt x="9749" y="10340"/>
                    <a:pt x="8335" y="6428"/>
                  </a:cubicBezTo>
                  <a:cubicBezTo>
                    <a:pt x="6125" y="305"/>
                    <a:pt x="136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0"/>
            <p:cNvSpPr/>
            <p:nvPr/>
          </p:nvSpPr>
          <p:spPr>
            <a:xfrm>
              <a:off x="2631875" y="4483950"/>
              <a:ext cx="279350" cy="233200"/>
            </a:xfrm>
            <a:custGeom>
              <a:avLst/>
              <a:gdLst/>
              <a:ahLst/>
              <a:cxnLst/>
              <a:rect l="l" t="t" r="r" b="b"/>
              <a:pathLst>
                <a:path w="11174" h="9328" extrusionOk="0">
                  <a:moveTo>
                    <a:pt x="10997" y="1"/>
                  </a:moveTo>
                  <a:cubicBezTo>
                    <a:pt x="10989" y="1"/>
                    <a:pt x="10980" y="1"/>
                    <a:pt x="10971" y="3"/>
                  </a:cubicBezTo>
                  <a:cubicBezTo>
                    <a:pt x="10899" y="3"/>
                    <a:pt x="4086" y="753"/>
                    <a:pt x="44" y="9068"/>
                  </a:cubicBezTo>
                  <a:cubicBezTo>
                    <a:pt x="0" y="9155"/>
                    <a:pt x="44" y="9270"/>
                    <a:pt x="130" y="9313"/>
                  </a:cubicBezTo>
                  <a:cubicBezTo>
                    <a:pt x="159" y="9328"/>
                    <a:pt x="188" y="9328"/>
                    <a:pt x="217" y="9328"/>
                  </a:cubicBezTo>
                  <a:cubicBezTo>
                    <a:pt x="289" y="9328"/>
                    <a:pt x="347" y="9284"/>
                    <a:pt x="376" y="9227"/>
                  </a:cubicBezTo>
                  <a:cubicBezTo>
                    <a:pt x="4317" y="1100"/>
                    <a:pt x="10943" y="363"/>
                    <a:pt x="11000" y="363"/>
                  </a:cubicBezTo>
                  <a:cubicBezTo>
                    <a:pt x="11101" y="349"/>
                    <a:pt x="11173" y="262"/>
                    <a:pt x="11173" y="161"/>
                  </a:cubicBezTo>
                  <a:cubicBezTo>
                    <a:pt x="11160" y="69"/>
                    <a:pt x="11087" y="1"/>
                    <a:pt x="10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0"/>
            <p:cNvSpPr/>
            <p:nvPr/>
          </p:nvSpPr>
          <p:spPr>
            <a:xfrm>
              <a:off x="2823150" y="4769100"/>
              <a:ext cx="101800" cy="192025"/>
            </a:xfrm>
            <a:custGeom>
              <a:avLst/>
              <a:gdLst/>
              <a:ahLst/>
              <a:cxnLst/>
              <a:rect l="l" t="t" r="r" b="b"/>
              <a:pathLst>
                <a:path w="4072" h="7681" extrusionOk="0">
                  <a:moveTo>
                    <a:pt x="275" y="1"/>
                  </a:moveTo>
                  <a:cubicBezTo>
                    <a:pt x="173" y="1"/>
                    <a:pt x="87" y="73"/>
                    <a:pt x="87" y="174"/>
                  </a:cubicBezTo>
                  <a:cubicBezTo>
                    <a:pt x="87" y="405"/>
                    <a:pt x="0" y="6164"/>
                    <a:pt x="3797" y="7666"/>
                  </a:cubicBezTo>
                  <a:cubicBezTo>
                    <a:pt x="3826" y="7680"/>
                    <a:pt x="3840" y="7680"/>
                    <a:pt x="3869" y="7680"/>
                  </a:cubicBezTo>
                  <a:cubicBezTo>
                    <a:pt x="3941" y="7680"/>
                    <a:pt x="4013" y="7637"/>
                    <a:pt x="4028" y="7565"/>
                  </a:cubicBezTo>
                  <a:cubicBezTo>
                    <a:pt x="4071" y="7478"/>
                    <a:pt x="4028" y="7363"/>
                    <a:pt x="3927" y="7334"/>
                  </a:cubicBezTo>
                  <a:cubicBezTo>
                    <a:pt x="361" y="5919"/>
                    <a:pt x="448" y="231"/>
                    <a:pt x="448" y="174"/>
                  </a:cubicBezTo>
                  <a:cubicBezTo>
                    <a:pt x="448" y="73"/>
                    <a:pt x="37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0"/>
            <p:cNvSpPr/>
            <p:nvPr/>
          </p:nvSpPr>
          <p:spPr>
            <a:xfrm>
              <a:off x="2888025" y="4454600"/>
              <a:ext cx="299650" cy="397175"/>
            </a:xfrm>
            <a:custGeom>
              <a:avLst/>
              <a:gdLst/>
              <a:ahLst/>
              <a:cxnLst/>
              <a:rect l="l" t="t" r="r" b="b"/>
              <a:pathLst>
                <a:path w="11986" h="15887" extrusionOk="0">
                  <a:moveTo>
                    <a:pt x="1171" y="0"/>
                  </a:moveTo>
                  <a:cubicBezTo>
                    <a:pt x="665" y="0"/>
                    <a:pt x="303" y="62"/>
                    <a:pt x="148" y="152"/>
                  </a:cubicBezTo>
                  <a:cubicBezTo>
                    <a:pt x="1" y="262"/>
                    <a:pt x="93" y="477"/>
                    <a:pt x="248" y="477"/>
                  </a:cubicBezTo>
                  <a:cubicBezTo>
                    <a:pt x="276" y="477"/>
                    <a:pt x="305" y="470"/>
                    <a:pt x="336" y="455"/>
                  </a:cubicBezTo>
                  <a:cubicBezTo>
                    <a:pt x="442" y="395"/>
                    <a:pt x="716" y="353"/>
                    <a:pt x="1111" y="353"/>
                  </a:cubicBezTo>
                  <a:cubicBezTo>
                    <a:pt x="2063" y="353"/>
                    <a:pt x="3718" y="596"/>
                    <a:pt x="5431" y="1422"/>
                  </a:cubicBezTo>
                  <a:cubicBezTo>
                    <a:pt x="7727" y="2533"/>
                    <a:pt x="10614" y="4944"/>
                    <a:pt x="11335" y="10126"/>
                  </a:cubicBezTo>
                  <a:cubicBezTo>
                    <a:pt x="11624" y="12162"/>
                    <a:pt x="11249" y="15655"/>
                    <a:pt x="11249" y="15699"/>
                  </a:cubicBezTo>
                  <a:cubicBezTo>
                    <a:pt x="11234" y="15785"/>
                    <a:pt x="11307" y="15886"/>
                    <a:pt x="11408" y="15886"/>
                  </a:cubicBezTo>
                  <a:lnTo>
                    <a:pt x="11422" y="15886"/>
                  </a:lnTo>
                  <a:cubicBezTo>
                    <a:pt x="11509" y="15886"/>
                    <a:pt x="11595" y="15828"/>
                    <a:pt x="11610" y="15727"/>
                  </a:cubicBezTo>
                  <a:cubicBezTo>
                    <a:pt x="11624" y="15583"/>
                    <a:pt x="11985" y="12162"/>
                    <a:pt x="11696" y="10069"/>
                  </a:cubicBezTo>
                  <a:cubicBezTo>
                    <a:pt x="10960" y="4728"/>
                    <a:pt x="7972" y="2245"/>
                    <a:pt x="5590" y="1090"/>
                  </a:cubicBezTo>
                  <a:cubicBezTo>
                    <a:pt x="3869" y="263"/>
                    <a:pt x="221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0"/>
            <p:cNvSpPr/>
            <p:nvPr/>
          </p:nvSpPr>
          <p:spPr>
            <a:xfrm>
              <a:off x="3182225" y="4648350"/>
              <a:ext cx="35750" cy="161925"/>
            </a:xfrm>
            <a:custGeom>
              <a:avLst/>
              <a:gdLst/>
              <a:ahLst/>
              <a:cxnLst/>
              <a:rect l="l" t="t" r="r" b="b"/>
              <a:pathLst>
                <a:path w="1430" h="6477" extrusionOk="0">
                  <a:moveTo>
                    <a:pt x="258" y="1"/>
                  </a:moveTo>
                  <a:cubicBezTo>
                    <a:pt x="131" y="1"/>
                    <a:pt x="1" y="125"/>
                    <a:pt x="87" y="269"/>
                  </a:cubicBezTo>
                  <a:cubicBezTo>
                    <a:pt x="102" y="298"/>
                    <a:pt x="1069" y="2333"/>
                    <a:pt x="751" y="6288"/>
                  </a:cubicBezTo>
                  <a:cubicBezTo>
                    <a:pt x="737" y="6375"/>
                    <a:pt x="809" y="6462"/>
                    <a:pt x="910" y="6476"/>
                  </a:cubicBezTo>
                  <a:lnTo>
                    <a:pt x="924" y="6476"/>
                  </a:lnTo>
                  <a:cubicBezTo>
                    <a:pt x="1011" y="6476"/>
                    <a:pt x="1098" y="6404"/>
                    <a:pt x="1098" y="6317"/>
                  </a:cubicBezTo>
                  <a:cubicBezTo>
                    <a:pt x="1430" y="2261"/>
                    <a:pt x="462" y="197"/>
                    <a:pt x="419" y="110"/>
                  </a:cubicBezTo>
                  <a:cubicBezTo>
                    <a:pt x="385" y="32"/>
                    <a:pt x="32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0"/>
            <p:cNvSpPr/>
            <p:nvPr/>
          </p:nvSpPr>
          <p:spPr>
            <a:xfrm>
              <a:off x="2617075" y="4462500"/>
              <a:ext cx="254450" cy="207750"/>
            </a:xfrm>
            <a:custGeom>
              <a:avLst/>
              <a:gdLst/>
              <a:ahLst/>
              <a:cxnLst/>
              <a:rect l="l" t="t" r="r" b="b"/>
              <a:pathLst>
                <a:path w="10178" h="8310" extrusionOk="0">
                  <a:moveTo>
                    <a:pt x="9972" y="0"/>
                  </a:moveTo>
                  <a:cubicBezTo>
                    <a:pt x="9954" y="0"/>
                    <a:pt x="9935" y="3"/>
                    <a:pt x="9918" y="9"/>
                  </a:cubicBezTo>
                  <a:cubicBezTo>
                    <a:pt x="1863" y="2939"/>
                    <a:pt x="102" y="7862"/>
                    <a:pt x="29" y="8064"/>
                  </a:cubicBezTo>
                  <a:cubicBezTo>
                    <a:pt x="1" y="8165"/>
                    <a:pt x="58" y="8266"/>
                    <a:pt x="145" y="8295"/>
                  </a:cubicBezTo>
                  <a:cubicBezTo>
                    <a:pt x="159" y="8295"/>
                    <a:pt x="188" y="8309"/>
                    <a:pt x="203" y="8309"/>
                  </a:cubicBezTo>
                  <a:cubicBezTo>
                    <a:pt x="289" y="8309"/>
                    <a:pt x="361" y="8251"/>
                    <a:pt x="390" y="8179"/>
                  </a:cubicBezTo>
                  <a:cubicBezTo>
                    <a:pt x="405" y="8136"/>
                    <a:pt x="2166" y="3213"/>
                    <a:pt x="10048" y="355"/>
                  </a:cubicBezTo>
                  <a:cubicBezTo>
                    <a:pt x="10134" y="312"/>
                    <a:pt x="10178" y="211"/>
                    <a:pt x="10134" y="124"/>
                  </a:cubicBezTo>
                  <a:cubicBezTo>
                    <a:pt x="10111" y="44"/>
                    <a:pt x="10043" y="0"/>
                    <a:pt x="9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0"/>
            <p:cNvSpPr/>
            <p:nvPr/>
          </p:nvSpPr>
          <p:spPr>
            <a:xfrm>
              <a:off x="2614200" y="4457800"/>
              <a:ext cx="205350" cy="141700"/>
            </a:xfrm>
            <a:custGeom>
              <a:avLst/>
              <a:gdLst/>
              <a:ahLst/>
              <a:cxnLst/>
              <a:rect l="l" t="t" r="r" b="b"/>
              <a:pathLst>
                <a:path w="8214" h="5668" extrusionOk="0">
                  <a:moveTo>
                    <a:pt x="8001" y="0"/>
                  </a:moveTo>
                  <a:cubicBezTo>
                    <a:pt x="7981" y="0"/>
                    <a:pt x="7960" y="3"/>
                    <a:pt x="7940" y="9"/>
                  </a:cubicBezTo>
                  <a:cubicBezTo>
                    <a:pt x="3941" y="1539"/>
                    <a:pt x="2440" y="3026"/>
                    <a:pt x="534" y="4903"/>
                  </a:cubicBezTo>
                  <a:lnTo>
                    <a:pt x="72" y="5350"/>
                  </a:lnTo>
                  <a:cubicBezTo>
                    <a:pt x="0" y="5422"/>
                    <a:pt x="0" y="5538"/>
                    <a:pt x="72" y="5610"/>
                  </a:cubicBezTo>
                  <a:cubicBezTo>
                    <a:pt x="101" y="5639"/>
                    <a:pt x="144" y="5668"/>
                    <a:pt x="202" y="5668"/>
                  </a:cubicBezTo>
                  <a:cubicBezTo>
                    <a:pt x="245" y="5653"/>
                    <a:pt x="289" y="5639"/>
                    <a:pt x="318" y="5610"/>
                  </a:cubicBezTo>
                  <a:lnTo>
                    <a:pt x="780" y="5163"/>
                  </a:lnTo>
                  <a:cubicBezTo>
                    <a:pt x="2656" y="3315"/>
                    <a:pt x="4143" y="1842"/>
                    <a:pt x="8070" y="356"/>
                  </a:cubicBezTo>
                  <a:cubicBezTo>
                    <a:pt x="8171" y="312"/>
                    <a:pt x="8214" y="211"/>
                    <a:pt x="8171" y="125"/>
                  </a:cubicBezTo>
                  <a:cubicBezTo>
                    <a:pt x="8148" y="44"/>
                    <a:pt x="8079" y="0"/>
                    <a:pt x="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0"/>
            <p:cNvSpPr/>
            <p:nvPr/>
          </p:nvSpPr>
          <p:spPr>
            <a:xfrm>
              <a:off x="2602450" y="4424150"/>
              <a:ext cx="627425" cy="249350"/>
            </a:xfrm>
            <a:custGeom>
              <a:avLst/>
              <a:gdLst/>
              <a:ahLst/>
              <a:cxnLst/>
              <a:rect l="l" t="t" r="r" b="b"/>
              <a:pathLst>
                <a:path w="25097" h="9974" extrusionOk="0">
                  <a:moveTo>
                    <a:pt x="12163" y="0"/>
                  </a:moveTo>
                  <a:cubicBezTo>
                    <a:pt x="5741" y="0"/>
                    <a:pt x="232" y="4957"/>
                    <a:pt x="167" y="5022"/>
                  </a:cubicBezTo>
                  <a:cubicBezTo>
                    <a:pt x="0" y="5133"/>
                    <a:pt x="125" y="5347"/>
                    <a:pt x="276" y="5347"/>
                  </a:cubicBezTo>
                  <a:cubicBezTo>
                    <a:pt x="322" y="5347"/>
                    <a:pt x="369" y="5328"/>
                    <a:pt x="412" y="5282"/>
                  </a:cubicBezTo>
                  <a:cubicBezTo>
                    <a:pt x="464" y="5230"/>
                    <a:pt x="5872" y="362"/>
                    <a:pt x="12133" y="362"/>
                  </a:cubicBezTo>
                  <a:cubicBezTo>
                    <a:pt x="12813" y="362"/>
                    <a:pt x="13504" y="419"/>
                    <a:pt x="14198" y="547"/>
                  </a:cubicBezTo>
                  <a:cubicBezTo>
                    <a:pt x="18413" y="1297"/>
                    <a:pt x="21950" y="4444"/>
                    <a:pt x="24736" y="9886"/>
                  </a:cubicBezTo>
                  <a:cubicBezTo>
                    <a:pt x="24765" y="9944"/>
                    <a:pt x="24823" y="9973"/>
                    <a:pt x="24895" y="9973"/>
                  </a:cubicBezTo>
                  <a:cubicBezTo>
                    <a:pt x="24924" y="9973"/>
                    <a:pt x="24953" y="9973"/>
                    <a:pt x="24982" y="9959"/>
                  </a:cubicBezTo>
                  <a:cubicBezTo>
                    <a:pt x="25068" y="9915"/>
                    <a:pt x="25097" y="9800"/>
                    <a:pt x="25054" y="9713"/>
                  </a:cubicBezTo>
                  <a:cubicBezTo>
                    <a:pt x="22224" y="4170"/>
                    <a:pt x="18601" y="965"/>
                    <a:pt x="14270" y="186"/>
                  </a:cubicBezTo>
                  <a:cubicBezTo>
                    <a:pt x="13561" y="58"/>
                    <a:pt x="12857" y="0"/>
                    <a:pt x="1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0"/>
            <p:cNvSpPr/>
            <p:nvPr/>
          </p:nvSpPr>
          <p:spPr>
            <a:xfrm>
              <a:off x="2599400" y="4397025"/>
              <a:ext cx="292325" cy="115500"/>
            </a:xfrm>
            <a:custGeom>
              <a:avLst/>
              <a:gdLst/>
              <a:ahLst/>
              <a:cxnLst/>
              <a:rect l="l" t="t" r="r" b="b"/>
              <a:pathLst>
                <a:path w="11693" h="4620" extrusionOk="0">
                  <a:moveTo>
                    <a:pt x="11448" y="1"/>
                  </a:moveTo>
                  <a:cubicBezTo>
                    <a:pt x="4446" y="1"/>
                    <a:pt x="159" y="4273"/>
                    <a:pt x="116" y="4317"/>
                  </a:cubicBezTo>
                  <a:cubicBezTo>
                    <a:pt x="0" y="4432"/>
                    <a:pt x="72" y="4620"/>
                    <a:pt x="246" y="4620"/>
                  </a:cubicBezTo>
                  <a:cubicBezTo>
                    <a:pt x="289" y="4620"/>
                    <a:pt x="332" y="4605"/>
                    <a:pt x="376" y="4577"/>
                  </a:cubicBezTo>
                  <a:cubicBezTo>
                    <a:pt x="404" y="4533"/>
                    <a:pt x="4591" y="361"/>
                    <a:pt x="11448" y="361"/>
                  </a:cubicBezTo>
                  <a:cubicBezTo>
                    <a:pt x="11693" y="361"/>
                    <a:pt x="11693" y="1"/>
                    <a:pt x="1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0"/>
            <p:cNvSpPr/>
            <p:nvPr/>
          </p:nvSpPr>
          <p:spPr>
            <a:xfrm>
              <a:off x="2925275" y="4394850"/>
              <a:ext cx="317600" cy="244725"/>
            </a:xfrm>
            <a:custGeom>
              <a:avLst/>
              <a:gdLst/>
              <a:ahLst/>
              <a:cxnLst/>
              <a:rect l="l" t="t" r="r" b="b"/>
              <a:pathLst>
                <a:path w="12704" h="9789" extrusionOk="0">
                  <a:moveTo>
                    <a:pt x="246" y="1"/>
                  </a:moveTo>
                  <a:cubicBezTo>
                    <a:pt x="0" y="1"/>
                    <a:pt x="0" y="362"/>
                    <a:pt x="246" y="362"/>
                  </a:cubicBezTo>
                  <a:cubicBezTo>
                    <a:pt x="318" y="362"/>
                    <a:pt x="7839" y="564"/>
                    <a:pt x="12343" y="9687"/>
                  </a:cubicBezTo>
                  <a:cubicBezTo>
                    <a:pt x="12372" y="9745"/>
                    <a:pt x="12429" y="9788"/>
                    <a:pt x="12502" y="9788"/>
                  </a:cubicBezTo>
                  <a:cubicBezTo>
                    <a:pt x="12530" y="9788"/>
                    <a:pt x="12545" y="9774"/>
                    <a:pt x="12574" y="9774"/>
                  </a:cubicBezTo>
                  <a:cubicBezTo>
                    <a:pt x="12660" y="9730"/>
                    <a:pt x="12704" y="9615"/>
                    <a:pt x="12660" y="9528"/>
                  </a:cubicBezTo>
                  <a:cubicBezTo>
                    <a:pt x="8055" y="203"/>
                    <a:pt x="31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0"/>
            <p:cNvSpPr/>
            <p:nvPr/>
          </p:nvSpPr>
          <p:spPr>
            <a:xfrm>
              <a:off x="2585325" y="4365275"/>
              <a:ext cx="267425" cy="106475"/>
            </a:xfrm>
            <a:custGeom>
              <a:avLst/>
              <a:gdLst/>
              <a:ahLst/>
              <a:cxnLst/>
              <a:rect l="l" t="t" r="r" b="b"/>
              <a:pathLst>
                <a:path w="10697" h="4259" extrusionOk="0">
                  <a:moveTo>
                    <a:pt x="10452" y="0"/>
                  </a:moveTo>
                  <a:cubicBezTo>
                    <a:pt x="4504" y="0"/>
                    <a:pt x="173" y="3898"/>
                    <a:pt x="130" y="3941"/>
                  </a:cubicBezTo>
                  <a:cubicBezTo>
                    <a:pt x="0" y="4042"/>
                    <a:pt x="87" y="4259"/>
                    <a:pt x="246" y="4259"/>
                  </a:cubicBezTo>
                  <a:cubicBezTo>
                    <a:pt x="289" y="4244"/>
                    <a:pt x="332" y="4230"/>
                    <a:pt x="376" y="4201"/>
                  </a:cubicBezTo>
                  <a:cubicBezTo>
                    <a:pt x="419" y="4172"/>
                    <a:pt x="4648" y="361"/>
                    <a:pt x="10452" y="361"/>
                  </a:cubicBezTo>
                  <a:cubicBezTo>
                    <a:pt x="10697" y="361"/>
                    <a:pt x="10697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0"/>
            <p:cNvSpPr/>
            <p:nvPr/>
          </p:nvSpPr>
          <p:spPr>
            <a:xfrm>
              <a:off x="2865000" y="4361650"/>
              <a:ext cx="415050" cy="264575"/>
            </a:xfrm>
            <a:custGeom>
              <a:avLst/>
              <a:gdLst/>
              <a:ahLst/>
              <a:cxnLst/>
              <a:rect l="l" t="t" r="r" b="b"/>
              <a:pathLst>
                <a:path w="16602" h="10583" extrusionOk="0">
                  <a:moveTo>
                    <a:pt x="188" y="1"/>
                  </a:moveTo>
                  <a:cubicBezTo>
                    <a:pt x="87" y="1"/>
                    <a:pt x="1" y="88"/>
                    <a:pt x="1" y="189"/>
                  </a:cubicBezTo>
                  <a:cubicBezTo>
                    <a:pt x="1" y="290"/>
                    <a:pt x="87" y="362"/>
                    <a:pt x="188" y="362"/>
                  </a:cubicBezTo>
                  <a:cubicBezTo>
                    <a:pt x="2296" y="376"/>
                    <a:pt x="4404" y="752"/>
                    <a:pt x="6396" y="1473"/>
                  </a:cubicBezTo>
                  <a:cubicBezTo>
                    <a:pt x="10784" y="2989"/>
                    <a:pt x="14335" y="6251"/>
                    <a:pt x="16241" y="10481"/>
                  </a:cubicBezTo>
                  <a:cubicBezTo>
                    <a:pt x="16270" y="10539"/>
                    <a:pt x="16327" y="10582"/>
                    <a:pt x="16399" y="10582"/>
                  </a:cubicBezTo>
                  <a:lnTo>
                    <a:pt x="16472" y="10582"/>
                  </a:lnTo>
                  <a:cubicBezTo>
                    <a:pt x="16558" y="10539"/>
                    <a:pt x="16602" y="10423"/>
                    <a:pt x="16558" y="10337"/>
                  </a:cubicBezTo>
                  <a:cubicBezTo>
                    <a:pt x="14624" y="6006"/>
                    <a:pt x="11001" y="2686"/>
                    <a:pt x="6526" y="1141"/>
                  </a:cubicBezTo>
                  <a:cubicBezTo>
                    <a:pt x="4490" y="405"/>
                    <a:pt x="2339" y="15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0"/>
            <p:cNvSpPr/>
            <p:nvPr/>
          </p:nvSpPr>
          <p:spPr>
            <a:xfrm>
              <a:off x="2582075" y="4331975"/>
              <a:ext cx="465425" cy="100075"/>
            </a:xfrm>
            <a:custGeom>
              <a:avLst/>
              <a:gdLst/>
              <a:ahLst/>
              <a:cxnLst/>
              <a:rect l="l" t="t" r="r" b="b"/>
              <a:pathLst>
                <a:path w="18617" h="4003" extrusionOk="0">
                  <a:moveTo>
                    <a:pt x="11418" y="0"/>
                  </a:moveTo>
                  <a:cubicBezTo>
                    <a:pt x="9386" y="0"/>
                    <a:pt x="7353" y="328"/>
                    <a:pt x="5399" y="986"/>
                  </a:cubicBezTo>
                  <a:cubicBezTo>
                    <a:pt x="2151" y="2068"/>
                    <a:pt x="145" y="3671"/>
                    <a:pt x="130" y="3685"/>
                  </a:cubicBezTo>
                  <a:cubicBezTo>
                    <a:pt x="0" y="3801"/>
                    <a:pt x="73" y="4003"/>
                    <a:pt x="231" y="4003"/>
                  </a:cubicBezTo>
                  <a:cubicBezTo>
                    <a:pt x="275" y="4003"/>
                    <a:pt x="318" y="3988"/>
                    <a:pt x="347" y="3959"/>
                  </a:cubicBezTo>
                  <a:cubicBezTo>
                    <a:pt x="412" y="3916"/>
                    <a:pt x="4924" y="363"/>
                    <a:pt x="11480" y="363"/>
                  </a:cubicBezTo>
                  <a:cubicBezTo>
                    <a:pt x="13573" y="363"/>
                    <a:pt x="15873" y="725"/>
                    <a:pt x="18305" y="1679"/>
                  </a:cubicBezTo>
                  <a:cubicBezTo>
                    <a:pt x="18326" y="1686"/>
                    <a:pt x="18347" y="1689"/>
                    <a:pt x="18367" y="1689"/>
                  </a:cubicBezTo>
                  <a:cubicBezTo>
                    <a:pt x="18541" y="1689"/>
                    <a:pt x="18616" y="1425"/>
                    <a:pt x="18434" y="1347"/>
                  </a:cubicBezTo>
                  <a:cubicBezTo>
                    <a:pt x="16183" y="451"/>
                    <a:pt x="13801" y="0"/>
                    <a:pt x="1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0"/>
            <p:cNvSpPr/>
            <p:nvPr/>
          </p:nvSpPr>
          <p:spPr>
            <a:xfrm>
              <a:off x="2574500" y="4303025"/>
              <a:ext cx="350075" cy="88625"/>
            </a:xfrm>
            <a:custGeom>
              <a:avLst/>
              <a:gdLst/>
              <a:ahLst/>
              <a:cxnLst/>
              <a:rect l="l" t="t" r="r" b="b"/>
              <a:pathLst>
                <a:path w="14003" h="3545" extrusionOk="0">
                  <a:moveTo>
                    <a:pt x="11541" y="0"/>
                  </a:moveTo>
                  <a:cubicBezTo>
                    <a:pt x="3948" y="0"/>
                    <a:pt x="170" y="3200"/>
                    <a:pt x="130" y="3226"/>
                  </a:cubicBezTo>
                  <a:cubicBezTo>
                    <a:pt x="0" y="3342"/>
                    <a:pt x="87" y="3544"/>
                    <a:pt x="260" y="3544"/>
                  </a:cubicBezTo>
                  <a:cubicBezTo>
                    <a:pt x="289" y="3544"/>
                    <a:pt x="332" y="3530"/>
                    <a:pt x="376" y="3501"/>
                  </a:cubicBezTo>
                  <a:cubicBezTo>
                    <a:pt x="415" y="3474"/>
                    <a:pt x="4093" y="362"/>
                    <a:pt x="11539" y="362"/>
                  </a:cubicBezTo>
                  <a:cubicBezTo>
                    <a:pt x="12258" y="362"/>
                    <a:pt x="13012" y="391"/>
                    <a:pt x="13800" y="455"/>
                  </a:cubicBezTo>
                  <a:cubicBezTo>
                    <a:pt x="13902" y="455"/>
                    <a:pt x="13988" y="383"/>
                    <a:pt x="13988" y="282"/>
                  </a:cubicBezTo>
                  <a:cubicBezTo>
                    <a:pt x="14003" y="195"/>
                    <a:pt x="13930" y="108"/>
                    <a:pt x="13829" y="94"/>
                  </a:cubicBezTo>
                  <a:cubicBezTo>
                    <a:pt x="13032" y="30"/>
                    <a:pt x="12269" y="0"/>
                    <a:pt x="1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0"/>
            <p:cNvSpPr/>
            <p:nvPr/>
          </p:nvSpPr>
          <p:spPr>
            <a:xfrm>
              <a:off x="3065650" y="4377425"/>
              <a:ext cx="244350" cy="235075"/>
            </a:xfrm>
            <a:custGeom>
              <a:avLst/>
              <a:gdLst/>
              <a:ahLst/>
              <a:cxnLst/>
              <a:rect l="l" t="t" r="r" b="b"/>
              <a:pathLst>
                <a:path w="9774" h="9403" extrusionOk="0">
                  <a:moveTo>
                    <a:pt x="253" y="1"/>
                  </a:moveTo>
                  <a:cubicBezTo>
                    <a:pt x="85" y="1"/>
                    <a:pt x="0" y="264"/>
                    <a:pt x="189" y="352"/>
                  </a:cubicBezTo>
                  <a:cubicBezTo>
                    <a:pt x="261" y="380"/>
                    <a:pt x="7608" y="3585"/>
                    <a:pt x="9398" y="9273"/>
                  </a:cubicBezTo>
                  <a:cubicBezTo>
                    <a:pt x="9413" y="9359"/>
                    <a:pt x="9485" y="9403"/>
                    <a:pt x="9572" y="9403"/>
                  </a:cubicBezTo>
                  <a:lnTo>
                    <a:pt x="9629" y="9403"/>
                  </a:lnTo>
                  <a:cubicBezTo>
                    <a:pt x="9716" y="9359"/>
                    <a:pt x="9774" y="9258"/>
                    <a:pt x="9745" y="9172"/>
                  </a:cubicBezTo>
                  <a:cubicBezTo>
                    <a:pt x="7911" y="3325"/>
                    <a:pt x="405" y="48"/>
                    <a:pt x="333" y="19"/>
                  </a:cubicBezTo>
                  <a:cubicBezTo>
                    <a:pt x="305" y="6"/>
                    <a:pt x="278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0"/>
            <p:cNvSpPr/>
            <p:nvPr/>
          </p:nvSpPr>
          <p:spPr>
            <a:xfrm>
              <a:off x="2940050" y="4302375"/>
              <a:ext cx="378250" cy="249850"/>
            </a:xfrm>
            <a:custGeom>
              <a:avLst/>
              <a:gdLst/>
              <a:ahLst/>
              <a:cxnLst/>
              <a:rect l="l" t="t" r="r" b="b"/>
              <a:pathLst>
                <a:path w="15130" h="9994" extrusionOk="0">
                  <a:moveTo>
                    <a:pt x="265" y="1"/>
                  </a:moveTo>
                  <a:cubicBezTo>
                    <a:pt x="52" y="1"/>
                    <a:pt x="1" y="325"/>
                    <a:pt x="232" y="365"/>
                  </a:cubicBezTo>
                  <a:cubicBezTo>
                    <a:pt x="4938" y="1304"/>
                    <a:pt x="11261" y="4624"/>
                    <a:pt x="14783" y="9907"/>
                  </a:cubicBezTo>
                  <a:cubicBezTo>
                    <a:pt x="14812" y="9950"/>
                    <a:pt x="14870" y="9994"/>
                    <a:pt x="14928" y="9994"/>
                  </a:cubicBezTo>
                  <a:cubicBezTo>
                    <a:pt x="14971" y="9979"/>
                    <a:pt x="15000" y="9965"/>
                    <a:pt x="15029" y="9950"/>
                  </a:cubicBezTo>
                  <a:cubicBezTo>
                    <a:pt x="15115" y="9893"/>
                    <a:pt x="15130" y="9777"/>
                    <a:pt x="15086" y="9705"/>
                  </a:cubicBezTo>
                  <a:cubicBezTo>
                    <a:pt x="11492" y="4335"/>
                    <a:pt x="5083" y="957"/>
                    <a:pt x="304" y="4"/>
                  </a:cubicBezTo>
                  <a:cubicBezTo>
                    <a:pt x="291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0"/>
            <p:cNvSpPr/>
            <p:nvPr/>
          </p:nvSpPr>
          <p:spPr>
            <a:xfrm>
              <a:off x="2581700" y="4274575"/>
              <a:ext cx="342400" cy="68350"/>
            </a:xfrm>
            <a:custGeom>
              <a:avLst/>
              <a:gdLst/>
              <a:ahLst/>
              <a:cxnLst/>
              <a:rect l="l" t="t" r="r" b="b"/>
              <a:pathLst>
                <a:path w="13696" h="2734" extrusionOk="0">
                  <a:moveTo>
                    <a:pt x="10725" y="0"/>
                  </a:moveTo>
                  <a:cubicBezTo>
                    <a:pt x="4427" y="0"/>
                    <a:pt x="210" y="2376"/>
                    <a:pt x="160" y="2401"/>
                  </a:cubicBezTo>
                  <a:cubicBezTo>
                    <a:pt x="1" y="2488"/>
                    <a:pt x="73" y="2733"/>
                    <a:pt x="246" y="2733"/>
                  </a:cubicBezTo>
                  <a:cubicBezTo>
                    <a:pt x="290" y="2733"/>
                    <a:pt x="318" y="2733"/>
                    <a:pt x="347" y="2719"/>
                  </a:cubicBezTo>
                  <a:cubicBezTo>
                    <a:pt x="385" y="2694"/>
                    <a:pt x="4519" y="359"/>
                    <a:pt x="10695" y="359"/>
                  </a:cubicBezTo>
                  <a:cubicBezTo>
                    <a:pt x="11562" y="359"/>
                    <a:pt x="12470" y="405"/>
                    <a:pt x="13411" y="510"/>
                  </a:cubicBezTo>
                  <a:cubicBezTo>
                    <a:pt x="13416" y="510"/>
                    <a:pt x="13421" y="511"/>
                    <a:pt x="13426" y="511"/>
                  </a:cubicBezTo>
                  <a:cubicBezTo>
                    <a:pt x="13658" y="511"/>
                    <a:pt x="13695" y="163"/>
                    <a:pt x="13455" y="149"/>
                  </a:cubicBezTo>
                  <a:cubicBezTo>
                    <a:pt x="12509" y="46"/>
                    <a:pt x="11597" y="0"/>
                    <a:pt x="1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0"/>
            <p:cNvSpPr/>
            <p:nvPr/>
          </p:nvSpPr>
          <p:spPr>
            <a:xfrm>
              <a:off x="2574500" y="4226950"/>
              <a:ext cx="519400" cy="76625"/>
            </a:xfrm>
            <a:custGeom>
              <a:avLst/>
              <a:gdLst/>
              <a:ahLst/>
              <a:cxnLst/>
              <a:rect l="l" t="t" r="r" b="b"/>
              <a:pathLst>
                <a:path w="20776" h="3065" extrusionOk="0">
                  <a:moveTo>
                    <a:pt x="11055" y="1"/>
                  </a:moveTo>
                  <a:cubicBezTo>
                    <a:pt x="9095" y="1"/>
                    <a:pt x="7386" y="239"/>
                    <a:pt x="6005" y="539"/>
                  </a:cubicBezTo>
                  <a:cubicBezTo>
                    <a:pt x="2396" y="1318"/>
                    <a:pt x="173" y="2704"/>
                    <a:pt x="159" y="2718"/>
                  </a:cubicBezTo>
                  <a:cubicBezTo>
                    <a:pt x="0" y="2819"/>
                    <a:pt x="72" y="3065"/>
                    <a:pt x="260" y="3065"/>
                  </a:cubicBezTo>
                  <a:cubicBezTo>
                    <a:pt x="289" y="3065"/>
                    <a:pt x="318" y="3050"/>
                    <a:pt x="347" y="3036"/>
                  </a:cubicBezTo>
                  <a:cubicBezTo>
                    <a:pt x="407" y="2996"/>
                    <a:pt x="4652" y="365"/>
                    <a:pt x="11084" y="365"/>
                  </a:cubicBezTo>
                  <a:cubicBezTo>
                    <a:pt x="13851" y="365"/>
                    <a:pt x="17023" y="852"/>
                    <a:pt x="20441" y="2242"/>
                  </a:cubicBezTo>
                  <a:cubicBezTo>
                    <a:pt x="20465" y="2252"/>
                    <a:pt x="20489" y="2256"/>
                    <a:pt x="20511" y="2256"/>
                  </a:cubicBezTo>
                  <a:cubicBezTo>
                    <a:pt x="20685" y="2256"/>
                    <a:pt x="20775" y="1985"/>
                    <a:pt x="20571" y="1896"/>
                  </a:cubicBezTo>
                  <a:cubicBezTo>
                    <a:pt x="17054" y="470"/>
                    <a:pt x="13808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0"/>
            <p:cNvSpPr/>
            <p:nvPr/>
          </p:nvSpPr>
          <p:spPr>
            <a:xfrm>
              <a:off x="2863200" y="4255550"/>
              <a:ext cx="473875" cy="269250"/>
            </a:xfrm>
            <a:custGeom>
              <a:avLst/>
              <a:gdLst/>
              <a:ahLst/>
              <a:cxnLst/>
              <a:rect l="l" t="t" r="r" b="b"/>
              <a:pathLst>
                <a:path w="18955" h="10770" extrusionOk="0">
                  <a:moveTo>
                    <a:pt x="246" y="1"/>
                  </a:moveTo>
                  <a:cubicBezTo>
                    <a:pt x="1" y="1"/>
                    <a:pt x="1" y="362"/>
                    <a:pt x="246" y="362"/>
                  </a:cubicBezTo>
                  <a:cubicBezTo>
                    <a:pt x="347" y="362"/>
                    <a:pt x="11347" y="477"/>
                    <a:pt x="18579" y="10698"/>
                  </a:cubicBezTo>
                  <a:cubicBezTo>
                    <a:pt x="18608" y="10741"/>
                    <a:pt x="18666" y="10770"/>
                    <a:pt x="18723" y="10770"/>
                  </a:cubicBezTo>
                  <a:cubicBezTo>
                    <a:pt x="18868" y="10770"/>
                    <a:pt x="18954" y="10611"/>
                    <a:pt x="18868" y="10495"/>
                  </a:cubicBezTo>
                  <a:cubicBezTo>
                    <a:pt x="15894" y="6251"/>
                    <a:pt x="11664" y="3032"/>
                    <a:pt x="6785" y="1315"/>
                  </a:cubicBezTo>
                  <a:cubicBezTo>
                    <a:pt x="3104" y="15"/>
                    <a:pt x="275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0"/>
            <p:cNvSpPr/>
            <p:nvPr/>
          </p:nvSpPr>
          <p:spPr>
            <a:xfrm>
              <a:off x="3104625" y="4285725"/>
              <a:ext cx="242200" cy="204075"/>
            </a:xfrm>
            <a:custGeom>
              <a:avLst/>
              <a:gdLst/>
              <a:ahLst/>
              <a:cxnLst/>
              <a:rect l="l" t="t" r="r" b="b"/>
              <a:pathLst>
                <a:path w="9688" h="8163" extrusionOk="0">
                  <a:moveTo>
                    <a:pt x="207" y="1"/>
                  </a:moveTo>
                  <a:cubicBezTo>
                    <a:pt x="145" y="1"/>
                    <a:pt x="84" y="33"/>
                    <a:pt x="44" y="93"/>
                  </a:cubicBezTo>
                  <a:cubicBezTo>
                    <a:pt x="1" y="180"/>
                    <a:pt x="30" y="281"/>
                    <a:pt x="116" y="338"/>
                  </a:cubicBezTo>
                  <a:cubicBezTo>
                    <a:pt x="3119" y="2042"/>
                    <a:pt x="4895" y="3168"/>
                    <a:pt x="9312" y="8090"/>
                  </a:cubicBezTo>
                  <a:cubicBezTo>
                    <a:pt x="9355" y="8134"/>
                    <a:pt x="9398" y="8148"/>
                    <a:pt x="9456" y="8148"/>
                  </a:cubicBezTo>
                  <a:lnTo>
                    <a:pt x="9442" y="8162"/>
                  </a:lnTo>
                  <a:cubicBezTo>
                    <a:pt x="9600" y="8162"/>
                    <a:pt x="9687" y="7975"/>
                    <a:pt x="9586" y="7859"/>
                  </a:cubicBezTo>
                  <a:cubicBezTo>
                    <a:pt x="5111" y="2894"/>
                    <a:pt x="3321" y="1753"/>
                    <a:pt x="290" y="21"/>
                  </a:cubicBezTo>
                  <a:cubicBezTo>
                    <a:pt x="263" y="7"/>
                    <a:pt x="23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0"/>
            <p:cNvSpPr/>
            <p:nvPr/>
          </p:nvSpPr>
          <p:spPr>
            <a:xfrm>
              <a:off x="2565725" y="4197725"/>
              <a:ext cx="620850" cy="108025"/>
            </a:xfrm>
            <a:custGeom>
              <a:avLst/>
              <a:gdLst/>
              <a:ahLst/>
              <a:cxnLst/>
              <a:rect l="l" t="t" r="r" b="b"/>
              <a:pathLst>
                <a:path w="24834" h="4321" extrusionOk="0">
                  <a:moveTo>
                    <a:pt x="11294" y="0"/>
                  </a:moveTo>
                  <a:cubicBezTo>
                    <a:pt x="10206" y="0"/>
                    <a:pt x="9187" y="64"/>
                    <a:pt x="8262" y="163"/>
                  </a:cubicBezTo>
                  <a:cubicBezTo>
                    <a:pt x="5490" y="452"/>
                    <a:pt x="2776" y="1116"/>
                    <a:pt x="192" y="2141"/>
                  </a:cubicBezTo>
                  <a:cubicBezTo>
                    <a:pt x="0" y="2217"/>
                    <a:pt x="92" y="2487"/>
                    <a:pt x="266" y="2487"/>
                  </a:cubicBezTo>
                  <a:cubicBezTo>
                    <a:pt x="288" y="2487"/>
                    <a:pt x="312" y="2483"/>
                    <a:pt x="337" y="2473"/>
                  </a:cubicBezTo>
                  <a:cubicBezTo>
                    <a:pt x="2892" y="1448"/>
                    <a:pt x="5577" y="798"/>
                    <a:pt x="8305" y="524"/>
                  </a:cubicBezTo>
                  <a:cubicBezTo>
                    <a:pt x="9216" y="428"/>
                    <a:pt x="10218" y="366"/>
                    <a:pt x="11287" y="366"/>
                  </a:cubicBezTo>
                  <a:cubicBezTo>
                    <a:pt x="15216" y="366"/>
                    <a:pt x="20045" y="1205"/>
                    <a:pt x="24516" y="4292"/>
                  </a:cubicBezTo>
                  <a:cubicBezTo>
                    <a:pt x="24545" y="4306"/>
                    <a:pt x="24588" y="4320"/>
                    <a:pt x="24617" y="4320"/>
                  </a:cubicBezTo>
                  <a:cubicBezTo>
                    <a:pt x="24689" y="4320"/>
                    <a:pt x="24733" y="4292"/>
                    <a:pt x="24776" y="4234"/>
                  </a:cubicBezTo>
                  <a:cubicBezTo>
                    <a:pt x="24834" y="4162"/>
                    <a:pt x="24805" y="4046"/>
                    <a:pt x="24733" y="3988"/>
                  </a:cubicBezTo>
                  <a:cubicBezTo>
                    <a:pt x="20185" y="858"/>
                    <a:pt x="15280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0"/>
            <p:cNvSpPr/>
            <p:nvPr/>
          </p:nvSpPr>
          <p:spPr>
            <a:xfrm>
              <a:off x="3202325" y="4315400"/>
              <a:ext cx="143775" cy="131450"/>
            </a:xfrm>
            <a:custGeom>
              <a:avLst/>
              <a:gdLst/>
              <a:ahLst/>
              <a:cxnLst/>
              <a:rect l="l" t="t" r="r" b="b"/>
              <a:pathLst>
                <a:path w="5751" h="5258" extrusionOk="0">
                  <a:moveTo>
                    <a:pt x="263" y="0"/>
                  </a:moveTo>
                  <a:cubicBezTo>
                    <a:pt x="115" y="0"/>
                    <a:pt x="0" y="206"/>
                    <a:pt x="149" y="321"/>
                  </a:cubicBezTo>
                  <a:cubicBezTo>
                    <a:pt x="193" y="350"/>
                    <a:pt x="3715" y="3150"/>
                    <a:pt x="5404" y="5200"/>
                  </a:cubicBezTo>
                  <a:cubicBezTo>
                    <a:pt x="5433" y="5243"/>
                    <a:pt x="5490" y="5258"/>
                    <a:pt x="5548" y="5258"/>
                  </a:cubicBezTo>
                  <a:cubicBezTo>
                    <a:pt x="5591" y="5258"/>
                    <a:pt x="5620" y="5243"/>
                    <a:pt x="5664" y="5214"/>
                  </a:cubicBezTo>
                  <a:cubicBezTo>
                    <a:pt x="5736" y="5157"/>
                    <a:pt x="5750" y="5041"/>
                    <a:pt x="5678" y="4969"/>
                  </a:cubicBezTo>
                  <a:cubicBezTo>
                    <a:pt x="3960" y="2890"/>
                    <a:pt x="409" y="75"/>
                    <a:pt x="380" y="46"/>
                  </a:cubicBezTo>
                  <a:cubicBezTo>
                    <a:pt x="342" y="14"/>
                    <a:pt x="301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0"/>
            <p:cNvSpPr/>
            <p:nvPr/>
          </p:nvSpPr>
          <p:spPr>
            <a:xfrm>
              <a:off x="2574500" y="4162875"/>
              <a:ext cx="482200" cy="53725"/>
            </a:xfrm>
            <a:custGeom>
              <a:avLst/>
              <a:gdLst/>
              <a:ahLst/>
              <a:cxnLst/>
              <a:rect l="l" t="t" r="r" b="b"/>
              <a:pathLst>
                <a:path w="19288" h="2149" extrusionOk="0">
                  <a:moveTo>
                    <a:pt x="9960" y="1"/>
                  </a:moveTo>
                  <a:cubicBezTo>
                    <a:pt x="3804" y="1"/>
                    <a:pt x="224" y="1782"/>
                    <a:pt x="173" y="1802"/>
                  </a:cubicBezTo>
                  <a:cubicBezTo>
                    <a:pt x="0" y="1889"/>
                    <a:pt x="58" y="2149"/>
                    <a:pt x="260" y="2149"/>
                  </a:cubicBezTo>
                  <a:cubicBezTo>
                    <a:pt x="274" y="2149"/>
                    <a:pt x="303" y="2149"/>
                    <a:pt x="332" y="2134"/>
                  </a:cubicBezTo>
                  <a:cubicBezTo>
                    <a:pt x="383" y="2104"/>
                    <a:pt x="3902" y="361"/>
                    <a:pt x="9962" y="361"/>
                  </a:cubicBezTo>
                  <a:cubicBezTo>
                    <a:pt x="12538" y="361"/>
                    <a:pt x="15574" y="676"/>
                    <a:pt x="18997" y="1571"/>
                  </a:cubicBezTo>
                  <a:cubicBezTo>
                    <a:pt x="19010" y="1574"/>
                    <a:pt x="19023" y="1575"/>
                    <a:pt x="19035" y="1575"/>
                  </a:cubicBezTo>
                  <a:cubicBezTo>
                    <a:pt x="19223" y="1575"/>
                    <a:pt x="19287" y="1279"/>
                    <a:pt x="19084" y="1225"/>
                  </a:cubicBezTo>
                  <a:cubicBezTo>
                    <a:pt x="15630" y="320"/>
                    <a:pt x="12565" y="1"/>
                    <a:pt x="9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0"/>
            <p:cNvSpPr/>
            <p:nvPr/>
          </p:nvSpPr>
          <p:spPr>
            <a:xfrm>
              <a:off x="3060975" y="4197750"/>
              <a:ext cx="297750" cy="219500"/>
            </a:xfrm>
            <a:custGeom>
              <a:avLst/>
              <a:gdLst/>
              <a:ahLst/>
              <a:cxnLst/>
              <a:rect l="l" t="t" r="r" b="b"/>
              <a:pathLst>
                <a:path w="11910" h="8780" extrusionOk="0">
                  <a:moveTo>
                    <a:pt x="251" y="0"/>
                  </a:moveTo>
                  <a:cubicBezTo>
                    <a:pt x="65" y="0"/>
                    <a:pt x="0" y="299"/>
                    <a:pt x="217" y="350"/>
                  </a:cubicBezTo>
                  <a:cubicBezTo>
                    <a:pt x="274" y="379"/>
                    <a:pt x="6034" y="2399"/>
                    <a:pt x="11549" y="8708"/>
                  </a:cubicBezTo>
                  <a:cubicBezTo>
                    <a:pt x="11577" y="8751"/>
                    <a:pt x="11621" y="8780"/>
                    <a:pt x="11678" y="8780"/>
                  </a:cubicBezTo>
                  <a:cubicBezTo>
                    <a:pt x="11837" y="8766"/>
                    <a:pt x="11909" y="8592"/>
                    <a:pt x="11808" y="8477"/>
                  </a:cubicBezTo>
                  <a:cubicBezTo>
                    <a:pt x="6236" y="2082"/>
                    <a:pt x="390" y="32"/>
                    <a:pt x="332" y="18"/>
                  </a:cubicBezTo>
                  <a:cubicBezTo>
                    <a:pt x="303" y="6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0"/>
            <p:cNvSpPr/>
            <p:nvPr/>
          </p:nvSpPr>
          <p:spPr>
            <a:xfrm>
              <a:off x="2599025" y="4128050"/>
              <a:ext cx="424100" cy="44175"/>
            </a:xfrm>
            <a:custGeom>
              <a:avLst/>
              <a:gdLst/>
              <a:ahLst/>
              <a:cxnLst/>
              <a:rect l="l" t="t" r="r" b="b"/>
              <a:pathLst>
                <a:path w="16964" h="1767" extrusionOk="0">
                  <a:moveTo>
                    <a:pt x="8084" y="0"/>
                  </a:moveTo>
                  <a:cubicBezTo>
                    <a:pt x="2973" y="0"/>
                    <a:pt x="213" y="1400"/>
                    <a:pt x="174" y="1420"/>
                  </a:cubicBezTo>
                  <a:cubicBezTo>
                    <a:pt x="1" y="1506"/>
                    <a:pt x="59" y="1766"/>
                    <a:pt x="261" y="1766"/>
                  </a:cubicBezTo>
                  <a:cubicBezTo>
                    <a:pt x="290" y="1752"/>
                    <a:pt x="318" y="1752"/>
                    <a:pt x="333" y="1737"/>
                  </a:cubicBezTo>
                  <a:cubicBezTo>
                    <a:pt x="372" y="1718"/>
                    <a:pt x="3070" y="359"/>
                    <a:pt x="8079" y="359"/>
                  </a:cubicBezTo>
                  <a:cubicBezTo>
                    <a:pt x="10442" y="359"/>
                    <a:pt x="13319" y="661"/>
                    <a:pt x="16674" y="1550"/>
                  </a:cubicBezTo>
                  <a:cubicBezTo>
                    <a:pt x="16687" y="1553"/>
                    <a:pt x="16701" y="1554"/>
                    <a:pt x="16713" y="1554"/>
                  </a:cubicBezTo>
                  <a:cubicBezTo>
                    <a:pt x="16900" y="1554"/>
                    <a:pt x="16963" y="1271"/>
                    <a:pt x="16760" y="1203"/>
                  </a:cubicBezTo>
                  <a:cubicBezTo>
                    <a:pt x="13379" y="306"/>
                    <a:pt x="10475" y="0"/>
                    <a:pt x="8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0"/>
            <p:cNvSpPr/>
            <p:nvPr/>
          </p:nvSpPr>
          <p:spPr>
            <a:xfrm>
              <a:off x="2630650" y="4092150"/>
              <a:ext cx="735650" cy="294425"/>
            </a:xfrm>
            <a:custGeom>
              <a:avLst/>
              <a:gdLst/>
              <a:ahLst/>
              <a:cxnLst/>
              <a:rect l="l" t="t" r="r" b="b"/>
              <a:pathLst>
                <a:path w="29426" h="11777" extrusionOk="0">
                  <a:moveTo>
                    <a:pt x="5920" y="1"/>
                  </a:moveTo>
                  <a:cubicBezTo>
                    <a:pt x="4125" y="1"/>
                    <a:pt x="2224" y="159"/>
                    <a:pt x="223" y="517"/>
                  </a:cubicBezTo>
                  <a:cubicBezTo>
                    <a:pt x="1" y="545"/>
                    <a:pt x="45" y="880"/>
                    <a:pt x="267" y="880"/>
                  </a:cubicBezTo>
                  <a:cubicBezTo>
                    <a:pt x="276" y="880"/>
                    <a:pt x="285" y="879"/>
                    <a:pt x="295" y="878"/>
                  </a:cubicBezTo>
                  <a:cubicBezTo>
                    <a:pt x="2273" y="522"/>
                    <a:pt x="4151" y="365"/>
                    <a:pt x="5925" y="365"/>
                  </a:cubicBezTo>
                  <a:cubicBezTo>
                    <a:pt x="12854" y="365"/>
                    <a:pt x="18200" y="2757"/>
                    <a:pt x="21717" y="5021"/>
                  </a:cubicBezTo>
                  <a:cubicBezTo>
                    <a:pt x="26510" y="8110"/>
                    <a:pt x="29050" y="11661"/>
                    <a:pt x="29079" y="11705"/>
                  </a:cubicBezTo>
                  <a:cubicBezTo>
                    <a:pt x="29108" y="11748"/>
                    <a:pt x="29166" y="11777"/>
                    <a:pt x="29224" y="11777"/>
                  </a:cubicBezTo>
                  <a:cubicBezTo>
                    <a:pt x="29267" y="11777"/>
                    <a:pt x="29296" y="11763"/>
                    <a:pt x="29325" y="11734"/>
                  </a:cubicBezTo>
                  <a:cubicBezTo>
                    <a:pt x="29411" y="11676"/>
                    <a:pt x="29426" y="11560"/>
                    <a:pt x="29368" y="11488"/>
                  </a:cubicBezTo>
                  <a:cubicBezTo>
                    <a:pt x="29339" y="11445"/>
                    <a:pt x="26769" y="7851"/>
                    <a:pt x="21919" y="4718"/>
                  </a:cubicBezTo>
                  <a:cubicBezTo>
                    <a:pt x="18355" y="2419"/>
                    <a:pt x="12942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0"/>
            <p:cNvSpPr/>
            <p:nvPr/>
          </p:nvSpPr>
          <p:spPr>
            <a:xfrm>
              <a:off x="2646550" y="4057525"/>
              <a:ext cx="397850" cy="51550"/>
            </a:xfrm>
            <a:custGeom>
              <a:avLst/>
              <a:gdLst/>
              <a:ahLst/>
              <a:cxnLst/>
              <a:rect l="l" t="t" r="r" b="b"/>
              <a:pathLst>
                <a:path w="15914" h="2062" extrusionOk="0">
                  <a:moveTo>
                    <a:pt x="5117" y="0"/>
                  </a:moveTo>
                  <a:cubicBezTo>
                    <a:pt x="1915" y="0"/>
                    <a:pt x="299" y="606"/>
                    <a:pt x="179" y="646"/>
                  </a:cubicBezTo>
                  <a:cubicBezTo>
                    <a:pt x="0" y="736"/>
                    <a:pt x="80" y="993"/>
                    <a:pt x="250" y="993"/>
                  </a:cubicBezTo>
                  <a:cubicBezTo>
                    <a:pt x="273" y="993"/>
                    <a:pt x="297" y="989"/>
                    <a:pt x="323" y="978"/>
                  </a:cubicBezTo>
                  <a:cubicBezTo>
                    <a:pt x="347" y="970"/>
                    <a:pt x="1952" y="369"/>
                    <a:pt x="5157" y="369"/>
                  </a:cubicBezTo>
                  <a:cubicBezTo>
                    <a:pt x="7674" y="369"/>
                    <a:pt x="11179" y="740"/>
                    <a:pt x="15682" y="2061"/>
                  </a:cubicBezTo>
                  <a:lnTo>
                    <a:pt x="15726" y="2061"/>
                  </a:lnTo>
                  <a:cubicBezTo>
                    <a:pt x="15812" y="2061"/>
                    <a:pt x="15884" y="2003"/>
                    <a:pt x="15899" y="1931"/>
                  </a:cubicBezTo>
                  <a:cubicBezTo>
                    <a:pt x="15913" y="1845"/>
                    <a:pt x="15870" y="1758"/>
                    <a:pt x="15783" y="1729"/>
                  </a:cubicBezTo>
                  <a:cubicBezTo>
                    <a:pt x="11198" y="382"/>
                    <a:pt x="7658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0"/>
            <p:cNvSpPr/>
            <p:nvPr/>
          </p:nvSpPr>
          <p:spPr>
            <a:xfrm>
              <a:off x="3053025" y="4110375"/>
              <a:ext cx="332775" cy="248425"/>
            </a:xfrm>
            <a:custGeom>
              <a:avLst/>
              <a:gdLst/>
              <a:ahLst/>
              <a:cxnLst/>
              <a:rect l="l" t="t" r="r" b="b"/>
              <a:pathLst>
                <a:path w="13311" h="9937" extrusionOk="0">
                  <a:moveTo>
                    <a:pt x="265" y="1"/>
                  </a:moveTo>
                  <a:cubicBezTo>
                    <a:pt x="86" y="1"/>
                    <a:pt x="1" y="276"/>
                    <a:pt x="203" y="351"/>
                  </a:cubicBezTo>
                  <a:cubicBezTo>
                    <a:pt x="275" y="395"/>
                    <a:pt x="7854" y="3671"/>
                    <a:pt x="12978" y="9864"/>
                  </a:cubicBezTo>
                  <a:cubicBezTo>
                    <a:pt x="13007" y="9908"/>
                    <a:pt x="13065" y="9936"/>
                    <a:pt x="13108" y="9936"/>
                  </a:cubicBezTo>
                  <a:cubicBezTo>
                    <a:pt x="13151" y="9936"/>
                    <a:pt x="13195" y="9922"/>
                    <a:pt x="13224" y="9893"/>
                  </a:cubicBezTo>
                  <a:cubicBezTo>
                    <a:pt x="13310" y="9835"/>
                    <a:pt x="13310" y="9720"/>
                    <a:pt x="13252" y="9633"/>
                  </a:cubicBezTo>
                  <a:cubicBezTo>
                    <a:pt x="8070" y="3368"/>
                    <a:pt x="419" y="63"/>
                    <a:pt x="347" y="19"/>
                  </a:cubicBezTo>
                  <a:cubicBezTo>
                    <a:pt x="318" y="7"/>
                    <a:pt x="29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0"/>
            <p:cNvSpPr/>
            <p:nvPr/>
          </p:nvSpPr>
          <p:spPr>
            <a:xfrm>
              <a:off x="2652450" y="4019200"/>
              <a:ext cx="552525" cy="137500"/>
            </a:xfrm>
            <a:custGeom>
              <a:avLst/>
              <a:gdLst/>
              <a:ahLst/>
              <a:cxnLst/>
              <a:rect l="l" t="t" r="r" b="b"/>
              <a:pathLst>
                <a:path w="22101" h="5500" extrusionOk="0">
                  <a:moveTo>
                    <a:pt x="4970" y="1"/>
                  </a:moveTo>
                  <a:cubicBezTo>
                    <a:pt x="2026" y="1"/>
                    <a:pt x="201" y="464"/>
                    <a:pt x="159" y="476"/>
                  </a:cubicBezTo>
                  <a:cubicBezTo>
                    <a:pt x="58" y="490"/>
                    <a:pt x="0" y="592"/>
                    <a:pt x="29" y="693"/>
                  </a:cubicBezTo>
                  <a:cubicBezTo>
                    <a:pt x="55" y="770"/>
                    <a:pt x="139" y="825"/>
                    <a:pt x="218" y="825"/>
                  </a:cubicBezTo>
                  <a:cubicBezTo>
                    <a:pt x="228" y="825"/>
                    <a:pt x="237" y="824"/>
                    <a:pt x="246" y="822"/>
                  </a:cubicBezTo>
                  <a:cubicBezTo>
                    <a:pt x="288" y="804"/>
                    <a:pt x="2072" y="351"/>
                    <a:pt x="4956" y="351"/>
                  </a:cubicBezTo>
                  <a:cubicBezTo>
                    <a:pt x="8999" y="351"/>
                    <a:pt x="15202" y="1242"/>
                    <a:pt x="21798" y="5471"/>
                  </a:cubicBezTo>
                  <a:cubicBezTo>
                    <a:pt x="21827" y="5485"/>
                    <a:pt x="21856" y="5500"/>
                    <a:pt x="21899" y="5500"/>
                  </a:cubicBezTo>
                  <a:cubicBezTo>
                    <a:pt x="21957" y="5500"/>
                    <a:pt x="22014" y="5471"/>
                    <a:pt x="22043" y="5413"/>
                  </a:cubicBezTo>
                  <a:cubicBezTo>
                    <a:pt x="22101" y="5341"/>
                    <a:pt x="22072" y="5225"/>
                    <a:pt x="21985" y="5168"/>
                  </a:cubicBezTo>
                  <a:cubicBezTo>
                    <a:pt x="15339" y="899"/>
                    <a:pt x="9070" y="1"/>
                    <a:pt x="4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0"/>
            <p:cNvSpPr/>
            <p:nvPr/>
          </p:nvSpPr>
          <p:spPr>
            <a:xfrm>
              <a:off x="3212925" y="4161000"/>
              <a:ext cx="168175" cy="141150"/>
            </a:xfrm>
            <a:custGeom>
              <a:avLst/>
              <a:gdLst/>
              <a:ahLst/>
              <a:cxnLst/>
              <a:rect l="l" t="t" r="r" b="b"/>
              <a:pathLst>
                <a:path w="6727" h="5646" extrusionOk="0">
                  <a:moveTo>
                    <a:pt x="273" y="1"/>
                  </a:moveTo>
                  <a:cubicBezTo>
                    <a:pt x="115" y="1"/>
                    <a:pt x="1" y="228"/>
                    <a:pt x="187" y="333"/>
                  </a:cubicBezTo>
                  <a:cubicBezTo>
                    <a:pt x="216" y="362"/>
                    <a:pt x="3796" y="2888"/>
                    <a:pt x="6409" y="5602"/>
                  </a:cubicBezTo>
                  <a:cubicBezTo>
                    <a:pt x="6438" y="5631"/>
                    <a:pt x="6481" y="5645"/>
                    <a:pt x="6539" y="5645"/>
                  </a:cubicBezTo>
                  <a:cubicBezTo>
                    <a:pt x="6582" y="5645"/>
                    <a:pt x="6625" y="5631"/>
                    <a:pt x="6654" y="5602"/>
                  </a:cubicBezTo>
                  <a:cubicBezTo>
                    <a:pt x="6726" y="5530"/>
                    <a:pt x="6726" y="5414"/>
                    <a:pt x="6654" y="5342"/>
                  </a:cubicBezTo>
                  <a:cubicBezTo>
                    <a:pt x="4027" y="2628"/>
                    <a:pt x="433" y="73"/>
                    <a:pt x="389" y="44"/>
                  </a:cubicBezTo>
                  <a:cubicBezTo>
                    <a:pt x="350" y="14"/>
                    <a:pt x="310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0"/>
            <p:cNvSpPr/>
            <p:nvPr/>
          </p:nvSpPr>
          <p:spPr>
            <a:xfrm>
              <a:off x="3020175" y="4024050"/>
              <a:ext cx="358400" cy="226850"/>
            </a:xfrm>
            <a:custGeom>
              <a:avLst/>
              <a:gdLst/>
              <a:ahLst/>
              <a:cxnLst/>
              <a:rect l="l" t="t" r="r" b="b"/>
              <a:pathLst>
                <a:path w="14336" h="9074" extrusionOk="0">
                  <a:moveTo>
                    <a:pt x="213" y="0"/>
                  </a:moveTo>
                  <a:cubicBezTo>
                    <a:pt x="136" y="0"/>
                    <a:pt x="54" y="52"/>
                    <a:pt x="30" y="123"/>
                  </a:cubicBezTo>
                  <a:cubicBezTo>
                    <a:pt x="1" y="224"/>
                    <a:pt x="59" y="325"/>
                    <a:pt x="145" y="354"/>
                  </a:cubicBezTo>
                  <a:cubicBezTo>
                    <a:pt x="232" y="383"/>
                    <a:pt x="9254" y="3501"/>
                    <a:pt x="13960" y="9001"/>
                  </a:cubicBezTo>
                  <a:cubicBezTo>
                    <a:pt x="14003" y="9044"/>
                    <a:pt x="14047" y="9073"/>
                    <a:pt x="14104" y="9073"/>
                  </a:cubicBezTo>
                  <a:cubicBezTo>
                    <a:pt x="14249" y="9073"/>
                    <a:pt x="14335" y="8886"/>
                    <a:pt x="14234" y="8770"/>
                  </a:cubicBezTo>
                  <a:cubicBezTo>
                    <a:pt x="9471" y="3184"/>
                    <a:pt x="347" y="37"/>
                    <a:pt x="261" y="8"/>
                  </a:cubicBezTo>
                  <a:cubicBezTo>
                    <a:pt x="245" y="3"/>
                    <a:pt x="22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0"/>
            <p:cNvSpPr/>
            <p:nvPr/>
          </p:nvSpPr>
          <p:spPr>
            <a:xfrm>
              <a:off x="2700325" y="3982650"/>
              <a:ext cx="303775" cy="43100"/>
            </a:xfrm>
            <a:custGeom>
              <a:avLst/>
              <a:gdLst/>
              <a:ahLst/>
              <a:cxnLst/>
              <a:rect l="l" t="t" r="r" b="b"/>
              <a:pathLst>
                <a:path w="12151" h="1724" extrusionOk="0">
                  <a:moveTo>
                    <a:pt x="2936" y="0"/>
                  </a:moveTo>
                  <a:cubicBezTo>
                    <a:pt x="2023" y="0"/>
                    <a:pt x="1110" y="56"/>
                    <a:pt x="236" y="191"/>
                  </a:cubicBezTo>
                  <a:cubicBezTo>
                    <a:pt x="0" y="219"/>
                    <a:pt x="44" y="554"/>
                    <a:pt x="266" y="554"/>
                  </a:cubicBezTo>
                  <a:cubicBezTo>
                    <a:pt x="275" y="554"/>
                    <a:pt x="284" y="553"/>
                    <a:pt x="294" y="552"/>
                  </a:cubicBezTo>
                  <a:cubicBezTo>
                    <a:pt x="1146" y="421"/>
                    <a:pt x="2037" y="366"/>
                    <a:pt x="2929" y="366"/>
                  </a:cubicBezTo>
                  <a:cubicBezTo>
                    <a:pt x="7327" y="366"/>
                    <a:pt x="11765" y="1695"/>
                    <a:pt x="11813" y="1707"/>
                  </a:cubicBezTo>
                  <a:lnTo>
                    <a:pt x="11871" y="1707"/>
                  </a:lnTo>
                  <a:lnTo>
                    <a:pt x="11871" y="1722"/>
                  </a:lnTo>
                  <a:cubicBezTo>
                    <a:pt x="11881" y="1723"/>
                    <a:pt x="11890" y="1723"/>
                    <a:pt x="11898" y="1723"/>
                  </a:cubicBezTo>
                  <a:cubicBezTo>
                    <a:pt x="12119" y="1723"/>
                    <a:pt x="12151" y="1388"/>
                    <a:pt x="11929" y="1361"/>
                  </a:cubicBezTo>
                  <a:cubicBezTo>
                    <a:pt x="11869" y="1337"/>
                    <a:pt x="7394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0"/>
            <p:cNvSpPr/>
            <p:nvPr/>
          </p:nvSpPr>
          <p:spPr>
            <a:xfrm>
              <a:off x="2735450" y="3944125"/>
              <a:ext cx="643075" cy="246500"/>
            </a:xfrm>
            <a:custGeom>
              <a:avLst/>
              <a:gdLst/>
              <a:ahLst/>
              <a:cxnLst/>
              <a:rect l="l" t="t" r="r" b="b"/>
              <a:pathLst>
                <a:path w="25723" h="9860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4739" y="852"/>
                    <a:pt x="25262" y="9715"/>
                    <a:pt x="25378" y="9816"/>
                  </a:cubicBezTo>
                  <a:cubicBezTo>
                    <a:pt x="25405" y="9843"/>
                    <a:pt x="25445" y="9858"/>
                    <a:pt x="25486" y="9859"/>
                  </a:cubicBezTo>
                  <a:lnTo>
                    <a:pt x="25486" y="9859"/>
                  </a:lnTo>
                  <a:cubicBezTo>
                    <a:pt x="25640" y="9853"/>
                    <a:pt x="25722" y="9641"/>
                    <a:pt x="25594" y="9542"/>
                  </a:cubicBezTo>
                  <a:cubicBezTo>
                    <a:pt x="25493" y="9441"/>
                    <a:pt x="14869" y="505"/>
                    <a:pt x="174" y="0"/>
                  </a:cubicBezTo>
                  <a:close/>
                  <a:moveTo>
                    <a:pt x="25486" y="9859"/>
                  </a:moveTo>
                  <a:cubicBezTo>
                    <a:pt x="25484" y="9859"/>
                    <a:pt x="25481" y="9860"/>
                    <a:pt x="25479" y="9860"/>
                  </a:cubicBezTo>
                  <a:lnTo>
                    <a:pt x="25493" y="9860"/>
                  </a:lnTo>
                  <a:cubicBezTo>
                    <a:pt x="25491" y="9860"/>
                    <a:pt x="25488" y="9859"/>
                    <a:pt x="25486" y="9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0"/>
            <p:cNvSpPr/>
            <p:nvPr/>
          </p:nvSpPr>
          <p:spPr>
            <a:xfrm>
              <a:off x="2749525" y="3905150"/>
              <a:ext cx="623625" cy="240375"/>
            </a:xfrm>
            <a:custGeom>
              <a:avLst/>
              <a:gdLst/>
              <a:ahLst/>
              <a:cxnLst/>
              <a:rect l="l" t="t" r="r" b="b"/>
              <a:pathLst>
                <a:path w="24945" h="9615" extrusionOk="0">
                  <a:moveTo>
                    <a:pt x="174" y="0"/>
                  </a:moveTo>
                  <a:cubicBezTo>
                    <a:pt x="73" y="0"/>
                    <a:pt x="0" y="87"/>
                    <a:pt x="0" y="188"/>
                  </a:cubicBezTo>
                  <a:cubicBezTo>
                    <a:pt x="0" y="274"/>
                    <a:pt x="73" y="361"/>
                    <a:pt x="174" y="361"/>
                  </a:cubicBezTo>
                  <a:cubicBezTo>
                    <a:pt x="13397" y="1011"/>
                    <a:pt x="24526" y="9484"/>
                    <a:pt x="24642" y="9571"/>
                  </a:cubicBezTo>
                  <a:cubicBezTo>
                    <a:pt x="24671" y="9600"/>
                    <a:pt x="24699" y="9614"/>
                    <a:pt x="24743" y="9614"/>
                  </a:cubicBezTo>
                  <a:cubicBezTo>
                    <a:pt x="24801" y="9614"/>
                    <a:pt x="24844" y="9585"/>
                    <a:pt x="24873" y="9542"/>
                  </a:cubicBezTo>
                  <a:cubicBezTo>
                    <a:pt x="24945" y="9470"/>
                    <a:pt x="24930" y="9354"/>
                    <a:pt x="24844" y="9296"/>
                  </a:cubicBezTo>
                  <a:cubicBezTo>
                    <a:pt x="24743" y="9210"/>
                    <a:pt x="13526" y="65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0"/>
            <p:cNvSpPr/>
            <p:nvPr/>
          </p:nvSpPr>
          <p:spPr>
            <a:xfrm>
              <a:off x="2763600" y="3868650"/>
              <a:ext cx="610650" cy="249425"/>
            </a:xfrm>
            <a:custGeom>
              <a:avLst/>
              <a:gdLst/>
              <a:ahLst/>
              <a:cxnLst/>
              <a:rect l="l" t="t" r="r" b="b"/>
              <a:pathLst>
                <a:path w="24426" h="9977" extrusionOk="0">
                  <a:moveTo>
                    <a:pt x="191" y="0"/>
                  </a:moveTo>
                  <a:cubicBezTo>
                    <a:pt x="102" y="0"/>
                    <a:pt x="28" y="69"/>
                    <a:pt x="15" y="161"/>
                  </a:cubicBezTo>
                  <a:cubicBezTo>
                    <a:pt x="0" y="262"/>
                    <a:pt x="87" y="349"/>
                    <a:pt x="188" y="363"/>
                  </a:cubicBezTo>
                  <a:cubicBezTo>
                    <a:pt x="318" y="377"/>
                    <a:pt x="14320" y="1792"/>
                    <a:pt x="24064" y="9934"/>
                  </a:cubicBezTo>
                  <a:cubicBezTo>
                    <a:pt x="24093" y="9963"/>
                    <a:pt x="24136" y="9977"/>
                    <a:pt x="24180" y="9977"/>
                  </a:cubicBezTo>
                  <a:cubicBezTo>
                    <a:pt x="24353" y="9977"/>
                    <a:pt x="24425" y="9775"/>
                    <a:pt x="24295" y="9659"/>
                  </a:cubicBezTo>
                  <a:cubicBezTo>
                    <a:pt x="14465" y="1431"/>
                    <a:pt x="361" y="17"/>
                    <a:pt x="217" y="2"/>
                  </a:cubicBezTo>
                  <a:cubicBezTo>
                    <a:pt x="208" y="1"/>
                    <a:pt x="200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0"/>
            <p:cNvSpPr/>
            <p:nvPr/>
          </p:nvSpPr>
          <p:spPr>
            <a:xfrm>
              <a:off x="2789575" y="3836875"/>
              <a:ext cx="587925" cy="249450"/>
            </a:xfrm>
            <a:custGeom>
              <a:avLst/>
              <a:gdLst/>
              <a:ahLst/>
              <a:cxnLst/>
              <a:rect l="l" t="t" r="r" b="b"/>
              <a:pathLst>
                <a:path w="23517" h="9978" extrusionOk="0">
                  <a:moveTo>
                    <a:pt x="191" y="1"/>
                  </a:moveTo>
                  <a:cubicBezTo>
                    <a:pt x="100" y="1"/>
                    <a:pt x="15" y="69"/>
                    <a:pt x="15" y="162"/>
                  </a:cubicBezTo>
                  <a:cubicBezTo>
                    <a:pt x="1" y="263"/>
                    <a:pt x="73" y="349"/>
                    <a:pt x="174" y="364"/>
                  </a:cubicBezTo>
                  <a:cubicBezTo>
                    <a:pt x="318" y="378"/>
                    <a:pt x="14840" y="2067"/>
                    <a:pt x="23199" y="9934"/>
                  </a:cubicBezTo>
                  <a:cubicBezTo>
                    <a:pt x="23227" y="9963"/>
                    <a:pt x="23271" y="9978"/>
                    <a:pt x="23328" y="9978"/>
                  </a:cubicBezTo>
                  <a:cubicBezTo>
                    <a:pt x="23372" y="9978"/>
                    <a:pt x="23415" y="9963"/>
                    <a:pt x="23444" y="9934"/>
                  </a:cubicBezTo>
                  <a:cubicBezTo>
                    <a:pt x="23516" y="9862"/>
                    <a:pt x="23516" y="9747"/>
                    <a:pt x="23444" y="9675"/>
                  </a:cubicBezTo>
                  <a:cubicBezTo>
                    <a:pt x="15014" y="1721"/>
                    <a:pt x="362" y="17"/>
                    <a:pt x="217" y="3"/>
                  </a:cubicBezTo>
                  <a:cubicBezTo>
                    <a:pt x="209" y="2"/>
                    <a:pt x="20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0"/>
            <p:cNvSpPr/>
            <p:nvPr/>
          </p:nvSpPr>
          <p:spPr>
            <a:xfrm>
              <a:off x="2814125" y="3804050"/>
              <a:ext cx="560475" cy="235725"/>
            </a:xfrm>
            <a:custGeom>
              <a:avLst/>
              <a:gdLst/>
              <a:ahLst/>
              <a:cxnLst/>
              <a:rect l="l" t="t" r="r" b="b"/>
              <a:pathLst>
                <a:path w="22419" h="9429" extrusionOk="0">
                  <a:moveTo>
                    <a:pt x="177" y="0"/>
                  </a:moveTo>
                  <a:cubicBezTo>
                    <a:pt x="87" y="0"/>
                    <a:pt x="15" y="69"/>
                    <a:pt x="15" y="161"/>
                  </a:cubicBezTo>
                  <a:cubicBezTo>
                    <a:pt x="0" y="262"/>
                    <a:pt x="73" y="349"/>
                    <a:pt x="174" y="363"/>
                  </a:cubicBezTo>
                  <a:cubicBezTo>
                    <a:pt x="289" y="363"/>
                    <a:pt x="11116" y="1316"/>
                    <a:pt x="22058" y="9385"/>
                  </a:cubicBezTo>
                  <a:cubicBezTo>
                    <a:pt x="22087" y="9414"/>
                    <a:pt x="22115" y="9428"/>
                    <a:pt x="22159" y="9428"/>
                  </a:cubicBezTo>
                  <a:cubicBezTo>
                    <a:pt x="22332" y="9428"/>
                    <a:pt x="22419" y="9198"/>
                    <a:pt x="22274" y="9096"/>
                  </a:cubicBezTo>
                  <a:cubicBezTo>
                    <a:pt x="11246" y="955"/>
                    <a:pt x="318" y="2"/>
                    <a:pt x="202" y="2"/>
                  </a:cubicBezTo>
                  <a:cubicBezTo>
                    <a:pt x="194" y="1"/>
                    <a:pt x="185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0"/>
            <p:cNvSpPr/>
            <p:nvPr/>
          </p:nvSpPr>
          <p:spPr>
            <a:xfrm>
              <a:off x="2850925" y="3772975"/>
              <a:ext cx="511400" cy="222050"/>
            </a:xfrm>
            <a:custGeom>
              <a:avLst/>
              <a:gdLst/>
              <a:ahLst/>
              <a:cxnLst/>
              <a:rect l="l" t="t" r="r" b="b"/>
              <a:pathLst>
                <a:path w="20456" h="8882" extrusionOk="0">
                  <a:moveTo>
                    <a:pt x="250" y="0"/>
                  </a:moveTo>
                  <a:cubicBezTo>
                    <a:pt x="39" y="0"/>
                    <a:pt x="0" y="324"/>
                    <a:pt x="232" y="365"/>
                  </a:cubicBezTo>
                  <a:cubicBezTo>
                    <a:pt x="347" y="379"/>
                    <a:pt x="12646" y="2645"/>
                    <a:pt x="20095" y="8838"/>
                  </a:cubicBezTo>
                  <a:cubicBezTo>
                    <a:pt x="20124" y="8867"/>
                    <a:pt x="20167" y="8881"/>
                    <a:pt x="20210" y="8881"/>
                  </a:cubicBezTo>
                  <a:cubicBezTo>
                    <a:pt x="20369" y="8881"/>
                    <a:pt x="20456" y="8679"/>
                    <a:pt x="20326" y="8564"/>
                  </a:cubicBezTo>
                  <a:cubicBezTo>
                    <a:pt x="12805" y="2313"/>
                    <a:pt x="419" y="33"/>
                    <a:pt x="289" y="4"/>
                  </a:cubicBezTo>
                  <a:cubicBezTo>
                    <a:pt x="276" y="1"/>
                    <a:pt x="26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0"/>
            <p:cNvSpPr/>
            <p:nvPr/>
          </p:nvSpPr>
          <p:spPr>
            <a:xfrm>
              <a:off x="2900225" y="3746675"/>
              <a:ext cx="427100" cy="187725"/>
            </a:xfrm>
            <a:custGeom>
              <a:avLst/>
              <a:gdLst/>
              <a:ahLst/>
              <a:cxnLst/>
              <a:rect l="l" t="t" r="r" b="b"/>
              <a:pathLst>
                <a:path w="17084" h="7509" extrusionOk="0">
                  <a:moveTo>
                    <a:pt x="239" y="0"/>
                  </a:moveTo>
                  <a:cubicBezTo>
                    <a:pt x="19" y="0"/>
                    <a:pt x="1" y="335"/>
                    <a:pt x="223" y="363"/>
                  </a:cubicBezTo>
                  <a:cubicBezTo>
                    <a:pt x="310" y="363"/>
                    <a:pt x="8740" y="1243"/>
                    <a:pt x="16766" y="7465"/>
                  </a:cubicBezTo>
                  <a:cubicBezTo>
                    <a:pt x="16795" y="7494"/>
                    <a:pt x="16838" y="7508"/>
                    <a:pt x="16881" y="7508"/>
                  </a:cubicBezTo>
                  <a:cubicBezTo>
                    <a:pt x="16939" y="7508"/>
                    <a:pt x="16983" y="7479"/>
                    <a:pt x="17026" y="7436"/>
                  </a:cubicBezTo>
                  <a:cubicBezTo>
                    <a:pt x="17084" y="7364"/>
                    <a:pt x="17069" y="7249"/>
                    <a:pt x="16983" y="7191"/>
                  </a:cubicBezTo>
                  <a:cubicBezTo>
                    <a:pt x="8870" y="897"/>
                    <a:pt x="353" y="2"/>
                    <a:pt x="266" y="2"/>
                  </a:cubicBezTo>
                  <a:cubicBezTo>
                    <a:pt x="257" y="1"/>
                    <a:pt x="24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0"/>
            <p:cNvSpPr/>
            <p:nvPr/>
          </p:nvSpPr>
          <p:spPr>
            <a:xfrm>
              <a:off x="2997325" y="3732950"/>
              <a:ext cx="314850" cy="150550"/>
            </a:xfrm>
            <a:custGeom>
              <a:avLst/>
              <a:gdLst/>
              <a:ahLst/>
              <a:cxnLst/>
              <a:rect l="l" t="t" r="r" b="b"/>
              <a:pathLst>
                <a:path w="12594" h="6022" extrusionOk="0">
                  <a:moveTo>
                    <a:pt x="267" y="1"/>
                  </a:moveTo>
                  <a:cubicBezTo>
                    <a:pt x="45" y="1"/>
                    <a:pt x="1" y="335"/>
                    <a:pt x="237" y="363"/>
                  </a:cubicBezTo>
                  <a:cubicBezTo>
                    <a:pt x="294" y="392"/>
                    <a:pt x="6906" y="1489"/>
                    <a:pt x="12232" y="5979"/>
                  </a:cubicBezTo>
                  <a:cubicBezTo>
                    <a:pt x="12261" y="6008"/>
                    <a:pt x="12305" y="6022"/>
                    <a:pt x="12348" y="6022"/>
                  </a:cubicBezTo>
                  <a:cubicBezTo>
                    <a:pt x="12521" y="6008"/>
                    <a:pt x="12593" y="5805"/>
                    <a:pt x="12463" y="5704"/>
                  </a:cubicBezTo>
                  <a:cubicBezTo>
                    <a:pt x="7050" y="1143"/>
                    <a:pt x="352" y="17"/>
                    <a:pt x="294" y="2"/>
                  </a:cubicBezTo>
                  <a:cubicBezTo>
                    <a:pt x="285" y="1"/>
                    <a:pt x="27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8" name="Google Shape;3198;p50"/>
          <p:cNvGrpSpPr/>
          <p:nvPr/>
        </p:nvGrpSpPr>
        <p:grpSpPr>
          <a:xfrm>
            <a:off x="248840" y="-658424"/>
            <a:ext cx="2736725" cy="5874438"/>
            <a:chOff x="5296275" y="-311625"/>
            <a:chExt cx="2736725" cy="5874438"/>
          </a:xfrm>
        </p:grpSpPr>
        <p:sp>
          <p:nvSpPr>
            <p:cNvPr id="3199" name="Google Shape;3199;p50"/>
            <p:cNvSpPr/>
            <p:nvPr/>
          </p:nvSpPr>
          <p:spPr>
            <a:xfrm>
              <a:off x="5296275" y="15679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0" name="Google Shape;3200;p50"/>
            <p:cNvCxnSpPr/>
            <p:nvPr/>
          </p:nvCxnSpPr>
          <p:spPr>
            <a:xfrm rot="10800000" flipH="1">
              <a:off x="5394200" y="-311625"/>
              <a:ext cx="2638800" cy="1952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50"/>
            <p:cNvCxnSpPr/>
            <p:nvPr/>
          </p:nvCxnSpPr>
          <p:spPr>
            <a:xfrm>
              <a:off x="5380550" y="1662213"/>
              <a:ext cx="2308500" cy="39006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76B130-6540-42AF-BB66-03A78506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140" y="1420395"/>
            <a:ext cx="4130659" cy="2548932"/>
          </a:xfrm>
        </p:spPr>
        <p:txBody>
          <a:bodyPr anchor="t"/>
          <a:lstStyle/>
          <a:p>
            <a:r>
              <a:rPr lang="en-US" b="1" dirty="0"/>
              <a:t>1. Definition of Rape:</a:t>
            </a:r>
          </a:p>
          <a:p>
            <a:r>
              <a:rPr lang="en-US" dirty="0"/>
              <a:t>	Forced, coerced, or non-consensual sexual activity.</a:t>
            </a:r>
          </a:p>
          <a:p>
            <a:endParaRPr lang="en-US" dirty="0"/>
          </a:p>
          <a:p>
            <a:r>
              <a:rPr lang="en-US" b="1" dirty="0"/>
              <a:t>2. Laws Addressing Rape:</a:t>
            </a:r>
          </a:p>
          <a:p>
            <a:r>
              <a:rPr lang="en-US" dirty="0"/>
              <a:t>	Protection of Women under laws like IPC Section 376 (India) or equivalent globally.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5455EA-D014-4D48-B7DE-93A29BE3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87" y="499290"/>
            <a:ext cx="6193146" cy="981267"/>
          </a:xfrm>
        </p:spPr>
        <p:txBody>
          <a:bodyPr/>
          <a:lstStyle/>
          <a:p>
            <a:r>
              <a:rPr lang="en-US" dirty="0"/>
              <a:t>Legal Framework for Rape Cases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1198F-DF1F-4C0A-89EC-ADEFE163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Preventive Measures</a:t>
            </a:r>
          </a:p>
        </p:txBody>
      </p:sp>
      <p:sp>
        <p:nvSpPr>
          <p:cNvPr id="86" name="Google Shape;3273;p52">
            <a:extLst>
              <a:ext uri="{FF2B5EF4-FFF2-40B4-BE49-F238E27FC236}">
                <a16:creationId xmlns:a16="http://schemas.microsoft.com/office/drawing/2014/main" id="{49C26072-47B2-4693-9F03-27CCECF1B7C0}"/>
              </a:ext>
            </a:extLst>
          </p:cNvPr>
          <p:cNvSpPr txBox="1"/>
          <p:nvPr/>
        </p:nvSpPr>
        <p:spPr>
          <a:xfrm>
            <a:off x="702150" y="2739625"/>
            <a:ext cx="796386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latin typeface="Zilla Slab" panose="020B0604020202020204" charset="0"/>
                <a:ea typeface="Zilla Slab" panose="020B0604020202020204" charset="0"/>
              </a:rPr>
              <a:t>1. Awareness Campaigns:</a:t>
            </a:r>
          </a:p>
          <a:p>
            <a:r>
              <a:rPr lang="en-US" sz="2000" dirty="0">
                <a:latin typeface="Zilla Slab" panose="020B0604020202020204" charset="0"/>
                <a:ea typeface="Zilla Slab" panose="020B0604020202020204" charset="0"/>
              </a:rPr>
              <a:t>	Educating the public about women's rights.</a:t>
            </a:r>
          </a:p>
          <a:p>
            <a:endParaRPr lang="en-US" sz="2000" dirty="0">
              <a:latin typeface="Zilla Slab" panose="020B0604020202020204" charset="0"/>
              <a:ea typeface="Zilla Slab" panose="020B0604020202020204" charset="0"/>
            </a:endParaRPr>
          </a:p>
          <a:p>
            <a:r>
              <a:rPr lang="en-US" sz="2000" b="1" dirty="0">
                <a:latin typeface="Zilla Slab" panose="020B0604020202020204" charset="0"/>
                <a:ea typeface="Zilla Slab" panose="020B0604020202020204" charset="0"/>
              </a:rPr>
              <a:t>2. Strengthening Laws:</a:t>
            </a:r>
          </a:p>
          <a:p>
            <a:r>
              <a:rPr lang="en-US" sz="2000" dirty="0">
                <a:latin typeface="Zilla Slab" panose="020B0604020202020204" charset="0"/>
                <a:ea typeface="Zilla Slab" panose="020B0604020202020204" charset="0"/>
              </a:rPr>
              <a:t>	Harsher punishments for offenders.</a:t>
            </a:r>
          </a:p>
          <a:p>
            <a:endParaRPr lang="en-US" sz="2000" dirty="0">
              <a:latin typeface="Zilla Slab" panose="020B0604020202020204" charset="0"/>
              <a:ea typeface="Zilla Slab" panose="020B0604020202020204" charset="0"/>
            </a:endParaRPr>
          </a:p>
          <a:p>
            <a:r>
              <a:rPr lang="en-US" sz="2000" b="1" dirty="0">
                <a:latin typeface="Zilla Slab" panose="020B0604020202020204" charset="0"/>
                <a:ea typeface="Zilla Slab" panose="020B0604020202020204" charset="0"/>
              </a:rPr>
              <a:t>3. Community Support:</a:t>
            </a:r>
          </a:p>
          <a:p>
            <a:r>
              <a:rPr lang="en-US" sz="2000" dirty="0">
                <a:latin typeface="Zilla Slab" panose="020B0604020202020204" charset="0"/>
                <a:ea typeface="Zilla Slab" panose="020B0604020202020204" charset="0"/>
              </a:rPr>
              <a:t>	Empowering women through education and economic independence.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Zilla Slab" panose="020B0604020202020204" charset="0"/>
              <a:ea typeface="Zilla Slab" panose="020B0604020202020204" charset="0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micide Scene Investigation by Slidesgo">
  <a:themeElements>
    <a:clrScheme name="Simple Light">
      <a:dk1>
        <a:srgbClr val="382A2D"/>
      </a:dk1>
      <a:lt1>
        <a:srgbClr val="6E4E3D"/>
      </a:lt1>
      <a:dk2>
        <a:srgbClr val="C6B18D"/>
      </a:dk2>
      <a:lt2>
        <a:srgbClr val="F9F3EA"/>
      </a:lt2>
      <a:accent1>
        <a:srgbClr val="B6D4B4"/>
      </a:accent1>
      <a:accent2>
        <a:srgbClr val="89A674"/>
      </a:accent2>
      <a:accent3>
        <a:srgbClr val="DD5C5C"/>
      </a:accent3>
      <a:accent4>
        <a:srgbClr val="F1DFC4"/>
      </a:accent4>
      <a:accent5>
        <a:srgbClr val="FFFFFF"/>
      </a:accent5>
      <a:accent6>
        <a:srgbClr val="FFFFFF"/>
      </a:accent6>
      <a:hlink>
        <a:srgbClr val="382A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Zilla Slab</vt:lpstr>
      <vt:lpstr>Montserrat</vt:lpstr>
      <vt:lpstr>Arial</vt:lpstr>
      <vt:lpstr>Bahiana</vt:lpstr>
      <vt:lpstr>Homicide Scene Investigation by Slidesgo</vt:lpstr>
      <vt:lpstr>Crime Against Women</vt:lpstr>
      <vt:lpstr>Introduction</vt:lpstr>
      <vt:lpstr>Types of Crimes Against Women</vt:lpstr>
      <vt:lpstr>Sexual Violence</vt:lpstr>
      <vt:lpstr>Domestic Violence</vt:lpstr>
      <vt:lpstr>Dowry-Related Crimes</vt:lpstr>
      <vt:lpstr>Tamil Nadu Women safty RATE</vt:lpstr>
      <vt:lpstr>Legal Framework for Rape Cases</vt:lpstr>
      <vt:lpstr>Preventive Measures</vt:lpstr>
      <vt:lpstr>Role of Society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Against Women</dc:title>
  <dc:creator>Mr. Giri</dc:creator>
  <cp:lastModifiedBy>Mr. Giri</cp:lastModifiedBy>
  <cp:revision>1</cp:revision>
  <dcterms:modified xsi:type="dcterms:W3CDTF">2024-11-21T17:53:59Z</dcterms:modified>
</cp:coreProperties>
</file>