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0" r:id="rId6"/>
    <p:sldId id="261" r:id="rId7"/>
    <p:sldId id="304" r:id="rId8"/>
    <p:sldId id="305" r:id="rId9"/>
    <p:sldId id="265" r:id="rId10"/>
    <p:sldId id="264" r:id="rId11"/>
    <p:sldId id="306" r:id="rId12"/>
    <p:sldId id="307" r:id="rId13"/>
    <p:sldId id="272" r:id="rId14"/>
    <p:sldId id="280" r:id="rId15"/>
    <p:sldId id="273" r:id="rId16"/>
    <p:sldId id="284" r:id="rId17"/>
    <p:sldId id="278" r:id="rId18"/>
    <p:sldId id="285" r:id="rId19"/>
    <p:sldId id="269" r:id="rId20"/>
  </p:sldIdLst>
  <p:sldSz cx="9144000" cy="5143500" type="screen16x9"/>
  <p:notesSz cx="6858000" cy="9144000"/>
  <p:embeddedFontLst>
    <p:embeddedFont>
      <p:font typeface="Actor" panose="020B0604020202020204" charset="0"/>
      <p:regular r:id="rId22"/>
    </p:embeddedFont>
    <p:embeddedFont>
      <p:font typeface="Archivo Black" panose="020B0604020202020204" charset="0"/>
      <p:regular r:id="rId23"/>
    </p:embeddedFont>
    <p:embeddedFont>
      <p:font typeface="Bebas Neu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72EC-DD2C-4D96-8A92-AFCC32AE19C8}">
  <a:tblStyle styleId="{47CE72EC-DD2C-4D96-8A92-AFCC32AE19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ddc5d7a8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ddc5d7a8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ddc5d7a8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ddc5d7a8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2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ddc5d7a8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ddc5d7a8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4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ddc5d7a87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ddc5d7a87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ddc5d7a87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ddc5d7a87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e09cef1cd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e09cef1cde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e0c1f5341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e0c1f5341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e0c1f5341a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e0c1f5341a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ddc5d7a8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ddc5d7a87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e09cef1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e09cef1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ddc5d7a8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ddc5d7a8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dc5d7a8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ddc5d7a8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dc5d7a8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ddc5d7a8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28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ddc5d7a8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ddc5d7a8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0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09cef1cd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09cef1cd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6933" y="-612867"/>
            <a:ext cx="9669648" cy="6817997"/>
            <a:chOff x="-101445" y="101637"/>
            <a:chExt cx="7515076" cy="5298824"/>
          </a:xfrm>
        </p:grpSpPr>
        <p:sp>
          <p:nvSpPr>
            <p:cNvPr id="10" name="Google Shape;10;p2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561761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8886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24781" y="4316311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15445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74629" y="4069925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39500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64100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3100" y="927400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713120" y="3740300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 rot="-2700000">
            <a:off x="-882402" y="1952075"/>
            <a:ext cx="4089444" cy="5056609"/>
          </a:xfrm>
          <a:custGeom>
            <a:avLst/>
            <a:gdLst/>
            <a:ahLst/>
            <a:cxnLst/>
            <a:rect l="l" t="t" r="r" b="b"/>
            <a:pathLst>
              <a:path w="36893" h="48497" extrusionOk="0">
                <a:moveTo>
                  <a:pt x="15364" y="0"/>
                </a:moveTo>
                <a:lnTo>
                  <a:pt x="0" y="48497"/>
                </a:lnTo>
                <a:lnTo>
                  <a:pt x="36893" y="48497"/>
                </a:lnTo>
                <a:lnTo>
                  <a:pt x="23509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4"/>
          <p:cNvGrpSpPr/>
          <p:nvPr/>
        </p:nvGrpSpPr>
        <p:grpSpPr>
          <a:xfrm rot="10800000" flipH="1">
            <a:off x="-263158" y="-906967"/>
            <a:ext cx="9580698" cy="6682276"/>
            <a:chOff x="-101445" y="7110"/>
            <a:chExt cx="7445945" cy="5193344"/>
          </a:xfrm>
        </p:grpSpPr>
        <p:sp>
          <p:nvSpPr>
            <p:cNvPr id="250" name="Google Shape;250;p14"/>
            <p:cNvSpPr/>
            <p:nvPr/>
          </p:nvSpPr>
          <p:spPr>
            <a:xfrm>
              <a:off x="6596796" y="2930176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744068" y="4129897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995020" y="4116312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732809" y="4116304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742868" y="4069925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439500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rot="-1301765">
              <a:off x="993978" y="228581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789001" y="174809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304300" y="47536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7071019" y="139442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4"/>
          <p:cNvSpPr txBox="1">
            <a:spLocks noGrp="1"/>
          </p:cNvSpPr>
          <p:nvPr>
            <p:ph type="title"/>
          </p:nvPr>
        </p:nvSpPr>
        <p:spPr>
          <a:xfrm>
            <a:off x="3558000" y="1475363"/>
            <a:ext cx="4872900" cy="1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1"/>
          </p:nvPr>
        </p:nvSpPr>
        <p:spPr>
          <a:xfrm>
            <a:off x="3558000" y="2867138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5"/>
          <p:cNvGrpSpPr/>
          <p:nvPr/>
        </p:nvGrpSpPr>
        <p:grpSpPr>
          <a:xfrm rot="10800000" flipH="1">
            <a:off x="-436933" y="-887617"/>
            <a:ext cx="9669648" cy="6814722"/>
            <a:chOff x="-101445" y="101637"/>
            <a:chExt cx="7515076" cy="5296279"/>
          </a:xfrm>
        </p:grpSpPr>
        <p:sp>
          <p:nvSpPr>
            <p:cNvPr id="272" name="Google Shape;272;p15"/>
            <p:cNvSpPr/>
            <p:nvPr/>
          </p:nvSpPr>
          <p:spPr>
            <a:xfrm>
              <a:off x="6878330" y="2219871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6596800" y="4288865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5791340" y="4329905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052745" y="4316310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870069" y="4302730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 rot="-4115981">
              <a:off x="5027456" y="312809"/>
              <a:ext cx="712035" cy="1079104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503408" y="4244344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741697" y="4318866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 rot="-5400000">
              <a:off x="6876324" y="3545054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96814" y="4255383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9059" y="128592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764100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7109975" y="91500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2615200" y="3072451"/>
            <a:ext cx="5302500" cy="4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2615200" y="1594050"/>
            <a:ext cx="53025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4353600" y="2400000"/>
            <a:ext cx="40773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title" idx="2" hasCustomPrompt="1"/>
          </p:nvPr>
        </p:nvSpPr>
        <p:spPr>
          <a:xfrm>
            <a:off x="571095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4353600" y="3049750"/>
            <a:ext cx="4077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16"/>
          <p:cNvGrpSpPr/>
          <p:nvPr/>
        </p:nvGrpSpPr>
        <p:grpSpPr>
          <a:xfrm>
            <a:off x="-446810" y="-815021"/>
            <a:ext cx="9650275" cy="7016864"/>
            <a:chOff x="-109121" y="-55473"/>
            <a:chExt cx="7500019" cy="5453380"/>
          </a:xfrm>
        </p:grpSpPr>
        <p:sp>
          <p:nvSpPr>
            <p:cNvPr id="298" name="Google Shape;298;p16"/>
            <p:cNvSpPr/>
            <p:nvPr/>
          </p:nvSpPr>
          <p:spPr>
            <a:xfrm>
              <a:off x="6855598" y="2698790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6643198" y="4100224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595510" y="4156020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775893" y="420415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454860" y="4242061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429411" y="4318856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821971" y="-55473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38125" y="4204157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633019">
              <a:off x="-43671" y="2282066"/>
              <a:ext cx="686529" cy="778304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69059" y="1212689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50348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748025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054552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1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/>
          <p:nvPr/>
        </p:nvSpPr>
        <p:spPr>
          <a:xfrm rot="-2700000">
            <a:off x="-882402" y="1952075"/>
            <a:ext cx="4089444" cy="5056609"/>
          </a:xfrm>
          <a:custGeom>
            <a:avLst/>
            <a:gdLst/>
            <a:ahLst/>
            <a:cxnLst/>
            <a:rect l="l" t="t" r="r" b="b"/>
            <a:pathLst>
              <a:path w="36893" h="48497" extrusionOk="0">
                <a:moveTo>
                  <a:pt x="15364" y="0"/>
                </a:moveTo>
                <a:lnTo>
                  <a:pt x="0" y="48497"/>
                </a:lnTo>
                <a:lnTo>
                  <a:pt x="36893" y="48497"/>
                </a:lnTo>
                <a:lnTo>
                  <a:pt x="23509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>
            <a:off x="-203026" y="-610964"/>
            <a:ext cx="9607091" cy="6824547"/>
            <a:chOff x="-203026" y="-610964"/>
            <a:chExt cx="9607091" cy="6824547"/>
          </a:xfrm>
        </p:grpSpPr>
        <p:grpSp>
          <p:nvGrpSpPr>
            <p:cNvPr id="341" name="Google Shape;341;p18"/>
            <p:cNvGrpSpPr/>
            <p:nvPr/>
          </p:nvGrpSpPr>
          <p:grpSpPr>
            <a:xfrm>
              <a:off x="-203026" y="-610954"/>
              <a:ext cx="9607091" cy="6824538"/>
              <a:chOff x="-54712" y="7110"/>
              <a:chExt cx="7466457" cy="5303908"/>
            </a:xfrm>
          </p:grpSpPr>
          <p:sp>
            <p:nvSpPr>
              <p:cNvPr id="342" name="Google Shape;342;p18"/>
              <p:cNvSpPr/>
              <p:nvPr/>
            </p:nvSpPr>
            <p:spPr>
              <a:xfrm>
                <a:off x="6770244" y="2862639"/>
                <a:ext cx="535300" cy="830975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33239" extrusionOk="0">
                    <a:moveTo>
                      <a:pt x="21412" y="0"/>
                    </a:moveTo>
                    <a:lnTo>
                      <a:pt x="9313" y="136"/>
                    </a:lnTo>
                    <a:lnTo>
                      <a:pt x="1" y="20052"/>
                    </a:lnTo>
                    <a:lnTo>
                      <a:pt x="21412" y="33238"/>
                    </a:lnTo>
                    <a:lnTo>
                      <a:pt x="21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6664046" y="3994838"/>
                <a:ext cx="747700" cy="832675"/>
              </a:xfrm>
              <a:custGeom>
                <a:avLst/>
                <a:gdLst/>
                <a:ahLst/>
                <a:cxnLst/>
                <a:rect l="l" t="t" r="r" b="b"/>
                <a:pathLst>
                  <a:path w="29908" h="33307" extrusionOk="0">
                    <a:moveTo>
                      <a:pt x="0" y="1"/>
                    </a:moveTo>
                    <a:lnTo>
                      <a:pt x="12915" y="25558"/>
                    </a:lnTo>
                    <a:lnTo>
                      <a:pt x="9652" y="33307"/>
                    </a:lnTo>
                    <a:lnTo>
                      <a:pt x="29908" y="33307"/>
                    </a:lnTo>
                    <a:lnTo>
                      <a:pt x="29908" y="1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5892607" y="4092000"/>
                <a:ext cx="562500" cy="1056975"/>
              </a:xfrm>
              <a:custGeom>
                <a:avLst/>
                <a:gdLst/>
                <a:ahLst/>
                <a:cxnLst/>
                <a:rect l="l" t="t" r="r" b="b"/>
                <a:pathLst>
                  <a:path w="22500" h="42279" extrusionOk="0">
                    <a:moveTo>
                      <a:pt x="13051" y="1"/>
                    </a:moveTo>
                    <a:lnTo>
                      <a:pt x="69" y="8973"/>
                    </a:lnTo>
                    <a:lnTo>
                      <a:pt x="1" y="42279"/>
                    </a:lnTo>
                    <a:lnTo>
                      <a:pt x="22499" y="42279"/>
                    </a:lnTo>
                    <a:lnTo>
                      <a:pt x="21956" y="4555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995020" y="4116312"/>
                <a:ext cx="458825" cy="832675"/>
              </a:xfrm>
              <a:custGeom>
                <a:avLst/>
                <a:gdLst/>
                <a:ahLst/>
                <a:cxnLst/>
                <a:rect l="l" t="t" r="r" b="b"/>
                <a:pathLst>
                  <a:path w="18353" h="33307" extrusionOk="0">
                    <a:moveTo>
                      <a:pt x="18353" y="1"/>
                    </a:moveTo>
                    <a:lnTo>
                      <a:pt x="1" y="33307"/>
                    </a:lnTo>
                    <a:lnTo>
                      <a:pt x="18285" y="33307"/>
                    </a:lnTo>
                    <a:lnTo>
                      <a:pt x="183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3681758" y="4188902"/>
                <a:ext cx="1248975" cy="1084150"/>
              </a:xfrm>
              <a:custGeom>
                <a:avLst/>
                <a:gdLst/>
                <a:ahLst/>
                <a:cxnLst/>
                <a:rect l="l" t="t" r="r" b="b"/>
                <a:pathLst>
                  <a:path w="49959" h="43366" extrusionOk="0">
                    <a:moveTo>
                      <a:pt x="35617" y="0"/>
                    </a:moveTo>
                    <a:lnTo>
                      <a:pt x="17469" y="1088"/>
                    </a:lnTo>
                    <a:lnTo>
                      <a:pt x="0" y="30315"/>
                    </a:lnTo>
                    <a:lnTo>
                      <a:pt x="7205" y="43366"/>
                    </a:lnTo>
                    <a:lnTo>
                      <a:pt x="31607" y="43366"/>
                    </a:lnTo>
                    <a:lnTo>
                      <a:pt x="49959" y="10060"/>
                    </a:lnTo>
                    <a:lnTo>
                      <a:pt x="356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2866352" y="4231967"/>
                <a:ext cx="712000" cy="1079050"/>
              </a:xfrm>
              <a:custGeom>
                <a:avLst/>
                <a:gdLst/>
                <a:ahLst/>
                <a:cxnLst/>
                <a:rect l="l" t="t" r="r" b="b"/>
                <a:pathLst>
                  <a:path w="28480" h="43162" extrusionOk="0">
                    <a:moveTo>
                      <a:pt x="28480" y="0"/>
                    </a:moveTo>
                    <a:lnTo>
                      <a:pt x="14682" y="884"/>
                    </a:lnTo>
                    <a:lnTo>
                      <a:pt x="0" y="7613"/>
                    </a:lnTo>
                    <a:lnTo>
                      <a:pt x="19032" y="43162"/>
                    </a:lnTo>
                    <a:lnTo>
                      <a:pt x="27868" y="43162"/>
                    </a:lnTo>
                    <a:lnTo>
                      <a:pt x="284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565034" y="4231967"/>
                <a:ext cx="1303375" cy="1079050"/>
              </a:xfrm>
              <a:custGeom>
                <a:avLst/>
                <a:gdLst/>
                <a:ahLst/>
                <a:cxnLst/>
                <a:rect l="l" t="t" r="r" b="b"/>
                <a:pathLst>
                  <a:path w="52135" h="43162" extrusionOk="0">
                    <a:moveTo>
                      <a:pt x="12167" y="0"/>
                    </a:moveTo>
                    <a:lnTo>
                      <a:pt x="0" y="884"/>
                    </a:lnTo>
                    <a:lnTo>
                      <a:pt x="25354" y="43162"/>
                    </a:lnTo>
                    <a:lnTo>
                      <a:pt x="50707" y="43162"/>
                    </a:lnTo>
                    <a:lnTo>
                      <a:pt x="52134" y="24742"/>
                    </a:lnTo>
                    <a:lnTo>
                      <a:pt x="1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 rot="10800000">
                <a:off x="5548150" y="442378"/>
                <a:ext cx="701825" cy="287200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11488" extrusionOk="0">
                    <a:moveTo>
                      <a:pt x="22159" y="1"/>
                    </a:moveTo>
                    <a:lnTo>
                      <a:pt x="0" y="11488"/>
                    </a:lnTo>
                    <a:lnTo>
                      <a:pt x="28072" y="11488"/>
                    </a:lnTo>
                    <a:lnTo>
                      <a:pt x="22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56303" y="4092000"/>
                <a:ext cx="1845425" cy="1056975"/>
              </a:xfrm>
              <a:custGeom>
                <a:avLst/>
                <a:gdLst/>
                <a:ahLst/>
                <a:cxnLst/>
                <a:rect l="l" t="t" r="r" b="b"/>
                <a:pathLst>
                  <a:path w="73817" h="42279" extrusionOk="0">
                    <a:moveTo>
                      <a:pt x="48055" y="1"/>
                    </a:moveTo>
                    <a:lnTo>
                      <a:pt x="8428" y="23587"/>
                    </a:lnTo>
                    <a:lnTo>
                      <a:pt x="0" y="22295"/>
                    </a:lnTo>
                    <a:lnTo>
                      <a:pt x="0" y="42279"/>
                    </a:lnTo>
                    <a:lnTo>
                      <a:pt x="73816" y="42279"/>
                    </a:lnTo>
                    <a:lnTo>
                      <a:pt x="480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-1470" y="3031854"/>
                <a:ext cx="802075" cy="1558250"/>
              </a:xfrm>
              <a:custGeom>
                <a:avLst/>
                <a:gdLst/>
                <a:ahLst/>
                <a:cxnLst/>
                <a:rect l="l" t="t" r="r" b="b"/>
                <a:pathLst>
                  <a:path w="32083" h="62330" extrusionOk="0">
                    <a:moveTo>
                      <a:pt x="0" y="0"/>
                    </a:moveTo>
                    <a:lnTo>
                      <a:pt x="0" y="61038"/>
                    </a:lnTo>
                    <a:lnTo>
                      <a:pt x="8428" y="62330"/>
                    </a:lnTo>
                    <a:lnTo>
                      <a:pt x="32082" y="20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-43671" y="2140344"/>
                <a:ext cx="686525" cy="778300"/>
              </a:xfrm>
              <a:custGeom>
                <a:avLst/>
                <a:gdLst/>
                <a:ahLst/>
                <a:cxnLst/>
                <a:rect l="l" t="t" r="r" b="b"/>
                <a:pathLst>
                  <a:path w="27461" h="31132" extrusionOk="0">
                    <a:moveTo>
                      <a:pt x="0" y="1"/>
                    </a:moveTo>
                    <a:lnTo>
                      <a:pt x="0" y="14682"/>
                    </a:lnTo>
                    <a:lnTo>
                      <a:pt x="27460" y="31131"/>
                    </a:lnTo>
                    <a:lnTo>
                      <a:pt x="114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69049" y="981875"/>
                <a:ext cx="661025" cy="873450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34938" extrusionOk="0">
                    <a:moveTo>
                      <a:pt x="7273" y="1"/>
                    </a:moveTo>
                    <a:lnTo>
                      <a:pt x="0" y="4011"/>
                    </a:lnTo>
                    <a:lnTo>
                      <a:pt x="0" y="27529"/>
                    </a:lnTo>
                    <a:lnTo>
                      <a:pt x="2651" y="34938"/>
                    </a:lnTo>
                    <a:lnTo>
                      <a:pt x="20187" y="33170"/>
                    </a:lnTo>
                    <a:lnTo>
                      <a:pt x="26441" y="12168"/>
                    </a:lnTo>
                    <a:lnTo>
                      <a:pt x="72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-54712" y="475374"/>
                <a:ext cx="708625" cy="423325"/>
              </a:xfrm>
              <a:custGeom>
                <a:avLst/>
                <a:gdLst/>
                <a:ahLst/>
                <a:cxnLst/>
                <a:rect l="l" t="t" r="r" b="b"/>
                <a:pathLst>
                  <a:path w="28345" h="16933" extrusionOk="0">
                    <a:moveTo>
                      <a:pt x="1836" y="0"/>
                    </a:moveTo>
                    <a:cubicBezTo>
                      <a:pt x="1836" y="0"/>
                      <a:pt x="1" y="16517"/>
                      <a:pt x="1632" y="16925"/>
                    </a:cubicBezTo>
                    <a:cubicBezTo>
                      <a:pt x="1654" y="16930"/>
                      <a:pt x="1680" y="16933"/>
                      <a:pt x="1710" y="16933"/>
                    </a:cubicBezTo>
                    <a:cubicBezTo>
                      <a:pt x="3916" y="16933"/>
                      <a:pt x="27597" y="2447"/>
                      <a:pt x="27597" y="2447"/>
                    </a:cubicBezTo>
                    <a:lnTo>
                      <a:pt x="28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 rot="-1301765">
                <a:off x="993978" y="228581"/>
                <a:ext cx="1317035" cy="620278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24810" extrusionOk="0">
                    <a:moveTo>
                      <a:pt x="748" y="0"/>
                    </a:moveTo>
                    <a:lnTo>
                      <a:pt x="1" y="2447"/>
                    </a:lnTo>
                    <a:lnTo>
                      <a:pt x="37861" y="24809"/>
                    </a:lnTo>
                    <a:lnTo>
                      <a:pt x="526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257215" y="174809"/>
                <a:ext cx="1043375" cy="895525"/>
              </a:xfrm>
              <a:custGeom>
                <a:avLst/>
                <a:gdLst/>
                <a:ahLst/>
                <a:cxnLst/>
                <a:rect l="l" t="t" r="r" b="b"/>
                <a:pathLst>
                  <a:path w="41735" h="35821" extrusionOk="0">
                    <a:moveTo>
                      <a:pt x="14818" y="0"/>
                    </a:moveTo>
                    <a:lnTo>
                      <a:pt x="1" y="24809"/>
                    </a:lnTo>
                    <a:lnTo>
                      <a:pt x="8021" y="29635"/>
                    </a:lnTo>
                    <a:lnTo>
                      <a:pt x="7885" y="35821"/>
                    </a:lnTo>
                    <a:lnTo>
                      <a:pt x="41531" y="17129"/>
                    </a:lnTo>
                    <a:lnTo>
                      <a:pt x="417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454859" y="475364"/>
                <a:ext cx="630475" cy="644025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25761" extrusionOk="0">
                    <a:moveTo>
                      <a:pt x="1" y="0"/>
                    </a:moveTo>
                    <a:lnTo>
                      <a:pt x="15158" y="25761"/>
                    </a:lnTo>
                    <a:cubicBezTo>
                      <a:pt x="15158" y="25761"/>
                      <a:pt x="24198" y="1699"/>
                      <a:pt x="252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6552744" y="392216"/>
                <a:ext cx="752800" cy="589650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23586" extrusionOk="0">
                    <a:moveTo>
                      <a:pt x="10196" y="0"/>
                    </a:moveTo>
                    <a:lnTo>
                      <a:pt x="1" y="16041"/>
                    </a:lnTo>
                    <a:lnTo>
                      <a:pt x="4147" y="23586"/>
                    </a:lnTo>
                    <a:lnTo>
                      <a:pt x="30112" y="4894"/>
                    </a:lnTo>
                    <a:lnTo>
                      <a:pt x="301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6920325" y="1171581"/>
                <a:ext cx="317992" cy="1022951"/>
              </a:xfrm>
              <a:custGeom>
                <a:avLst/>
                <a:gdLst/>
                <a:ahLst/>
                <a:cxnLst/>
                <a:rect l="l" t="t" r="r" b="b"/>
                <a:pathLst>
                  <a:path w="9381" h="30180" extrusionOk="0">
                    <a:moveTo>
                      <a:pt x="9381" y="0"/>
                    </a:moveTo>
                    <a:lnTo>
                      <a:pt x="1" y="21275"/>
                    </a:lnTo>
                    <a:lnTo>
                      <a:pt x="3807" y="30179"/>
                    </a:lnTo>
                    <a:lnTo>
                      <a:pt x="9381" y="30043"/>
                    </a:lnTo>
                    <a:lnTo>
                      <a:pt x="93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18"/>
            <p:cNvSpPr/>
            <p:nvPr/>
          </p:nvSpPr>
          <p:spPr>
            <a:xfrm rot="-1301784">
              <a:off x="5359199" y="-325992"/>
              <a:ext cx="1694630" cy="798113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18"/>
          <p:cNvSpPr txBox="1">
            <a:spLocks noGrp="1"/>
          </p:cNvSpPr>
          <p:nvPr>
            <p:ph type="title"/>
          </p:nvPr>
        </p:nvSpPr>
        <p:spPr>
          <a:xfrm>
            <a:off x="5369400" y="2309700"/>
            <a:ext cx="30615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title" idx="2" hasCustomPrompt="1"/>
          </p:nvPr>
        </p:nvSpPr>
        <p:spPr>
          <a:xfrm>
            <a:off x="7068300" y="15759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" name="Google Shape;363;p18"/>
          <p:cNvSpPr txBox="1">
            <a:spLocks noGrp="1"/>
          </p:cNvSpPr>
          <p:nvPr>
            <p:ph type="subTitle" idx="1"/>
          </p:nvPr>
        </p:nvSpPr>
        <p:spPr>
          <a:xfrm>
            <a:off x="5960200" y="2959450"/>
            <a:ext cx="24708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1_1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9"/>
          <p:cNvGrpSpPr/>
          <p:nvPr/>
        </p:nvGrpSpPr>
        <p:grpSpPr>
          <a:xfrm rot="10800000">
            <a:off x="-263158" y="-863517"/>
            <a:ext cx="9580698" cy="6682276"/>
            <a:chOff x="-101445" y="7110"/>
            <a:chExt cx="7445945" cy="5193344"/>
          </a:xfrm>
        </p:grpSpPr>
        <p:sp>
          <p:nvSpPr>
            <p:cNvPr id="366" name="Google Shape;366;p19"/>
            <p:cNvSpPr/>
            <p:nvPr/>
          </p:nvSpPr>
          <p:spPr>
            <a:xfrm>
              <a:off x="6738612" y="2930176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-7469555">
              <a:off x="5413435" y="10239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3850863" y="4116304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940874" y="4069925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588058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-32606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-19870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-1301765">
              <a:off x="993978" y="228581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789001" y="25065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304300" y="47536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942725" y="139442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9"/>
          <p:cNvSpPr txBox="1">
            <a:spLocks noGrp="1"/>
          </p:cNvSpPr>
          <p:nvPr>
            <p:ph type="title"/>
          </p:nvPr>
        </p:nvSpPr>
        <p:spPr>
          <a:xfrm>
            <a:off x="1907150" y="2002075"/>
            <a:ext cx="40719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204850"/>
            <a:ext cx="11940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6" name="Google Shape;386;p19"/>
          <p:cNvSpPr txBox="1">
            <a:spLocks noGrp="1"/>
          </p:cNvSpPr>
          <p:nvPr>
            <p:ph type="subTitle" idx="1"/>
          </p:nvPr>
        </p:nvSpPr>
        <p:spPr>
          <a:xfrm>
            <a:off x="1907100" y="2651825"/>
            <a:ext cx="40719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1_1_1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"/>
          <p:cNvSpPr/>
          <p:nvPr/>
        </p:nvSpPr>
        <p:spPr>
          <a:xfrm rot="2700000" flipH="1">
            <a:off x="6076973" y="2247475"/>
            <a:ext cx="4089444" cy="5056609"/>
          </a:xfrm>
          <a:custGeom>
            <a:avLst/>
            <a:gdLst/>
            <a:ahLst/>
            <a:cxnLst/>
            <a:rect l="l" t="t" r="r" b="b"/>
            <a:pathLst>
              <a:path w="36893" h="48497" extrusionOk="0">
                <a:moveTo>
                  <a:pt x="15364" y="0"/>
                </a:moveTo>
                <a:lnTo>
                  <a:pt x="0" y="48497"/>
                </a:lnTo>
                <a:lnTo>
                  <a:pt x="36893" y="48497"/>
                </a:lnTo>
                <a:lnTo>
                  <a:pt x="23509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0"/>
          <p:cNvGrpSpPr/>
          <p:nvPr/>
        </p:nvGrpSpPr>
        <p:grpSpPr>
          <a:xfrm>
            <a:off x="-203026" y="-610964"/>
            <a:ext cx="9607091" cy="6824547"/>
            <a:chOff x="-203026" y="-610964"/>
            <a:chExt cx="9607091" cy="6824547"/>
          </a:xfrm>
        </p:grpSpPr>
        <p:grpSp>
          <p:nvGrpSpPr>
            <p:cNvPr id="390" name="Google Shape;390;p20"/>
            <p:cNvGrpSpPr/>
            <p:nvPr/>
          </p:nvGrpSpPr>
          <p:grpSpPr>
            <a:xfrm>
              <a:off x="-203026" y="-610954"/>
              <a:ext cx="9607091" cy="6824538"/>
              <a:chOff x="-54712" y="7110"/>
              <a:chExt cx="7466457" cy="5303908"/>
            </a:xfrm>
          </p:grpSpPr>
          <p:sp>
            <p:nvSpPr>
              <p:cNvPr id="391" name="Google Shape;391;p20"/>
              <p:cNvSpPr/>
              <p:nvPr/>
            </p:nvSpPr>
            <p:spPr>
              <a:xfrm>
                <a:off x="6770244" y="2862639"/>
                <a:ext cx="535300" cy="830975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33239" extrusionOk="0">
                    <a:moveTo>
                      <a:pt x="21412" y="0"/>
                    </a:moveTo>
                    <a:lnTo>
                      <a:pt x="9313" y="136"/>
                    </a:lnTo>
                    <a:lnTo>
                      <a:pt x="1" y="20052"/>
                    </a:lnTo>
                    <a:lnTo>
                      <a:pt x="21412" y="33238"/>
                    </a:lnTo>
                    <a:lnTo>
                      <a:pt x="21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6664046" y="3994838"/>
                <a:ext cx="747700" cy="832675"/>
              </a:xfrm>
              <a:custGeom>
                <a:avLst/>
                <a:gdLst/>
                <a:ahLst/>
                <a:cxnLst/>
                <a:rect l="l" t="t" r="r" b="b"/>
                <a:pathLst>
                  <a:path w="29908" h="33307" extrusionOk="0">
                    <a:moveTo>
                      <a:pt x="0" y="1"/>
                    </a:moveTo>
                    <a:lnTo>
                      <a:pt x="12915" y="25558"/>
                    </a:lnTo>
                    <a:lnTo>
                      <a:pt x="9652" y="33307"/>
                    </a:lnTo>
                    <a:lnTo>
                      <a:pt x="29908" y="33307"/>
                    </a:lnTo>
                    <a:lnTo>
                      <a:pt x="29908" y="16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5892607" y="4092000"/>
                <a:ext cx="562500" cy="1056975"/>
              </a:xfrm>
              <a:custGeom>
                <a:avLst/>
                <a:gdLst/>
                <a:ahLst/>
                <a:cxnLst/>
                <a:rect l="l" t="t" r="r" b="b"/>
                <a:pathLst>
                  <a:path w="22500" h="42279" extrusionOk="0">
                    <a:moveTo>
                      <a:pt x="13051" y="1"/>
                    </a:moveTo>
                    <a:lnTo>
                      <a:pt x="69" y="8973"/>
                    </a:lnTo>
                    <a:lnTo>
                      <a:pt x="1" y="42279"/>
                    </a:lnTo>
                    <a:lnTo>
                      <a:pt x="22499" y="42279"/>
                    </a:lnTo>
                    <a:lnTo>
                      <a:pt x="21956" y="4555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4995020" y="4116312"/>
                <a:ext cx="458825" cy="832675"/>
              </a:xfrm>
              <a:custGeom>
                <a:avLst/>
                <a:gdLst/>
                <a:ahLst/>
                <a:cxnLst/>
                <a:rect l="l" t="t" r="r" b="b"/>
                <a:pathLst>
                  <a:path w="18353" h="33307" extrusionOk="0">
                    <a:moveTo>
                      <a:pt x="18353" y="1"/>
                    </a:moveTo>
                    <a:lnTo>
                      <a:pt x="1" y="33307"/>
                    </a:lnTo>
                    <a:lnTo>
                      <a:pt x="18285" y="33307"/>
                    </a:lnTo>
                    <a:lnTo>
                      <a:pt x="183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3681758" y="4188902"/>
                <a:ext cx="1248975" cy="1084150"/>
              </a:xfrm>
              <a:custGeom>
                <a:avLst/>
                <a:gdLst/>
                <a:ahLst/>
                <a:cxnLst/>
                <a:rect l="l" t="t" r="r" b="b"/>
                <a:pathLst>
                  <a:path w="49959" h="43366" extrusionOk="0">
                    <a:moveTo>
                      <a:pt x="35617" y="0"/>
                    </a:moveTo>
                    <a:lnTo>
                      <a:pt x="17469" y="1088"/>
                    </a:lnTo>
                    <a:lnTo>
                      <a:pt x="0" y="30315"/>
                    </a:lnTo>
                    <a:lnTo>
                      <a:pt x="7205" y="43366"/>
                    </a:lnTo>
                    <a:lnTo>
                      <a:pt x="31607" y="43366"/>
                    </a:lnTo>
                    <a:lnTo>
                      <a:pt x="49959" y="10060"/>
                    </a:lnTo>
                    <a:lnTo>
                      <a:pt x="356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2866352" y="4231967"/>
                <a:ext cx="712000" cy="1079050"/>
              </a:xfrm>
              <a:custGeom>
                <a:avLst/>
                <a:gdLst/>
                <a:ahLst/>
                <a:cxnLst/>
                <a:rect l="l" t="t" r="r" b="b"/>
                <a:pathLst>
                  <a:path w="28480" h="43162" extrusionOk="0">
                    <a:moveTo>
                      <a:pt x="28480" y="0"/>
                    </a:moveTo>
                    <a:lnTo>
                      <a:pt x="14682" y="884"/>
                    </a:lnTo>
                    <a:lnTo>
                      <a:pt x="0" y="7613"/>
                    </a:lnTo>
                    <a:lnTo>
                      <a:pt x="19032" y="43162"/>
                    </a:lnTo>
                    <a:lnTo>
                      <a:pt x="27868" y="43162"/>
                    </a:lnTo>
                    <a:lnTo>
                      <a:pt x="284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1565034" y="4231967"/>
                <a:ext cx="1303375" cy="1079050"/>
              </a:xfrm>
              <a:custGeom>
                <a:avLst/>
                <a:gdLst/>
                <a:ahLst/>
                <a:cxnLst/>
                <a:rect l="l" t="t" r="r" b="b"/>
                <a:pathLst>
                  <a:path w="52135" h="43162" extrusionOk="0">
                    <a:moveTo>
                      <a:pt x="12167" y="0"/>
                    </a:moveTo>
                    <a:lnTo>
                      <a:pt x="0" y="884"/>
                    </a:lnTo>
                    <a:lnTo>
                      <a:pt x="25354" y="43162"/>
                    </a:lnTo>
                    <a:lnTo>
                      <a:pt x="50707" y="43162"/>
                    </a:lnTo>
                    <a:lnTo>
                      <a:pt x="52134" y="24742"/>
                    </a:lnTo>
                    <a:lnTo>
                      <a:pt x="1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 rot="10800000">
                <a:off x="5548150" y="442378"/>
                <a:ext cx="701825" cy="287200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11488" extrusionOk="0">
                    <a:moveTo>
                      <a:pt x="22159" y="1"/>
                    </a:moveTo>
                    <a:lnTo>
                      <a:pt x="0" y="11488"/>
                    </a:lnTo>
                    <a:lnTo>
                      <a:pt x="28072" y="11488"/>
                    </a:lnTo>
                    <a:lnTo>
                      <a:pt x="221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56303" y="4092000"/>
                <a:ext cx="1845425" cy="1056975"/>
              </a:xfrm>
              <a:custGeom>
                <a:avLst/>
                <a:gdLst/>
                <a:ahLst/>
                <a:cxnLst/>
                <a:rect l="l" t="t" r="r" b="b"/>
                <a:pathLst>
                  <a:path w="73817" h="42279" extrusionOk="0">
                    <a:moveTo>
                      <a:pt x="48055" y="1"/>
                    </a:moveTo>
                    <a:lnTo>
                      <a:pt x="8428" y="23587"/>
                    </a:lnTo>
                    <a:lnTo>
                      <a:pt x="0" y="22295"/>
                    </a:lnTo>
                    <a:lnTo>
                      <a:pt x="0" y="42279"/>
                    </a:lnTo>
                    <a:lnTo>
                      <a:pt x="73816" y="42279"/>
                    </a:lnTo>
                    <a:lnTo>
                      <a:pt x="480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-1470" y="3031854"/>
                <a:ext cx="802075" cy="1558250"/>
              </a:xfrm>
              <a:custGeom>
                <a:avLst/>
                <a:gdLst/>
                <a:ahLst/>
                <a:cxnLst/>
                <a:rect l="l" t="t" r="r" b="b"/>
                <a:pathLst>
                  <a:path w="32083" h="62330" extrusionOk="0">
                    <a:moveTo>
                      <a:pt x="0" y="0"/>
                    </a:moveTo>
                    <a:lnTo>
                      <a:pt x="0" y="61038"/>
                    </a:lnTo>
                    <a:lnTo>
                      <a:pt x="8428" y="62330"/>
                    </a:lnTo>
                    <a:lnTo>
                      <a:pt x="32082" y="205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-43671" y="2140344"/>
                <a:ext cx="686525" cy="778300"/>
              </a:xfrm>
              <a:custGeom>
                <a:avLst/>
                <a:gdLst/>
                <a:ahLst/>
                <a:cxnLst/>
                <a:rect l="l" t="t" r="r" b="b"/>
                <a:pathLst>
                  <a:path w="27461" h="31132" extrusionOk="0">
                    <a:moveTo>
                      <a:pt x="0" y="1"/>
                    </a:moveTo>
                    <a:lnTo>
                      <a:pt x="0" y="14682"/>
                    </a:lnTo>
                    <a:lnTo>
                      <a:pt x="27460" y="31131"/>
                    </a:lnTo>
                    <a:lnTo>
                      <a:pt x="114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69049" y="981875"/>
                <a:ext cx="661025" cy="873450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34938" extrusionOk="0">
                    <a:moveTo>
                      <a:pt x="7273" y="1"/>
                    </a:moveTo>
                    <a:lnTo>
                      <a:pt x="0" y="4011"/>
                    </a:lnTo>
                    <a:lnTo>
                      <a:pt x="0" y="27529"/>
                    </a:lnTo>
                    <a:lnTo>
                      <a:pt x="2651" y="34938"/>
                    </a:lnTo>
                    <a:lnTo>
                      <a:pt x="20187" y="33170"/>
                    </a:lnTo>
                    <a:lnTo>
                      <a:pt x="26441" y="12168"/>
                    </a:lnTo>
                    <a:lnTo>
                      <a:pt x="72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-54712" y="475374"/>
                <a:ext cx="708625" cy="423325"/>
              </a:xfrm>
              <a:custGeom>
                <a:avLst/>
                <a:gdLst/>
                <a:ahLst/>
                <a:cxnLst/>
                <a:rect l="l" t="t" r="r" b="b"/>
                <a:pathLst>
                  <a:path w="28345" h="16933" extrusionOk="0">
                    <a:moveTo>
                      <a:pt x="1836" y="0"/>
                    </a:moveTo>
                    <a:cubicBezTo>
                      <a:pt x="1836" y="0"/>
                      <a:pt x="1" y="16517"/>
                      <a:pt x="1632" y="16925"/>
                    </a:cubicBezTo>
                    <a:cubicBezTo>
                      <a:pt x="1654" y="16930"/>
                      <a:pt x="1680" y="16933"/>
                      <a:pt x="1710" y="16933"/>
                    </a:cubicBezTo>
                    <a:cubicBezTo>
                      <a:pt x="3916" y="16933"/>
                      <a:pt x="27597" y="2447"/>
                      <a:pt x="27597" y="2447"/>
                    </a:cubicBezTo>
                    <a:lnTo>
                      <a:pt x="28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 rot="-1301765">
                <a:off x="993978" y="228581"/>
                <a:ext cx="1317035" cy="620278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24810" extrusionOk="0">
                    <a:moveTo>
                      <a:pt x="748" y="0"/>
                    </a:moveTo>
                    <a:lnTo>
                      <a:pt x="1" y="2447"/>
                    </a:lnTo>
                    <a:lnTo>
                      <a:pt x="37861" y="24809"/>
                    </a:lnTo>
                    <a:lnTo>
                      <a:pt x="526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2257215" y="174809"/>
                <a:ext cx="1043375" cy="895525"/>
              </a:xfrm>
              <a:custGeom>
                <a:avLst/>
                <a:gdLst/>
                <a:ahLst/>
                <a:cxnLst/>
                <a:rect l="l" t="t" r="r" b="b"/>
                <a:pathLst>
                  <a:path w="41735" h="35821" extrusionOk="0">
                    <a:moveTo>
                      <a:pt x="14818" y="0"/>
                    </a:moveTo>
                    <a:lnTo>
                      <a:pt x="1" y="24809"/>
                    </a:lnTo>
                    <a:lnTo>
                      <a:pt x="8021" y="29635"/>
                    </a:lnTo>
                    <a:lnTo>
                      <a:pt x="7885" y="35821"/>
                    </a:lnTo>
                    <a:lnTo>
                      <a:pt x="41531" y="17129"/>
                    </a:lnTo>
                    <a:lnTo>
                      <a:pt x="417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3454859" y="475364"/>
                <a:ext cx="630475" cy="644025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25761" extrusionOk="0">
                    <a:moveTo>
                      <a:pt x="1" y="0"/>
                    </a:moveTo>
                    <a:lnTo>
                      <a:pt x="15158" y="25761"/>
                    </a:lnTo>
                    <a:cubicBezTo>
                      <a:pt x="15158" y="25761"/>
                      <a:pt x="24198" y="1699"/>
                      <a:pt x="252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6552744" y="392216"/>
                <a:ext cx="752800" cy="589650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23586" extrusionOk="0">
                    <a:moveTo>
                      <a:pt x="10196" y="0"/>
                    </a:moveTo>
                    <a:lnTo>
                      <a:pt x="1" y="16041"/>
                    </a:lnTo>
                    <a:lnTo>
                      <a:pt x="4147" y="23586"/>
                    </a:lnTo>
                    <a:lnTo>
                      <a:pt x="30112" y="4894"/>
                    </a:lnTo>
                    <a:lnTo>
                      <a:pt x="301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6920325" y="1171581"/>
                <a:ext cx="317992" cy="1022951"/>
              </a:xfrm>
              <a:custGeom>
                <a:avLst/>
                <a:gdLst/>
                <a:ahLst/>
                <a:cxnLst/>
                <a:rect l="l" t="t" r="r" b="b"/>
                <a:pathLst>
                  <a:path w="9381" h="30180" extrusionOk="0">
                    <a:moveTo>
                      <a:pt x="9381" y="0"/>
                    </a:moveTo>
                    <a:lnTo>
                      <a:pt x="1" y="21275"/>
                    </a:lnTo>
                    <a:lnTo>
                      <a:pt x="3807" y="30179"/>
                    </a:lnTo>
                    <a:lnTo>
                      <a:pt x="9381" y="30043"/>
                    </a:lnTo>
                    <a:lnTo>
                      <a:pt x="93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20"/>
            <p:cNvSpPr/>
            <p:nvPr/>
          </p:nvSpPr>
          <p:spPr>
            <a:xfrm rot="-1301784">
              <a:off x="5359199" y="-325992"/>
              <a:ext cx="1694630" cy="798113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713100" y="1666225"/>
            <a:ext cx="43458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title" idx="2" hasCustomPrompt="1"/>
          </p:nvPr>
        </p:nvSpPr>
        <p:spPr>
          <a:xfrm>
            <a:off x="2070450" y="2743475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1"/>
          </p:nvPr>
        </p:nvSpPr>
        <p:spPr>
          <a:xfrm>
            <a:off x="713100" y="2315975"/>
            <a:ext cx="43458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7"/>
          <p:cNvGrpSpPr/>
          <p:nvPr/>
        </p:nvGrpSpPr>
        <p:grpSpPr>
          <a:xfrm rot="10800000" flipH="1">
            <a:off x="-292520" y="-69505"/>
            <a:ext cx="9952110" cy="5349297"/>
            <a:chOff x="-225464" y="392216"/>
            <a:chExt cx="7734600" cy="4157377"/>
          </a:xfrm>
        </p:grpSpPr>
        <p:sp>
          <p:nvSpPr>
            <p:cNvPr id="521" name="Google Shape;521;p27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-1549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6822950" y="1070341"/>
              <a:ext cx="317031" cy="1019933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7"/>
          <p:cNvSpPr txBox="1">
            <a:spLocks noGrp="1"/>
          </p:cNvSpPr>
          <p:nvPr>
            <p:ph type="title" idx="2"/>
          </p:nvPr>
        </p:nvSpPr>
        <p:spPr>
          <a:xfrm>
            <a:off x="720000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1"/>
          </p:nvPr>
        </p:nvSpPr>
        <p:spPr>
          <a:xfrm>
            <a:off x="720000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title" idx="3"/>
          </p:nvPr>
        </p:nvSpPr>
        <p:spPr>
          <a:xfrm>
            <a:off x="3419221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3" name="Google Shape;533;p27"/>
          <p:cNvSpPr txBox="1">
            <a:spLocks noGrp="1"/>
          </p:cNvSpPr>
          <p:nvPr>
            <p:ph type="subTitle" idx="4"/>
          </p:nvPr>
        </p:nvSpPr>
        <p:spPr>
          <a:xfrm>
            <a:off x="3419221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7"/>
          <p:cNvSpPr txBox="1">
            <a:spLocks noGrp="1"/>
          </p:cNvSpPr>
          <p:nvPr>
            <p:ph type="title" idx="5"/>
          </p:nvPr>
        </p:nvSpPr>
        <p:spPr>
          <a:xfrm>
            <a:off x="6118448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5" name="Google Shape;535;p27"/>
          <p:cNvSpPr txBox="1">
            <a:spLocks noGrp="1"/>
          </p:cNvSpPr>
          <p:nvPr>
            <p:ph type="subTitle" idx="6"/>
          </p:nvPr>
        </p:nvSpPr>
        <p:spPr>
          <a:xfrm>
            <a:off x="6118450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3"/>
          <p:cNvGrpSpPr/>
          <p:nvPr/>
        </p:nvGrpSpPr>
        <p:grpSpPr>
          <a:xfrm>
            <a:off x="-436933" y="-1084341"/>
            <a:ext cx="9928265" cy="7176434"/>
            <a:chOff x="-101445" y="-264784"/>
            <a:chExt cx="7716069" cy="5577395"/>
          </a:xfrm>
        </p:grpSpPr>
        <p:sp>
          <p:nvSpPr>
            <p:cNvPr id="659" name="Google Shape;659;p33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729729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966342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 rot="3546479">
              <a:off x="4935378" y="7338"/>
              <a:ext cx="1248922" cy="1084104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4062076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2543122" y="4121413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675822" y="408096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 rot="7200044">
              <a:off x="6963905" y="3658837"/>
              <a:ext cx="701810" cy="287194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rot="-3687845">
              <a:off x="3939613" y="365023"/>
              <a:ext cx="630462" cy="644012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4"/>
          <p:cNvGrpSpPr/>
          <p:nvPr/>
        </p:nvGrpSpPr>
        <p:grpSpPr>
          <a:xfrm rot="10800000">
            <a:off x="-263158" y="-946654"/>
            <a:ext cx="9520566" cy="6849520"/>
            <a:chOff x="-54712" y="-58257"/>
            <a:chExt cx="7399212" cy="5323323"/>
          </a:xfrm>
        </p:grpSpPr>
        <p:sp>
          <p:nvSpPr>
            <p:cNvPr id="680" name="Google Shape;680;p34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 rot="-7469555">
              <a:off x="5537182" y="-556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3850863" y="418091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3015114" y="418347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678736" y="418347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-9874" y="419451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1301765">
              <a:off x="1205721" y="26654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807498" y="-26812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242358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/>
          <p:cNvGrpSpPr/>
          <p:nvPr/>
        </p:nvGrpSpPr>
        <p:grpSpPr>
          <a:xfrm rot="10800000">
            <a:off x="-474995" y="-69505"/>
            <a:ext cx="9952110" cy="5349297"/>
            <a:chOff x="-225464" y="392216"/>
            <a:chExt cx="7734600" cy="4157377"/>
          </a:xfrm>
        </p:grpSpPr>
        <p:sp>
          <p:nvSpPr>
            <p:cNvPr id="695" name="Google Shape;695;p3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47178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213100" y="3049738"/>
            <a:ext cx="47178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>
            <a:off x="-263158" y="-863517"/>
            <a:ext cx="9580698" cy="6834320"/>
            <a:chOff x="-101445" y="-111057"/>
            <a:chExt cx="7445945" cy="5311510"/>
          </a:xfrm>
        </p:grpSpPr>
        <p:sp>
          <p:nvSpPr>
            <p:cNvPr id="36" name="Google Shape;36;p3"/>
            <p:cNvSpPr/>
            <p:nvPr/>
          </p:nvSpPr>
          <p:spPr>
            <a:xfrm>
              <a:off x="6738612" y="2930176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7469555">
              <a:off x="5413435" y="-1084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850863" y="4116304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940874" y="4069925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588058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32606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19870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1301765">
              <a:off x="993978" y="228581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789001" y="25065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206142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942725" y="139442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 rot="10800000">
            <a:off x="-414133" y="-840729"/>
            <a:ext cx="9891248" cy="6221297"/>
            <a:chOff x="-225464" y="313895"/>
            <a:chExt cx="7687299" cy="4835080"/>
          </a:xfrm>
        </p:grpSpPr>
        <p:sp>
          <p:nvSpPr>
            <p:cNvPr id="56" name="Google Shape;56;p4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09035" y="313895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905460" y="1180044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 rot="10800000">
            <a:off x="-353883" y="-271130"/>
            <a:ext cx="9879173" cy="6004885"/>
            <a:chOff x="-262905" y="39404"/>
            <a:chExt cx="7677915" cy="4666888"/>
          </a:xfrm>
        </p:grpSpPr>
        <p:sp>
          <p:nvSpPr>
            <p:cNvPr id="93" name="Google Shape;93;p6"/>
            <p:cNvSpPr/>
            <p:nvPr/>
          </p:nvSpPr>
          <p:spPr>
            <a:xfrm>
              <a:off x="6702988" y="239863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667310" y="3756612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-262905" y="3148042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167681" y="2331230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-154944" y="1067472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69509" y="494026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-1301765">
              <a:off x="1494445" y="33226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394931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5048335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209375" y="34758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923898" y="1148043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 rot="10800000" flipH="1">
            <a:off x="-450420" y="-1101392"/>
            <a:ext cx="9814585" cy="6835147"/>
            <a:chOff x="-283238" y="39404"/>
            <a:chExt cx="7627718" cy="5312153"/>
          </a:xfrm>
        </p:grpSpPr>
        <p:sp>
          <p:nvSpPr>
            <p:cNvPr id="107" name="Google Shape;107;p7"/>
            <p:cNvSpPr/>
            <p:nvPr/>
          </p:nvSpPr>
          <p:spPr>
            <a:xfrm>
              <a:off x="6672222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882640" y="4281001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4995020" y="4237494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386050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862229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33435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283238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25464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14219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 rot="-1301765">
              <a:off x="1203293" y="312430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978070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3360" y="229619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209375" y="446230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720000" y="1811475"/>
            <a:ext cx="36201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720000" y="715425"/>
            <a:ext cx="3620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9"/>
          <p:cNvGrpSpPr/>
          <p:nvPr/>
        </p:nvGrpSpPr>
        <p:grpSpPr>
          <a:xfrm rot="10800000">
            <a:off x="-263158" y="-987654"/>
            <a:ext cx="9580698" cy="6806413"/>
            <a:chOff x="-101445" y="7110"/>
            <a:chExt cx="7445945" cy="5289821"/>
          </a:xfrm>
        </p:grpSpPr>
        <p:sp>
          <p:nvSpPr>
            <p:cNvPr id="151" name="Google Shape;151;p9"/>
            <p:cNvSpPr/>
            <p:nvPr/>
          </p:nvSpPr>
          <p:spPr>
            <a:xfrm>
              <a:off x="6661497" y="2635974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596800" y="377202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 rot="-7469555">
              <a:off x="5413435" y="10239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3850863" y="4116304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2874697" y="421788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588058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-32606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19870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-1301765">
              <a:off x="993978" y="228581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789001" y="25065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304300" y="47536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6768599" y="943720"/>
              <a:ext cx="371370" cy="1194826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2088300" y="2071263"/>
            <a:ext cx="49674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ubTitle" idx="1"/>
          </p:nvPr>
        </p:nvSpPr>
        <p:spPr>
          <a:xfrm>
            <a:off x="2088300" y="2653888"/>
            <a:ext cx="4967400" cy="13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720000" y="1199100"/>
            <a:ext cx="3383100" cy="27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3" name="Google Shape;173;p10"/>
          <p:cNvGrpSpPr/>
          <p:nvPr/>
        </p:nvGrpSpPr>
        <p:grpSpPr>
          <a:xfrm flipH="1">
            <a:off x="-498608" y="-612883"/>
            <a:ext cx="10036273" cy="6728913"/>
            <a:chOff x="-455529" y="121967"/>
            <a:chExt cx="7800010" cy="5229590"/>
          </a:xfrm>
        </p:grpSpPr>
        <p:sp>
          <p:nvSpPr>
            <p:cNvPr id="174" name="Google Shape;174;p10"/>
            <p:cNvSpPr/>
            <p:nvPr/>
          </p:nvSpPr>
          <p:spPr>
            <a:xfrm>
              <a:off x="64268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5882640" y="4281001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4995020" y="4237494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3386050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862229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33435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-455529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-281887" y="2126850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-180407" y="1017509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420807" y="47538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 rot="-1301765">
              <a:off x="1554404" y="343439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3591656" y="121980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133980" y="36503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209375" y="56453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6777166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title" hasCustomPrompt="1"/>
          </p:nvPr>
        </p:nvSpPr>
        <p:spPr>
          <a:xfrm>
            <a:off x="1706400" y="1625386"/>
            <a:ext cx="5731200" cy="13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1"/>
          </p:nvPr>
        </p:nvSpPr>
        <p:spPr>
          <a:xfrm>
            <a:off x="1706400" y="3021000"/>
            <a:ext cx="57312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 rot="10800000">
            <a:off x="-263158" y="-863517"/>
            <a:ext cx="9580698" cy="6766383"/>
            <a:chOff x="-101445" y="-58257"/>
            <a:chExt cx="7445945" cy="5258710"/>
          </a:xfrm>
        </p:grpSpPr>
        <p:sp>
          <p:nvSpPr>
            <p:cNvPr id="195" name="Google Shape;195;p11"/>
            <p:cNvSpPr/>
            <p:nvPr/>
          </p:nvSpPr>
          <p:spPr>
            <a:xfrm>
              <a:off x="6738612" y="2930176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rot="-7469555">
              <a:off x="5443609" y="-556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850863" y="4116304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940874" y="4069925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588058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2606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-19870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-1301765">
              <a:off x="993978" y="228581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789001" y="25065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4266500" y="36502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942725" y="139442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chivo Black"/>
              <a:buNone/>
              <a:defRPr sz="27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73" r:id="rId16"/>
    <p:sldLayoutId id="2147483679" r:id="rId17"/>
    <p:sldLayoutId id="2147483680" r:id="rId18"/>
    <p:sldLayoutId id="214748368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8"/>
          <p:cNvSpPr txBox="1">
            <a:spLocks noGrp="1"/>
          </p:cNvSpPr>
          <p:nvPr>
            <p:ph type="ctrTitle"/>
          </p:nvPr>
        </p:nvSpPr>
        <p:spPr>
          <a:xfrm>
            <a:off x="276348" y="1009105"/>
            <a:ext cx="5455971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dk1"/>
                </a:solidFill>
              </a:rPr>
              <a:t>WHITE</a:t>
            </a:r>
            <a:r>
              <a:rPr lang="en" sz="7300" dirty="0">
                <a:solidFill>
                  <a:schemeClr val="dk1"/>
                </a:solidFill>
              </a:rPr>
              <a:t> </a:t>
            </a:r>
            <a:r>
              <a:rPr lang="en" sz="7200" dirty="0">
                <a:solidFill>
                  <a:schemeClr val="dk1"/>
                </a:solidFill>
              </a:rPr>
              <a:t>COLLAR</a:t>
            </a:r>
            <a:r>
              <a:rPr lang="en" sz="7300" dirty="0">
                <a:solidFill>
                  <a:schemeClr val="dk1"/>
                </a:solidFill>
              </a:rPr>
              <a:t> </a:t>
            </a:r>
            <a:r>
              <a:rPr lang="en" sz="6000" dirty="0">
                <a:solidFill>
                  <a:schemeClr val="accent3"/>
                </a:solidFill>
              </a:rPr>
              <a:t>CRIME</a:t>
            </a:r>
            <a:endParaRPr sz="6000" dirty="0">
              <a:solidFill>
                <a:schemeClr val="accent3"/>
              </a:solidFill>
            </a:endParaRPr>
          </a:p>
        </p:txBody>
      </p:sp>
      <p:grpSp>
        <p:nvGrpSpPr>
          <p:cNvPr id="713" name="Google Shape;713;p38"/>
          <p:cNvGrpSpPr/>
          <p:nvPr/>
        </p:nvGrpSpPr>
        <p:grpSpPr>
          <a:xfrm>
            <a:off x="3472933" y="-43925"/>
            <a:ext cx="4876689" cy="4647821"/>
            <a:chOff x="3830023" y="0"/>
            <a:chExt cx="4830796" cy="4604082"/>
          </a:xfrm>
        </p:grpSpPr>
        <p:grpSp>
          <p:nvGrpSpPr>
            <p:cNvPr id="714" name="Google Shape;714;p38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38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5601435" y="1294346"/>
            <a:ext cx="1752578" cy="3317543"/>
            <a:chOff x="1897375" y="545750"/>
            <a:chExt cx="620975" cy="1175475"/>
          </a:xfrm>
        </p:grpSpPr>
        <p:sp>
          <p:nvSpPr>
            <p:cNvPr id="719" name="Google Shape;719;p38"/>
            <p:cNvSpPr/>
            <p:nvPr/>
          </p:nvSpPr>
          <p:spPr>
            <a:xfrm>
              <a:off x="2237600" y="684225"/>
              <a:ext cx="52050" cy="104050"/>
            </a:xfrm>
            <a:custGeom>
              <a:avLst/>
              <a:gdLst/>
              <a:ahLst/>
              <a:cxnLst/>
              <a:rect l="l" t="t" r="r" b="b"/>
              <a:pathLst>
                <a:path w="2082" h="4162" extrusionOk="0">
                  <a:moveTo>
                    <a:pt x="1029" y="1"/>
                  </a:moveTo>
                  <a:cubicBezTo>
                    <a:pt x="477" y="1"/>
                    <a:pt x="1" y="477"/>
                    <a:pt x="1" y="1028"/>
                  </a:cubicBezTo>
                  <a:lnTo>
                    <a:pt x="1" y="3134"/>
                  </a:lnTo>
                  <a:cubicBezTo>
                    <a:pt x="1" y="3710"/>
                    <a:pt x="477" y="4161"/>
                    <a:pt x="1029" y="4161"/>
                  </a:cubicBezTo>
                  <a:cubicBezTo>
                    <a:pt x="1605" y="4161"/>
                    <a:pt x="2081" y="3710"/>
                    <a:pt x="2081" y="3134"/>
                  </a:cubicBezTo>
                  <a:lnTo>
                    <a:pt x="2081" y="1028"/>
                  </a:lnTo>
                  <a:cubicBezTo>
                    <a:pt x="2081" y="477"/>
                    <a:pt x="1605" y="1"/>
                    <a:pt x="1029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2237600" y="684225"/>
              <a:ext cx="52050" cy="63450"/>
            </a:xfrm>
            <a:custGeom>
              <a:avLst/>
              <a:gdLst/>
              <a:ahLst/>
              <a:cxnLst/>
              <a:rect l="l" t="t" r="r" b="b"/>
              <a:pathLst>
                <a:path w="2082" h="2538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1705"/>
                  </a:lnTo>
                  <a:cubicBezTo>
                    <a:pt x="609" y="2219"/>
                    <a:pt x="1456" y="2537"/>
                    <a:pt x="1974" y="2537"/>
                  </a:cubicBezTo>
                  <a:cubicBezTo>
                    <a:pt x="2011" y="2537"/>
                    <a:pt x="2047" y="2535"/>
                    <a:pt x="2081" y="2532"/>
                  </a:cubicBezTo>
                  <a:lnTo>
                    <a:pt x="2081" y="953"/>
                  </a:lnTo>
                  <a:cubicBezTo>
                    <a:pt x="2081" y="427"/>
                    <a:pt x="1655" y="1"/>
                    <a:pt x="1129" y="1"/>
                  </a:cubicBez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2220075" y="600900"/>
              <a:ext cx="116550" cy="141100"/>
            </a:xfrm>
            <a:custGeom>
              <a:avLst/>
              <a:gdLst/>
              <a:ahLst/>
              <a:cxnLst/>
              <a:rect l="l" t="t" r="r" b="b"/>
              <a:pathLst>
                <a:path w="4662" h="5644" extrusionOk="0">
                  <a:moveTo>
                    <a:pt x="2256" y="0"/>
                  </a:moveTo>
                  <a:cubicBezTo>
                    <a:pt x="1153" y="0"/>
                    <a:pt x="251" y="827"/>
                    <a:pt x="125" y="1880"/>
                  </a:cubicBezTo>
                  <a:cubicBezTo>
                    <a:pt x="0" y="2356"/>
                    <a:pt x="326" y="3409"/>
                    <a:pt x="526" y="3985"/>
                  </a:cubicBezTo>
                  <a:cubicBezTo>
                    <a:pt x="627" y="4236"/>
                    <a:pt x="777" y="4462"/>
                    <a:pt x="1003" y="4637"/>
                  </a:cubicBezTo>
                  <a:cubicBezTo>
                    <a:pt x="1518" y="5046"/>
                    <a:pt x="2551" y="5644"/>
                    <a:pt x="3331" y="5644"/>
                  </a:cubicBezTo>
                  <a:cubicBezTo>
                    <a:pt x="3651" y="5644"/>
                    <a:pt x="3928" y="5544"/>
                    <a:pt x="4110" y="5289"/>
                  </a:cubicBezTo>
                  <a:cubicBezTo>
                    <a:pt x="4662" y="4487"/>
                    <a:pt x="4537" y="3108"/>
                    <a:pt x="4411" y="2131"/>
                  </a:cubicBezTo>
                  <a:cubicBezTo>
                    <a:pt x="4411" y="1905"/>
                    <a:pt x="4361" y="1655"/>
                    <a:pt x="4286" y="1454"/>
                  </a:cubicBezTo>
                  <a:cubicBezTo>
                    <a:pt x="4286" y="1429"/>
                    <a:pt x="4286" y="1429"/>
                    <a:pt x="4286" y="1429"/>
                  </a:cubicBezTo>
                  <a:cubicBezTo>
                    <a:pt x="3985" y="602"/>
                    <a:pt x="3183" y="0"/>
                    <a:pt x="2256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2238875" y="670450"/>
              <a:ext cx="94625" cy="22575"/>
            </a:xfrm>
            <a:custGeom>
              <a:avLst/>
              <a:gdLst/>
              <a:ahLst/>
              <a:cxnLst/>
              <a:rect l="l" t="t" r="r" b="b"/>
              <a:pathLst>
                <a:path w="3785" h="903" extrusionOk="0">
                  <a:moveTo>
                    <a:pt x="3734" y="0"/>
                  </a:moveTo>
                  <a:lnTo>
                    <a:pt x="25" y="50"/>
                  </a:lnTo>
                  <a:lnTo>
                    <a:pt x="0" y="878"/>
                  </a:lnTo>
                  <a:lnTo>
                    <a:pt x="3759" y="903"/>
                  </a:lnTo>
                  <a:cubicBezTo>
                    <a:pt x="3785" y="652"/>
                    <a:pt x="3759" y="251"/>
                    <a:pt x="3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2297125" y="694400"/>
              <a:ext cx="18200" cy="6150"/>
            </a:xfrm>
            <a:custGeom>
              <a:avLst/>
              <a:gdLst/>
              <a:ahLst/>
              <a:cxnLst/>
              <a:rect l="l" t="t" r="r" b="b"/>
              <a:pathLst>
                <a:path w="728" h="246" extrusionOk="0">
                  <a:moveTo>
                    <a:pt x="665" y="1"/>
                  </a:moveTo>
                  <a:cubicBezTo>
                    <a:pt x="653" y="1"/>
                    <a:pt x="640" y="7"/>
                    <a:pt x="627" y="20"/>
                  </a:cubicBezTo>
                  <a:cubicBezTo>
                    <a:pt x="627" y="20"/>
                    <a:pt x="538" y="109"/>
                    <a:pt x="382" y="109"/>
                  </a:cubicBezTo>
                  <a:cubicBezTo>
                    <a:pt x="304" y="109"/>
                    <a:pt x="210" y="87"/>
                    <a:pt x="101" y="20"/>
                  </a:cubicBezTo>
                  <a:cubicBezTo>
                    <a:pt x="94" y="12"/>
                    <a:pt x="84" y="9"/>
                    <a:pt x="75" y="9"/>
                  </a:cubicBezTo>
                  <a:cubicBezTo>
                    <a:pt x="51" y="9"/>
                    <a:pt x="26" y="27"/>
                    <a:pt x="26" y="45"/>
                  </a:cubicBezTo>
                  <a:cubicBezTo>
                    <a:pt x="1" y="70"/>
                    <a:pt x="1" y="120"/>
                    <a:pt x="26" y="120"/>
                  </a:cubicBezTo>
                  <a:cubicBezTo>
                    <a:pt x="176" y="220"/>
                    <a:pt x="277" y="245"/>
                    <a:pt x="377" y="245"/>
                  </a:cubicBezTo>
                  <a:cubicBezTo>
                    <a:pt x="577" y="245"/>
                    <a:pt x="703" y="120"/>
                    <a:pt x="703" y="120"/>
                  </a:cubicBezTo>
                  <a:cubicBezTo>
                    <a:pt x="728" y="95"/>
                    <a:pt x="728" y="45"/>
                    <a:pt x="703" y="20"/>
                  </a:cubicBezTo>
                  <a:cubicBezTo>
                    <a:pt x="690" y="7"/>
                    <a:pt x="678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2267050" y="661350"/>
              <a:ext cx="24475" cy="7700"/>
            </a:xfrm>
            <a:custGeom>
              <a:avLst/>
              <a:gdLst/>
              <a:ahLst/>
              <a:cxnLst/>
              <a:rect l="l" t="t" r="r" b="b"/>
              <a:pathLst>
                <a:path w="979" h="308" extrusionOk="0">
                  <a:moveTo>
                    <a:pt x="404" y="0"/>
                  </a:moveTo>
                  <a:cubicBezTo>
                    <a:pt x="281" y="0"/>
                    <a:pt x="150" y="36"/>
                    <a:pt x="26" y="139"/>
                  </a:cubicBezTo>
                  <a:cubicBezTo>
                    <a:pt x="1" y="164"/>
                    <a:pt x="1" y="189"/>
                    <a:pt x="26" y="214"/>
                  </a:cubicBezTo>
                  <a:cubicBezTo>
                    <a:pt x="26" y="214"/>
                    <a:pt x="51" y="239"/>
                    <a:pt x="51" y="239"/>
                  </a:cubicBezTo>
                  <a:cubicBezTo>
                    <a:pt x="76" y="239"/>
                    <a:pt x="76" y="239"/>
                    <a:pt x="101" y="214"/>
                  </a:cubicBezTo>
                  <a:cubicBezTo>
                    <a:pt x="200" y="136"/>
                    <a:pt x="305" y="108"/>
                    <a:pt x="405" y="108"/>
                  </a:cubicBezTo>
                  <a:cubicBezTo>
                    <a:pt x="658" y="108"/>
                    <a:pt x="878" y="289"/>
                    <a:pt x="878" y="289"/>
                  </a:cubicBezTo>
                  <a:cubicBezTo>
                    <a:pt x="891" y="302"/>
                    <a:pt x="909" y="308"/>
                    <a:pt x="925" y="308"/>
                  </a:cubicBezTo>
                  <a:cubicBezTo>
                    <a:pt x="941" y="308"/>
                    <a:pt x="953" y="302"/>
                    <a:pt x="953" y="289"/>
                  </a:cubicBezTo>
                  <a:cubicBezTo>
                    <a:pt x="978" y="264"/>
                    <a:pt x="978" y="239"/>
                    <a:pt x="953" y="214"/>
                  </a:cubicBezTo>
                  <a:cubicBezTo>
                    <a:pt x="953" y="214"/>
                    <a:pt x="702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311550" y="660900"/>
              <a:ext cx="20075" cy="7975"/>
            </a:xfrm>
            <a:custGeom>
              <a:avLst/>
              <a:gdLst/>
              <a:ahLst/>
              <a:cxnLst/>
              <a:rect l="l" t="t" r="r" b="b"/>
              <a:pathLst>
                <a:path w="803" h="319" extrusionOk="0">
                  <a:moveTo>
                    <a:pt x="587" y="1"/>
                  </a:moveTo>
                  <a:cubicBezTo>
                    <a:pt x="290" y="1"/>
                    <a:pt x="46" y="207"/>
                    <a:pt x="25" y="207"/>
                  </a:cubicBezTo>
                  <a:cubicBezTo>
                    <a:pt x="0" y="232"/>
                    <a:pt x="0" y="282"/>
                    <a:pt x="25" y="307"/>
                  </a:cubicBezTo>
                  <a:cubicBezTo>
                    <a:pt x="42" y="307"/>
                    <a:pt x="59" y="318"/>
                    <a:pt x="76" y="318"/>
                  </a:cubicBezTo>
                  <a:cubicBezTo>
                    <a:pt x="84" y="318"/>
                    <a:pt x="92" y="315"/>
                    <a:pt x="101" y="307"/>
                  </a:cubicBezTo>
                  <a:cubicBezTo>
                    <a:pt x="120" y="287"/>
                    <a:pt x="342" y="112"/>
                    <a:pt x="595" y="112"/>
                  </a:cubicBezTo>
                  <a:cubicBezTo>
                    <a:pt x="663" y="112"/>
                    <a:pt x="733" y="125"/>
                    <a:pt x="802" y="157"/>
                  </a:cubicBezTo>
                  <a:cubicBezTo>
                    <a:pt x="802" y="107"/>
                    <a:pt x="802" y="82"/>
                    <a:pt x="777" y="31"/>
                  </a:cubicBezTo>
                  <a:cubicBezTo>
                    <a:pt x="712" y="10"/>
                    <a:pt x="648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257650" y="677850"/>
              <a:ext cx="35750" cy="12975"/>
            </a:xfrm>
            <a:custGeom>
              <a:avLst/>
              <a:gdLst/>
              <a:ahLst/>
              <a:cxnLst/>
              <a:rect l="l" t="t" r="r" b="b"/>
              <a:pathLst>
                <a:path w="1430" h="519" extrusionOk="0">
                  <a:moveTo>
                    <a:pt x="622" y="0"/>
                  </a:moveTo>
                  <a:cubicBezTo>
                    <a:pt x="440" y="0"/>
                    <a:pt x="232" y="49"/>
                    <a:pt x="1" y="181"/>
                  </a:cubicBezTo>
                  <a:cubicBezTo>
                    <a:pt x="1" y="181"/>
                    <a:pt x="297" y="519"/>
                    <a:pt x="826" y="519"/>
                  </a:cubicBezTo>
                  <a:cubicBezTo>
                    <a:pt x="1002" y="519"/>
                    <a:pt x="1204" y="481"/>
                    <a:pt x="1430" y="381"/>
                  </a:cubicBezTo>
                  <a:cubicBezTo>
                    <a:pt x="1430" y="381"/>
                    <a:pt x="1130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258300" y="677975"/>
              <a:ext cx="16300" cy="12550"/>
            </a:xfrm>
            <a:custGeom>
              <a:avLst/>
              <a:gdLst/>
              <a:ahLst/>
              <a:cxnLst/>
              <a:rect l="l" t="t" r="r" b="b"/>
              <a:pathLst>
                <a:path w="652" h="502" extrusionOk="0">
                  <a:moveTo>
                    <a:pt x="426" y="0"/>
                  </a:moveTo>
                  <a:cubicBezTo>
                    <a:pt x="301" y="25"/>
                    <a:pt x="150" y="75"/>
                    <a:pt x="0" y="176"/>
                  </a:cubicBezTo>
                  <a:cubicBezTo>
                    <a:pt x="25" y="201"/>
                    <a:pt x="201" y="426"/>
                    <a:pt x="551" y="501"/>
                  </a:cubicBezTo>
                  <a:cubicBezTo>
                    <a:pt x="602" y="426"/>
                    <a:pt x="652" y="351"/>
                    <a:pt x="652" y="251"/>
                  </a:cubicBezTo>
                  <a:cubicBezTo>
                    <a:pt x="652" y="176"/>
                    <a:pt x="627" y="100"/>
                    <a:pt x="576" y="50"/>
                  </a:cubicBezTo>
                  <a:cubicBezTo>
                    <a:pt x="526" y="25"/>
                    <a:pt x="476" y="2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256400" y="676325"/>
              <a:ext cx="38250" cy="12325"/>
            </a:xfrm>
            <a:custGeom>
              <a:avLst/>
              <a:gdLst/>
              <a:ahLst/>
              <a:cxnLst/>
              <a:rect l="l" t="t" r="r" b="b"/>
              <a:pathLst>
                <a:path w="1530" h="493" extrusionOk="0">
                  <a:moveTo>
                    <a:pt x="669" y="1"/>
                  </a:moveTo>
                  <a:cubicBezTo>
                    <a:pt x="481" y="1"/>
                    <a:pt x="265" y="52"/>
                    <a:pt x="26" y="191"/>
                  </a:cubicBezTo>
                  <a:cubicBezTo>
                    <a:pt x="1" y="216"/>
                    <a:pt x="1" y="242"/>
                    <a:pt x="1" y="267"/>
                  </a:cubicBezTo>
                  <a:cubicBezTo>
                    <a:pt x="26" y="292"/>
                    <a:pt x="51" y="292"/>
                    <a:pt x="101" y="292"/>
                  </a:cubicBezTo>
                  <a:cubicBezTo>
                    <a:pt x="314" y="161"/>
                    <a:pt x="508" y="114"/>
                    <a:pt x="678" y="114"/>
                  </a:cubicBezTo>
                  <a:cubicBezTo>
                    <a:pt x="1129" y="114"/>
                    <a:pt x="1411" y="449"/>
                    <a:pt x="1429" y="467"/>
                  </a:cubicBezTo>
                  <a:cubicBezTo>
                    <a:pt x="1429" y="492"/>
                    <a:pt x="1454" y="492"/>
                    <a:pt x="1480" y="492"/>
                  </a:cubicBezTo>
                  <a:lnTo>
                    <a:pt x="1505" y="492"/>
                  </a:lnTo>
                  <a:cubicBezTo>
                    <a:pt x="1530" y="467"/>
                    <a:pt x="1530" y="417"/>
                    <a:pt x="1505" y="417"/>
                  </a:cubicBezTo>
                  <a:cubicBezTo>
                    <a:pt x="1505" y="399"/>
                    <a:pt x="1193" y="1"/>
                    <a:pt x="669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314050" y="677350"/>
              <a:ext cx="18825" cy="12900"/>
            </a:xfrm>
            <a:custGeom>
              <a:avLst/>
              <a:gdLst/>
              <a:ahLst/>
              <a:cxnLst/>
              <a:rect l="l" t="t" r="r" b="b"/>
              <a:pathLst>
                <a:path w="753" h="516" extrusionOk="0">
                  <a:moveTo>
                    <a:pt x="752" y="0"/>
                  </a:moveTo>
                  <a:cubicBezTo>
                    <a:pt x="527" y="0"/>
                    <a:pt x="276" y="75"/>
                    <a:pt x="1" y="326"/>
                  </a:cubicBezTo>
                  <a:cubicBezTo>
                    <a:pt x="1" y="326"/>
                    <a:pt x="228" y="515"/>
                    <a:pt x="584" y="515"/>
                  </a:cubicBezTo>
                  <a:cubicBezTo>
                    <a:pt x="637" y="515"/>
                    <a:pt x="694" y="511"/>
                    <a:pt x="752" y="501"/>
                  </a:cubicBezTo>
                  <a:cubicBezTo>
                    <a:pt x="752" y="326"/>
                    <a:pt x="752" y="175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312175" y="676075"/>
              <a:ext cx="20700" cy="10975"/>
            </a:xfrm>
            <a:custGeom>
              <a:avLst/>
              <a:gdLst/>
              <a:ahLst/>
              <a:cxnLst/>
              <a:rect l="l" t="t" r="r" b="b"/>
              <a:pathLst>
                <a:path w="828" h="439" extrusionOk="0">
                  <a:moveTo>
                    <a:pt x="827" y="1"/>
                  </a:moveTo>
                  <a:cubicBezTo>
                    <a:pt x="577" y="1"/>
                    <a:pt x="301" y="76"/>
                    <a:pt x="25" y="327"/>
                  </a:cubicBezTo>
                  <a:cubicBezTo>
                    <a:pt x="0" y="352"/>
                    <a:pt x="0" y="402"/>
                    <a:pt x="25" y="427"/>
                  </a:cubicBezTo>
                  <a:cubicBezTo>
                    <a:pt x="42" y="427"/>
                    <a:pt x="59" y="438"/>
                    <a:pt x="76" y="438"/>
                  </a:cubicBezTo>
                  <a:cubicBezTo>
                    <a:pt x="84" y="438"/>
                    <a:pt x="92" y="435"/>
                    <a:pt x="101" y="427"/>
                  </a:cubicBezTo>
                  <a:cubicBezTo>
                    <a:pt x="351" y="176"/>
                    <a:pt x="602" y="101"/>
                    <a:pt x="827" y="101"/>
                  </a:cubicBezTo>
                  <a:cubicBezTo>
                    <a:pt x="827" y="76"/>
                    <a:pt x="827" y="26"/>
                    <a:pt x="827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314050" y="678600"/>
              <a:ext cx="15700" cy="11300"/>
            </a:xfrm>
            <a:custGeom>
              <a:avLst/>
              <a:gdLst/>
              <a:ahLst/>
              <a:cxnLst/>
              <a:rect l="l" t="t" r="r" b="b"/>
              <a:pathLst>
                <a:path w="628" h="452" extrusionOk="0">
                  <a:moveTo>
                    <a:pt x="477" y="0"/>
                  </a:moveTo>
                  <a:cubicBezTo>
                    <a:pt x="326" y="50"/>
                    <a:pt x="151" y="125"/>
                    <a:pt x="1" y="276"/>
                  </a:cubicBezTo>
                  <a:cubicBezTo>
                    <a:pt x="1" y="276"/>
                    <a:pt x="176" y="426"/>
                    <a:pt x="477" y="451"/>
                  </a:cubicBezTo>
                  <a:lnTo>
                    <a:pt x="552" y="451"/>
                  </a:lnTo>
                  <a:cubicBezTo>
                    <a:pt x="602" y="376"/>
                    <a:pt x="627" y="276"/>
                    <a:pt x="602" y="176"/>
                  </a:cubicBezTo>
                  <a:cubicBezTo>
                    <a:pt x="577" y="100"/>
                    <a:pt x="527" y="5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278500" y="706075"/>
              <a:ext cx="28675" cy="13225"/>
            </a:xfrm>
            <a:custGeom>
              <a:avLst/>
              <a:gdLst/>
              <a:ahLst/>
              <a:cxnLst/>
              <a:rect l="l" t="t" r="r" b="b"/>
              <a:pathLst>
                <a:path w="1147" h="529" extrusionOk="0">
                  <a:moveTo>
                    <a:pt x="143" y="1"/>
                  </a:moveTo>
                  <a:cubicBezTo>
                    <a:pt x="57" y="1"/>
                    <a:pt x="1" y="111"/>
                    <a:pt x="69" y="179"/>
                  </a:cubicBezTo>
                  <a:cubicBezTo>
                    <a:pt x="326" y="455"/>
                    <a:pt x="597" y="528"/>
                    <a:pt x="822" y="528"/>
                  </a:cubicBezTo>
                  <a:cubicBezTo>
                    <a:pt x="904" y="528"/>
                    <a:pt x="980" y="519"/>
                    <a:pt x="1047" y="505"/>
                  </a:cubicBezTo>
                  <a:cubicBezTo>
                    <a:pt x="1147" y="480"/>
                    <a:pt x="1147" y="330"/>
                    <a:pt x="1047" y="305"/>
                  </a:cubicBezTo>
                  <a:lnTo>
                    <a:pt x="169" y="4"/>
                  </a:lnTo>
                  <a:cubicBezTo>
                    <a:pt x="161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168700" y="681875"/>
              <a:ext cx="61425" cy="59675"/>
            </a:xfrm>
            <a:custGeom>
              <a:avLst/>
              <a:gdLst/>
              <a:ahLst/>
              <a:cxnLst/>
              <a:rect l="l" t="t" r="r" b="b"/>
              <a:pathLst>
                <a:path w="2457" h="2387" extrusionOk="0">
                  <a:moveTo>
                    <a:pt x="2293" y="1"/>
                  </a:moveTo>
                  <a:cubicBezTo>
                    <a:pt x="2262" y="1"/>
                    <a:pt x="2231" y="7"/>
                    <a:pt x="2206" y="20"/>
                  </a:cubicBezTo>
                  <a:cubicBezTo>
                    <a:pt x="1830" y="45"/>
                    <a:pt x="1579" y="496"/>
                    <a:pt x="1454" y="796"/>
                  </a:cubicBezTo>
                  <a:cubicBezTo>
                    <a:pt x="1278" y="1172"/>
                    <a:pt x="1153" y="1573"/>
                    <a:pt x="802" y="1824"/>
                  </a:cubicBezTo>
                  <a:cubicBezTo>
                    <a:pt x="576" y="1999"/>
                    <a:pt x="326" y="2075"/>
                    <a:pt x="75" y="2150"/>
                  </a:cubicBezTo>
                  <a:cubicBezTo>
                    <a:pt x="0" y="2175"/>
                    <a:pt x="0" y="2275"/>
                    <a:pt x="75" y="2300"/>
                  </a:cubicBezTo>
                  <a:cubicBezTo>
                    <a:pt x="280" y="2346"/>
                    <a:pt x="506" y="2386"/>
                    <a:pt x="728" y="2386"/>
                  </a:cubicBezTo>
                  <a:cubicBezTo>
                    <a:pt x="996" y="2386"/>
                    <a:pt x="1260" y="2328"/>
                    <a:pt x="1479" y="2150"/>
                  </a:cubicBezTo>
                  <a:cubicBezTo>
                    <a:pt x="1855" y="1874"/>
                    <a:pt x="1980" y="1373"/>
                    <a:pt x="2080" y="947"/>
                  </a:cubicBezTo>
                  <a:cubicBezTo>
                    <a:pt x="2155" y="671"/>
                    <a:pt x="2231" y="370"/>
                    <a:pt x="2431" y="145"/>
                  </a:cubicBezTo>
                  <a:cubicBezTo>
                    <a:pt x="2456" y="95"/>
                    <a:pt x="2456" y="20"/>
                    <a:pt x="2381" y="20"/>
                  </a:cubicBezTo>
                  <a:cubicBezTo>
                    <a:pt x="2356" y="7"/>
                    <a:pt x="2325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46475" y="674950"/>
              <a:ext cx="82400" cy="27450"/>
            </a:xfrm>
            <a:custGeom>
              <a:avLst/>
              <a:gdLst/>
              <a:ahLst/>
              <a:cxnLst/>
              <a:rect l="l" t="t" r="r" b="b"/>
              <a:pathLst>
                <a:path w="3296" h="1098" extrusionOk="0">
                  <a:moveTo>
                    <a:pt x="67" y="1"/>
                  </a:moveTo>
                  <a:cubicBezTo>
                    <a:pt x="30" y="1"/>
                    <a:pt x="1" y="42"/>
                    <a:pt x="37" y="96"/>
                  </a:cubicBezTo>
                  <a:cubicBezTo>
                    <a:pt x="262" y="522"/>
                    <a:pt x="563" y="973"/>
                    <a:pt x="1064" y="1073"/>
                  </a:cubicBezTo>
                  <a:cubicBezTo>
                    <a:pt x="1140" y="1090"/>
                    <a:pt x="1216" y="1098"/>
                    <a:pt x="1292" y="1098"/>
                  </a:cubicBezTo>
                  <a:cubicBezTo>
                    <a:pt x="1666" y="1098"/>
                    <a:pt x="2034" y="910"/>
                    <a:pt x="2368" y="723"/>
                  </a:cubicBezTo>
                  <a:cubicBezTo>
                    <a:pt x="2618" y="597"/>
                    <a:pt x="2894" y="472"/>
                    <a:pt x="3195" y="472"/>
                  </a:cubicBezTo>
                  <a:cubicBezTo>
                    <a:pt x="3245" y="472"/>
                    <a:pt x="3295" y="397"/>
                    <a:pt x="3270" y="347"/>
                  </a:cubicBezTo>
                  <a:cubicBezTo>
                    <a:pt x="3245" y="297"/>
                    <a:pt x="3195" y="246"/>
                    <a:pt x="3145" y="221"/>
                  </a:cubicBezTo>
                  <a:cubicBezTo>
                    <a:pt x="3024" y="101"/>
                    <a:pt x="2845" y="61"/>
                    <a:pt x="2656" y="61"/>
                  </a:cubicBezTo>
                  <a:cubicBezTo>
                    <a:pt x="2452" y="61"/>
                    <a:pt x="2236" y="107"/>
                    <a:pt x="2067" y="146"/>
                  </a:cubicBezTo>
                  <a:cubicBezTo>
                    <a:pt x="1749" y="245"/>
                    <a:pt x="1431" y="376"/>
                    <a:pt x="1113" y="376"/>
                  </a:cubicBezTo>
                  <a:cubicBezTo>
                    <a:pt x="1030" y="376"/>
                    <a:pt x="947" y="367"/>
                    <a:pt x="864" y="347"/>
                  </a:cubicBezTo>
                  <a:cubicBezTo>
                    <a:pt x="588" y="271"/>
                    <a:pt x="363" y="146"/>
                    <a:pt x="112" y="21"/>
                  </a:cubicBezTo>
                  <a:cubicBezTo>
                    <a:pt x="98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280225" y="705900"/>
              <a:ext cx="26325" cy="11575"/>
            </a:xfrm>
            <a:custGeom>
              <a:avLst/>
              <a:gdLst/>
              <a:ahLst/>
              <a:cxnLst/>
              <a:rect l="l" t="t" r="r" b="b"/>
              <a:pathLst>
                <a:path w="1053" h="463" extrusionOk="0">
                  <a:moveTo>
                    <a:pt x="62" y="1"/>
                  </a:moveTo>
                  <a:cubicBezTo>
                    <a:pt x="36" y="1"/>
                    <a:pt x="18" y="18"/>
                    <a:pt x="0" y="36"/>
                  </a:cubicBezTo>
                  <a:lnTo>
                    <a:pt x="1053" y="462"/>
                  </a:lnTo>
                  <a:cubicBezTo>
                    <a:pt x="1053" y="387"/>
                    <a:pt x="1053" y="337"/>
                    <a:pt x="978" y="312"/>
                  </a:cubicBezTo>
                  <a:lnTo>
                    <a:pt x="100" y="11"/>
                  </a:lnTo>
                  <a:cubicBezTo>
                    <a:pt x="86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220700" y="600900"/>
              <a:ext cx="110925" cy="75200"/>
            </a:xfrm>
            <a:custGeom>
              <a:avLst/>
              <a:gdLst/>
              <a:ahLst/>
              <a:cxnLst/>
              <a:rect l="l" t="t" r="r" b="b"/>
              <a:pathLst>
                <a:path w="4437" h="3008" extrusionOk="0">
                  <a:moveTo>
                    <a:pt x="2256" y="0"/>
                  </a:moveTo>
                  <a:cubicBezTo>
                    <a:pt x="1128" y="0"/>
                    <a:pt x="201" y="827"/>
                    <a:pt x="75" y="1880"/>
                  </a:cubicBezTo>
                  <a:cubicBezTo>
                    <a:pt x="0" y="2131"/>
                    <a:pt x="75" y="2582"/>
                    <a:pt x="176" y="3008"/>
                  </a:cubicBezTo>
                  <a:lnTo>
                    <a:pt x="652" y="3008"/>
                  </a:lnTo>
                  <a:cubicBezTo>
                    <a:pt x="1404" y="1354"/>
                    <a:pt x="3158" y="1304"/>
                    <a:pt x="3158" y="1304"/>
                  </a:cubicBezTo>
                  <a:lnTo>
                    <a:pt x="2306" y="301"/>
                  </a:lnTo>
                  <a:lnTo>
                    <a:pt x="2306" y="301"/>
                  </a:lnTo>
                  <a:cubicBezTo>
                    <a:pt x="2311" y="308"/>
                    <a:pt x="3159" y="1304"/>
                    <a:pt x="3459" y="1329"/>
                  </a:cubicBezTo>
                  <a:cubicBezTo>
                    <a:pt x="3935" y="1354"/>
                    <a:pt x="4211" y="1655"/>
                    <a:pt x="4336" y="1855"/>
                  </a:cubicBezTo>
                  <a:cubicBezTo>
                    <a:pt x="4346" y="1874"/>
                    <a:pt x="4363" y="1882"/>
                    <a:pt x="4380" y="1882"/>
                  </a:cubicBezTo>
                  <a:cubicBezTo>
                    <a:pt x="4408" y="1882"/>
                    <a:pt x="4436" y="1861"/>
                    <a:pt x="4436" y="1830"/>
                  </a:cubicBezTo>
                  <a:cubicBezTo>
                    <a:pt x="4411" y="1705"/>
                    <a:pt x="4361" y="1579"/>
                    <a:pt x="4336" y="1454"/>
                  </a:cubicBezTo>
                  <a:cubicBezTo>
                    <a:pt x="4336" y="1429"/>
                    <a:pt x="4336" y="1429"/>
                    <a:pt x="4336" y="1429"/>
                  </a:cubicBezTo>
                  <a:lnTo>
                    <a:pt x="4311" y="1429"/>
                  </a:lnTo>
                  <a:cubicBezTo>
                    <a:pt x="4010" y="602"/>
                    <a:pt x="3208" y="0"/>
                    <a:pt x="2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206900" y="66732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304" y="1654"/>
                    <a:pt x="1655" y="1278"/>
                    <a:pt x="1655" y="827"/>
                  </a:cubicBezTo>
                  <a:cubicBezTo>
                    <a:pt x="1655" y="376"/>
                    <a:pt x="1304" y="0"/>
                    <a:pt x="828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210675" y="674775"/>
              <a:ext cx="28225" cy="17000"/>
            </a:xfrm>
            <a:custGeom>
              <a:avLst/>
              <a:gdLst/>
              <a:ahLst/>
              <a:cxnLst/>
              <a:rect l="l" t="t" r="r" b="b"/>
              <a:pathLst>
                <a:path w="1129" h="680" extrusionOk="0">
                  <a:moveTo>
                    <a:pt x="303" y="1"/>
                  </a:moveTo>
                  <a:cubicBezTo>
                    <a:pt x="232" y="1"/>
                    <a:pt x="156" y="9"/>
                    <a:pt x="75" y="28"/>
                  </a:cubicBezTo>
                  <a:cubicBezTo>
                    <a:pt x="25" y="28"/>
                    <a:pt x="0" y="53"/>
                    <a:pt x="25" y="103"/>
                  </a:cubicBezTo>
                  <a:cubicBezTo>
                    <a:pt x="25" y="128"/>
                    <a:pt x="50" y="153"/>
                    <a:pt x="100" y="153"/>
                  </a:cubicBezTo>
                  <a:cubicBezTo>
                    <a:pt x="173" y="136"/>
                    <a:pt x="240" y="129"/>
                    <a:pt x="303" y="129"/>
                  </a:cubicBezTo>
                  <a:cubicBezTo>
                    <a:pt x="805" y="129"/>
                    <a:pt x="1003" y="607"/>
                    <a:pt x="1003" y="629"/>
                  </a:cubicBezTo>
                  <a:cubicBezTo>
                    <a:pt x="1003" y="654"/>
                    <a:pt x="1028" y="679"/>
                    <a:pt x="1053" y="679"/>
                  </a:cubicBezTo>
                  <a:cubicBezTo>
                    <a:pt x="1078" y="679"/>
                    <a:pt x="1078" y="679"/>
                    <a:pt x="1078" y="654"/>
                  </a:cubicBezTo>
                  <a:cubicBezTo>
                    <a:pt x="1128" y="654"/>
                    <a:pt x="1128" y="604"/>
                    <a:pt x="1128" y="579"/>
                  </a:cubicBezTo>
                  <a:cubicBezTo>
                    <a:pt x="1128" y="579"/>
                    <a:pt x="889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223200" y="545750"/>
              <a:ext cx="87750" cy="67700"/>
            </a:xfrm>
            <a:custGeom>
              <a:avLst/>
              <a:gdLst/>
              <a:ahLst/>
              <a:cxnLst/>
              <a:rect l="l" t="t" r="r" b="b"/>
              <a:pathLst>
                <a:path w="3510" h="2708" extrusionOk="0">
                  <a:moveTo>
                    <a:pt x="1755" y="1"/>
                  </a:moveTo>
                  <a:cubicBezTo>
                    <a:pt x="802" y="1"/>
                    <a:pt x="0" y="602"/>
                    <a:pt x="0" y="1354"/>
                  </a:cubicBezTo>
                  <a:cubicBezTo>
                    <a:pt x="0" y="2106"/>
                    <a:pt x="802" y="2708"/>
                    <a:pt x="1755" y="2708"/>
                  </a:cubicBezTo>
                  <a:cubicBezTo>
                    <a:pt x="2732" y="2708"/>
                    <a:pt x="3509" y="2106"/>
                    <a:pt x="3509" y="1354"/>
                  </a:cubicBezTo>
                  <a:cubicBezTo>
                    <a:pt x="3509" y="602"/>
                    <a:pt x="2732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245750" y="603400"/>
              <a:ext cx="54550" cy="8175"/>
            </a:xfrm>
            <a:custGeom>
              <a:avLst/>
              <a:gdLst/>
              <a:ahLst/>
              <a:cxnLst/>
              <a:rect l="l" t="t" r="r" b="b"/>
              <a:pathLst>
                <a:path w="2182" h="327" extrusionOk="0">
                  <a:moveTo>
                    <a:pt x="2131" y="1"/>
                  </a:moveTo>
                  <a:lnTo>
                    <a:pt x="51" y="201"/>
                  </a:lnTo>
                  <a:cubicBezTo>
                    <a:pt x="26" y="201"/>
                    <a:pt x="1" y="226"/>
                    <a:pt x="1" y="276"/>
                  </a:cubicBezTo>
                  <a:cubicBezTo>
                    <a:pt x="1" y="301"/>
                    <a:pt x="26" y="326"/>
                    <a:pt x="76" y="326"/>
                  </a:cubicBezTo>
                  <a:lnTo>
                    <a:pt x="2131" y="126"/>
                  </a:lnTo>
                  <a:cubicBezTo>
                    <a:pt x="2156" y="126"/>
                    <a:pt x="2181" y="101"/>
                    <a:pt x="2181" y="76"/>
                  </a:cubicBezTo>
                  <a:cubicBezTo>
                    <a:pt x="2181" y="26"/>
                    <a:pt x="2156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1897375" y="760675"/>
              <a:ext cx="307675" cy="352150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965675" y="943000"/>
              <a:ext cx="149775" cy="160425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2012050" y="894750"/>
              <a:ext cx="155400" cy="15792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067175" y="850275"/>
              <a:ext cx="118450" cy="115300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1943125" y="792625"/>
              <a:ext cx="255675" cy="247525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975075" y="845875"/>
              <a:ext cx="223725" cy="23312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024575" y="912925"/>
              <a:ext cx="169200" cy="193000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137975" y="801400"/>
              <a:ext cx="60825" cy="65825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396125" y="1572700"/>
              <a:ext cx="122225" cy="147900"/>
            </a:xfrm>
            <a:custGeom>
              <a:avLst/>
              <a:gdLst/>
              <a:ahLst/>
              <a:cxnLst/>
              <a:rect l="l" t="t" r="r" b="b"/>
              <a:pathLst>
                <a:path w="4889" h="5916" extrusionOk="0">
                  <a:moveTo>
                    <a:pt x="1" y="1"/>
                  </a:moveTo>
                  <a:lnTo>
                    <a:pt x="101" y="3434"/>
                  </a:lnTo>
                  <a:lnTo>
                    <a:pt x="2557" y="5916"/>
                  </a:lnTo>
                  <a:lnTo>
                    <a:pt x="4888" y="5916"/>
                  </a:lnTo>
                  <a:cubicBezTo>
                    <a:pt x="4864" y="4335"/>
                    <a:pt x="3306" y="4312"/>
                    <a:pt x="3213" y="4312"/>
                  </a:cubicBezTo>
                  <a:cubicBezTo>
                    <a:pt x="3210" y="4312"/>
                    <a:pt x="3209" y="4312"/>
                    <a:pt x="3209" y="4312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2078450" y="1542000"/>
              <a:ext cx="97150" cy="179225"/>
            </a:xfrm>
            <a:custGeom>
              <a:avLst/>
              <a:gdLst/>
              <a:ahLst/>
              <a:cxnLst/>
              <a:rect l="l" t="t" r="r" b="b"/>
              <a:pathLst>
                <a:path w="3886" h="7169" extrusionOk="0">
                  <a:moveTo>
                    <a:pt x="3034" y="1"/>
                  </a:moveTo>
                  <a:lnTo>
                    <a:pt x="1" y="2607"/>
                  </a:lnTo>
                  <a:lnTo>
                    <a:pt x="1655" y="7169"/>
                  </a:lnTo>
                  <a:cubicBezTo>
                    <a:pt x="2908" y="6141"/>
                    <a:pt x="1580" y="5088"/>
                    <a:pt x="1580" y="5088"/>
                  </a:cubicBezTo>
                  <a:lnTo>
                    <a:pt x="3886" y="1053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2092875" y="757700"/>
              <a:ext cx="307050" cy="255500"/>
            </a:xfrm>
            <a:custGeom>
              <a:avLst/>
              <a:gdLst/>
              <a:ahLst/>
              <a:cxnLst/>
              <a:rect l="l" t="t" r="r" b="b"/>
              <a:pathLst>
                <a:path w="12282" h="10220" extrusionOk="0">
                  <a:moveTo>
                    <a:pt x="5072" y="0"/>
                  </a:moveTo>
                  <a:cubicBezTo>
                    <a:pt x="4219" y="0"/>
                    <a:pt x="3302" y="733"/>
                    <a:pt x="2005" y="3553"/>
                  </a:cubicBezTo>
                  <a:cubicBezTo>
                    <a:pt x="251" y="7287"/>
                    <a:pt x="0" y="8240"/>
                    <a:pt x="602" y="8591"/>
                  </a:cubicBezTo>
                  <a:cubicBezTo>
                    <a:pt x="681" y="8633"/>
                    <a:pt x="780" y="8652"/>
                    <a:pt x="892" y="8652"/>
                  </a:cubicBezTo>
                  <a:cubicBezTo>
                    <a:pt x="1634" y="8652"/>
                    <a:pt x="2958" y="7839"/>
                    <a:pt x="2958" y="7839"/>
                  </a:cubicBezTo>
                  <a:lnTo>
                    <a:pt x="2958" y="7839"/>
                  </a:lnTo>
                  <a:lnTo>
                    <a:pt x="2281" y="9944"/>
                  </a:lnTo>
                  <a:lnTo>
                    <a:pt x="10727" y="10220"/>
                  </a:lnTo>
                  <a:lnTo>
                    <a:pt x="10552" y="8666"/>
                  </a:lnTo>
                  <a:lnTo>
                    <a:pt x="10552" y="8666"/>
                  </a:lnTo>
                  <a:cubicBezTo>
                    <a:pt x="10552" y="8666"/>
                    <a:pt x="10810" y="8768"/>
                    <a:pt x="11112" y="8768"/>
                  </a:cubicBezTo>
                  <a:cubicBezTo>
                    <a:pt x="11632" y="8768"/>
                    <a:pt x="12281" y="8467"/>
                    <a:pt x="11980" y="6836"/>
                  </a:cubicBezTo>
                  <a:cubicBezTo>
                    <a:pt x="11520" y="4318"/>
                    <a:pt x="10218" y="280"/>
                    <a:pt x="8368" y="280"/>
                  </a:cubicBezTo>
                  <a:cubicBezTo>
                    <a:pt x="8303" y="280"/>
                    <a:pt x="8237" y="285"/>
                    <a:pt x="8171" y="295"/>
                  </a:cubicBezTo>
                  <a:cubicBezTo>
                    <a:pt x="8171" y="295"/>
                    <a:pt x="7744" y="425"/>
                    <a:pt x="7161" y="425"/>
                  </a:cubicBezTo>
                  <a:cubicBezTo>
                    <a:pt x="6786" y="425"/>
                    <a:pt x="6347" y="371"/>
                    <a:pt x="5915" y="195"/>
                  </a:cubicBezTo>
                  <a:cubicBezTo>
                    <a:pt x="5633" y="82"/>
                    <a:pt x="5356" y="0"/>
                    <a:pt x="5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148000" y="850625"/>
              <a:ext cx="100925" cy="104300"/>
            </a:xfrm>
            <a:custGeom>
              <a:avLst/>
              <a:gdLst/>
              <a:ahLst/>
              <a:cxnLst/>
              <a:rect l="l" t="t" r="r" b="b"/>
              <a:pathLst>
                <a:path w="4037" h="4172" extrusionOk="0">
                  <a:moveTo>
                    <a:pt x="3184" y="0"/>
                  </a:moveTo>
                  <a:cubicBezTo>
                    <a:pt x="3176" y="0"/>
                    <a:pt x="3167" y="3"/>
                    <a:pt x="3159" y="11"/>
                  </a:cubicBezTo>
                  <a:lnTo>
                    <a:pt x="26" y="2041"/>
                  </a:lnTo>
                  <a:cubicBezTo>
                    <a:pt x="1" y="2067"/>
                    <a:pt x="1" y="2092"/>
                    <a:pt x="1" y="2117"/>
                  </a:cubicBezTo>
                  <a:cubicBezTo>
                    <a:pt x="19" y="2134"/>
                    <a:pt x="49" y="2152"/>
                    <a:pt x="74" y="2152"/>
                  </a:cubicBezTo>
                  <a:cubicBezTo>
                    <a:pt x="84" y="2152"/>
                    <a:pt x="94" y="2149"/>
                    <a:pt x="101" y="2142"/>
                  </a:cubicBezTo>
                  <a:lnTo>
                    <a:pt x="3184" y="137"/>
                  </a:lnTo>
                  <a:lnTo>
                    <a:pt x="3886" y="889"/>
                  </a:lnTo>
                  <a:lnTo>
                    <a:pt x="703" y="4072"/>
                  </a:lnTo>
                  <a:cubicBezTo>
                    <a:pt x="678" y="4097"/>
                    <a:pt x="678" y="4147"/>
                    <a:pt x="703" y="4172"/>
                  </a:cubicBezTo>
                  <a:lnTo>
                    <a:pt x="778" y="4172"/>
                  </a:lnTo>
                  <a:lnTo>
                    <a:pt x="4011" y="939"/>
                  </a:lnTo>
                  <a:cubicBezTo>
                    <a:pt x="4036" y="914"/>
                    <a:pt x="4036" y="864"/>
                    <a:pt x="4011" y="838"/>
                  </a:cubicBezTo>
                  <a:lnTo>
                    <a:pt x="3234" y="11"/>
                  </a:lnTo>
                  <a:cubicBezTo>
                    <a:pt x="3217" y="11"/>
                    <a:pt x="3201" y="0"/>
                    <a:pt x="3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2188750" y="820200"/>
              <a:ext cx="11300" cy="57675"/>
            </a:xfrm>
            <a:custGeom>
              <a:avLst/>
              <a:gdLst/>
              <a:ahLst/>
              <a:cxnLst/>
              <a:rect l="l" t="t" r="r" b="b"/>
              <a:pathLst>
                <a:path w="452" h="2307" extrusionOk="0">
                  <a:moveTo>
                    <a:pt x="401" y="0"/>
                  </a:moveTo>
                  <a:cubicBezTo>
                    <a:pt x="376" y="0"/>
                    <a:pt x="326" y="25"/>
                    <a:pt x="326" y="50"/>
                  </a:cubicBezTo>
                  <a:lnTo>
                    <a:pt x="0" y="2256"/>
                  </a:lnTo>
                  <a:cubicBezTo>
                    <a:pt x="0" y="2281"/>
                    <a:pt x="0" y="2306"/>
                    <a:pt x="50" y="2306"/>
                  </a:cubicBezTo>
                  <a:cubicBezTo>
                    <a:pt x="75" y="2306"/>
                    <a:pt x="100" y="2306"/>
                    <a:pt x="125" y="2256"/>
                  </a:cubicBezTo>
                  <a:lnTo>
                    <a:pt x="451" y="76"/>
                  </a:lnTo>
                  <a:cubicBezTo>
                    <a:pt x="451" y="25"/>
                    <a:pt x="42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2257025" y="856275"/>
              <a:ext cx="115325" cy="116200"/>
            </a:xfrm>
            <a:custGeom>
              <a:avLst/>
              <a:gdLst/>
              <a:ahLst/>
              <a:cxnLst/>
              <a:rect l="l" t="t" r="r" b="b"/>
              <a:pathLst>
                <a:path w="4613" h="4648" extrusionOk="0">
                  <a:moveTo>
                    <a:pt x="630" y="1"/>
                  </a:moveTo>
                  <a:cubicBezTo>
                    <a:pt x="613" y="1"/>
                    <a:pt x="595" y="18"/>
                    <a:pt x="577" y="36"/>
                  </a:cubicBezTo>
                  <a:lnTo>
                    <a:pt x="26" y="763"/>
                  </a:lnTo>
                  <a:cubicBezTo>
                    <a:pt x="1" y="788"/>
                    <a:pt x="1" y="838"/>
                    <a:pt x="26" y="863"/>
                  </a:cubicBezTo>
                  <a:lnTo>
                    <a:pt x="3810" y="4648"/>
                  </a:lnTo>
                  <a:lnTo>
                    <a:pt x="3886" y="4648"/>
                  </a:lnTo>
                  <a:cubicBezTo>
                    <a:pt x="3911" y="4623"/>
                    <a:pt x="3911" y="4572"/>
                    <a:pt x="3886" y="4547"/>
                  </a:cubicBezTo>
                  <a:lnTo>
                    <a:pt x="151" y="813"/>
                  </a:lnTo>
                  <a:lnTo>
                    <a:pt x="653" y="161"/>
                  </a:lnTo>
                  <a:lnTo>
                    <a:pt x="4487" y="2618"/>
                  </a:lnTo>
                  <a:cubicBezTo>
                    <a:pt x="4508" y="2628"/>
                    <a:pt x="4524" y="2634"/>
                    <a:pt x="4538" y="2634"/>
                  </a:cubicBezTo>
                  <a:cubicBezTo>
                    <a:pt x="4558" y="2634"/>
                    <a:pt x="4573" y="2622"/>
                    <a:pt x="4587" y="2592"/>
                  </a:cubicBezTo>
                  <a:cubicBezTo>
                    <a:pt x="4612" y="2567"/>
                    <a:pt x="4587" y="2542"/>
                    <a:pt x="4562" y="2517"/>
                  </a:cubicBezTo>
                  <a:lnTo>
                    <a:pt x="653" y="11"/>
                  </a:lnTo>
                  <a:cubicBezTo>
                    <a:pt x="645" y="4"/>
                    <a:pt x="638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2330975" y="823700"/>
              <a:ext cx="20700" cy="83625"/>
            </a:xfrm>
            <a:custGeom>
              <a:avLst/>
              <a:gdLst/>
              <a:ahLst/>
              <a:cxnLst/>
              <a:rect l="l" t="t" r="r" b="b"/>
              <a:pathLst>
                <a:path w="828" h="3345" extrusionOk="0">
                  <a:moveTo>
                    <a:pt x="88" y="0"/>
                  </a:moveTo>
                  <a:cubicBezTo>
                    <a:pt x="78" y="0"/>
                    <a:pt x="65" y="3"/>
                    <a:pt x="50" y="11"/>
                  </a:cubicBezTo>
                  <a:cubicBezTo>
                    <a:pt x="25" y="11"/>
                    <a:pt x="0" y="36"/>
                    <a:pt x="0" y="61"/>
                  </a:cubicBezTo>
                  <a:lnTo>
                    <a:pt x="702" y="3294"/>
                  </a:lnTo>
                  <a:cubicBezTo>
                    <a:pt x="702" y="3319"/>
                    <a:pt x="727" y="3344"/>
                    <a:pt x="752" y="3344"/>
                  </a:cubicBezTo>
                  <a:lnTo>
                    <a:pt x="777" y="3344"/>
                  </a:lnTo>
                  <a:cubicBezTo>
                    <a:pt x="802" y="3344"/>
                    <a:pt x="827" y="3294"/>
                    <a:pt x="827" y="3269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2247625" y="847150"/>
              <a:ext cx="25100" cy="29450"/>
            </a:xfrm>
            <a:custGeom>
              <a:avLst/>
              <a:gdLst/>
              <a:ahLst/>
              <a:cxnLst/>
              <a:rect l="l" t="t" r="r" b="b"/>
              <a:pathLst>
                <a:path w="1004" h="1178" extrusionOk="0">
                  <a:moveTo>
                    <a:pt x="753" y="0"/>
                  </a:moveTo>
                  <a:lnTo>
                    <a:pt x="126" y="201"/>
                  </a:lnTo>
                  <a:lnTo>
                    <a:pt x="1" y="1028"/>
                  </a:lnTo>
                  <a:lnTo>
                    <a:pt x="427" y="1178"/>
                  </a:lnTo>
                  <a:lnTo>
                    <a:pt x="1003" y="426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183725" y="755475"/>
              <a:ext cx="78350" cy="88550"/>
            </a:xfrm>
            <a:custGeom>
              <a:avLst/>
              <a:gdLst/>
              <a:ahLst/>
              <a:cxnLst/>
              <a:rect l="l" t="t" r="r" b="b"/>
              <a:pathLst>
                <a:path w="3134" h="3542" extrusionOk="0">
                  <a:moveTo>
                    <a:pt x="1505" y="127"/>
                  </a:moveTo>
                  <a:cubicBezTo>
                    <a:pt x="1588" y="127"/>
                    <a:pt x="1672" y="137"/>
                    <a:pt x="1755" y="158"/>
                  </a:cubicBezTo>
                  <a:cubicBezTo>
                    <a:pt x="1755" y="158"/>
                    <a:pt x="2958" y="359"/>
                    <a:pt x="2933" y="2740"/>
                  </a:cubicBezTo>
                  <a:cubicBezTo>
                    <a:pt x="2862" y="2722"/>
                    <a:pt x="2779" y="2704"/>
                    <a:pt x="2674" y="2704"/>
                  </a:cubicBezTo>
                  <a:cubicBezTo>
                    <a:pt x="2630" y="2704"/>
                    <a:pt x="2583" y="2707"/>
                    <a:pt x="2532" y="2715"/>
                  </a:cubicBezTo>
                  <a:cubicBezTo>
                    <a:pt x="2407" y="2765"/>
                    <a:pt x="2281" y="2840"/>
                    <a:pt x="2181" y="2965"/>
                  </a:cubicBezTo>
                  <a:cubicBezTo>
                    <a:pt x="2206" y="2539"/>
                    <a:pt x="2156" y="1687"/>
                    <a:pt x="1630" y="1136"/>
                  </a:cubicBezTo>
                  <a:cubicBezTo>
                    <a:pt x="1329" y="810"/>
                    <a:pt x="903" y="659"/>
                    <a:pt x="376" y="659"/>
                  </a:cubicBezTo>
                  <a:lnTo>
                    <a:pt x="326" y="659"/>
                  </a:lnTo>
                  <a:cubicBezTo>
                    <a:pt x="541" y="467"/>
                    <a:pt x="1012" y="127"/>
                    <a:pt x="1505" y="127"/>
                  </a:cubicBezTo>
                  <a:close/>
                  <a:moveTo>
                    <a:pt x="1507" y="1"/>
                  </a:moveTo>
                  <a:cubicBezTo>
                    <a:pt x="785" y="1"/>
                    <a:pt x="148" y="640"/>
                    <a:pt x="126" y="685"/>
                  </a:cubicBezTo>
                  <a:lnTo>
                    <a:pt x="1" y="810"/>
                  </a:lnTo>
                  <a:lnTo>
                    <a:pt x="1" y="810"/>
                  </a:lnTo>
                  <a:lnTo>
                    <a:pt x="151" y="785"/>
                  </a:lnTo>
                  <a:cubicBezTo>
                    <a:pt x="227" y="778"/>
                    <a:pt x="300" y="775"/>
                    <a:pt x="372" y="775"/>
                  </a:cubicBezTo>
                  <a:cubicBezTo>
                    <a:pt x="870" y="775"/>
                    <a:pt x="1270" y="926"/>
                    <a:pt x="1554" y="1211"/>
                  </a:cubicBezTo>
                  <a:cubicBezTo>
                    <a:pt x="2206" y="1913"/>
                    <a:pt x="2056" y="3166"/>
                    <a:pt x="2056" y="3191"/>
                  </a:cubicBezTo>
                  <a:lnTo>
                    <a:pt x="2006" y="3542"/>
                  </a:lnTo>
                  <a:lnTo>
                    <a:pt x="2156" y="3216"/>
                  </a:lnTo>
                  <a:cubicBezTo>
                    <a:pt x="2281" y="3015"/>
                    <a:pt x="2407" y="2890"/>
                    <a:pt x="2557" y="2840"/>
                  </a:cubicBezTo>
                  <a:cubicBezTo>
                    <a:pt x="2602" y="2830"/>
                    <a:pt x="2645" y="2826"/>
                    <a:pt x="2685" y="2826"/>
                  </a:cubicBezTo>
                  <a:cubicBezTo>
                    <a:pt x="2846" y="2826"/>
                    <a:pt x="2958" y="2890"/>
                    <a:pt x="2958" y="2890"/>
                  </a:cubicBezTo>
                  <a:lnTo>
                    <a:pt x="3058" y="2940"/>
                  </a:lnTo>
                  <a:lnTo>
                    <a:pt x="3058" y="2840"/>
                  </a:lnTo>
                  <a:cubicBezTo>
                    <a:pt x="3133" y="258"/>
                    <a:pt x="1805" y="33"/>
                    <a:pt x="1780" y="33"/>
                  </a:cubicBezTo>
                  <a:cubicBezTo>
                    <a:pt x="1688" y="11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2216300" y="766300"/>
              <a:ext cx="27600" cy="17575"/>
            </a:xfrm>
            <a:custGeom>
              <a:avLst/>
              <a:gdLst/>
              <a:ahLst/>
              <a:cxnLst/>
              <a:rect l="l" t="t" r="r" b="b"/>
              <a:pathLst>
                <a:path w="1104" h="703" extrusionOk="0">
                  <a:moveTo>
                    <a:pt x="978" y="1"/>
                  </a:moveTo>
                  <a:cubicBezTo>
                    <a:pt x="978" y="1"/>
                    <a:pt x="953" y="352"/>
                    <a:pt x="728" y="502"/>
                  </a:cubicBezTo>
                  <a:cubicBezTo>
                    <a:pt x="657" y="550"/>
                    <a:pt x="569" y="575"/>
                    <a:pt x="464" y="575"/>
                  </a:cubicBezTo>
                  <a:cubicBezTo>
                    <a:pt x="347" y="575"/>
                    <a:pt x="210" y="543"/>
                    <a:pt x="51" y="477"/>
                  </a:cubicBezTo>
                  <a:lnTo>
                    <a:pt x="1" y="577"/>
                  </a:lnTo>
                  <a:cubicBezTo>
                    <a:pt x="176" y="653"/>
                    <a:pt x="327" y="703"/>
                    <a:pt x="477" y="703"/>
                  </a:cubicBezTo>
                  <a:cubicBezTo>
                    <a:pt x="602" y="703"/>
                    <a:pt x="703" y="653"/>
                    <a:pt x="803" y="602"/>
                  </a:cubicBezTo>
                  <a:cubicBezTo>
                    <a:pt x="1078" y="402"/>
                    <a:pt x="1104" y="26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2234475" y="797025"/>
              <a:ext cx="23825" cy="14425"/>
            </a:xfrm>
            <a:custGeom>
              <a:avLst/>
              <a:gdLst/>
              <a:ahLst/>
              <a:cxnLst/>
              <a:rect l="l" t="t" r="r" b="b"/>
              <a:pathLst>
                <a:path w="953" h="577" extrusionOk="0">
                  <a:moveTo>
                    <a:pt x="828" y="0"/>
                  </a:moveTo>
                  <a:cubicBezTo>
                    <a:pt x="828" y="0"/>
                    <a:pt x="677" y="351"/>
                    <a:pt x="402" y="426"/>
                  </a:cubicBezTo>
                  <a:cubicBezTo>
                    <a:pt x="363" y="445"/>
                    <a:pt x="321" y="453"/>
                    <a:pt x="277" y="453"/>
                  </a:cubicBezTo>
                  <a:cubicBezTo>
                    <a:pt x="206" y="453"/>
                    <a:pt x="128" y="432"/>
                    <a:pt x="51" y="401"/>
                  </a:cubicBezTo>
                  <a:lnTo>
                    <a:pt x="1" y="501"/>
                  </a:lnTo>
                  <a:cubicBezTo>
                    <a:pt x="101" y="551"/>
                    <a:pt x="176" y="576"/>
                    <a:pt x="276" y="576"/>
                  </a:cubicBezTo>
                  <a:cubicBezTo>
                    <a:pt x="351" y="576"/>
                    <a:pt x="402" y="576"/>
                    <a:pt x="452" y="551"/>
                  </a:cubicBezTo>
                  <a:cubicBezTo>
                    <a:pt x="778" y="451"/>
                    <a:pt x="928" y="75"/>
                    <a:pt x="953" y="50"/>
                  </a:cubicBezTo>
                  <a:lnTo>
                    <a:pt x="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2198125" y="763325"/>
              <a:ext cx="55175" cy="61900"/>
            </a:xfrm>
            <a:custGeom>
              <a:avLst/>
              <a:gdLst/>
              <a:ahLst/>
              <a:cxnLst/>
              <a:rect l="l" t="t" r="r" b="b"/>
              <a:pathLst>
                <a:path w="2207" h="2476" extrusionOk="0">
                  <a:moveTo>
                    <a:pt x="306" y="1"/>
                  </a:moveTo>
                  <a:cubicBezTo>
                    <a:pt x="208" y="1"/>
                    <a:pt x="106" y="7"/>
                    <a:pt x="1" y="20"/>
                  </a:cubicBezTo>
                  <a:lnTo>
                    <a:pt x="26" y="145"/>
                  </a:lnTo>
                  <a:cubicBezTo>
                    <a:pt x="125" y="132"/>
                    <a:pt x="221" y="126"/>
                    <a:pt x="314" y="126"/>
                  </a:cubicBezTo>
                  <a:cubicBezTo>
                    <a:pt x="761" y="126"/>
                    <a:pt x="1135" y="272"/>
                    <a:pt x="1404" y="521"/>
                  </a:cubicBezTo>
                  <a:cubicBezTo>
                    <a:pt x="2081" y="1198"/>
                    <a:pt x="1981" y="2451"/>
                    <a:pt x="1981" y="2476"/>
                  </a:cubicBezTo>
                  <a:lnTo>
                    <a:pt x="2106" y="2476"/>
                  </a:lnTo>
                  <a:cubicBezTo>
                    <a:pt x="2106" y="2426"/>
                    <a:pt x="2206" y="1148"/>
                    <a:pt x="1480" y="446"/>
                  </a:cubicBezTo>
                  <a:cubicBezTo>
                    <a:pt x="1188" y="154"/>
                    <a:pt x="79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2227575" y="825500"/>
              <a:ext cx="43275" cy="47350"/>
            </a:xfrm>
            <a:custGeom>
              <a:avLst/>
              <a:gdLst/>
              <a:ahLst/>
              <a:cxnLst/>
              <a:rect l="l" t="t" r="r" b="b"/>
              <a:pathLst>
                <a:path w="1731" h="1894" extrusionOk="0">
                  <a:moveTo>
                    <a:pt x="1009" y="1"/>
                  </a:moveTo>
                  <a:cubicBezTo>
                    <a:pt x="349" y="1"/>
                    <a:pt x="1" y="1067"/>
                    <a:pt x="1" y="1067"/>
                  </a:cubicBezTo>
                  <a:lnTo>
                    <a:pt x="803" y="1894"/>
                  </a:lnTo>
                  <a:lnTo>
                    <a:pt x="928" y="1067"/>
                  </a:lnTo>
                  <a:lnTo>
                    <a:pt x="1730" y="816"/>
                  </a:lnTo>
                  <a:lnTo>
                    <a:pt x="1229" y="39"/>
                  </a:lnTo>
                  <a:cubicBezTo>
                    <a:pt x="1152" y="13"/>
                    <a:pt x="1079" y="1"/>
                    <a:pt x="1009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2162425" y="1006925"/>
              <a:ext cx="288250" cy="575200"/>
            </a:xfrm>
            <a:custGeom>
              <a:avLst/>
              <a:gdLst/>
              <a:ahLst/>
              <a:cxnLst/>
              <a:rect l="l" t="t" r="r" b="b"/>
              <a:pathLst>
                <a:path w="11530" h="23008" extrusionOk="0">
                  <a:moveTo>
                    <a:pt x="0" y="0"/>
                  </a:moveTo>
                  <a:lnTo>
                    <a:pt x="6091" y="9699"/>
                  </a:lnTo>
                  <a:lnTo>
                    <a:pt x="9123" y="23008"/>
                  </a:lnTo>
                  <a:lnTo>
                    <a:pt x="11529" y="23008"/>
                  </a:lnTo>
                  <a:lnTo>
                    <a:pt x="10727" y="8822"/>
                  </a:lnTo>
                  <a:lnTo>
                    <a:pt x="7394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2132350" y="1006925"/>
              <a:ext cx="209300" cy="624700"/>
            </a:xfrm>
            <a:custGeom>
              <a:avLst/>
              <a:gdLst/>
              <a:ahLst/>
              <a:cxnLst/>
              <a:rect l="l" t="t" r="r" b="b"/>
              <a:pathLst>
                <a:path w="8372" h="24988" extrusionOk="0">
                  <a:moveTo>
                    <a:pt x="1203" y="0"/>
                  </a:moveTo>
                  <a:cubicBezTo>
                    <a:pt x="1203" y="0"/>
                    <a:pt x="903" y="2181"/>
                    <a:pt x="1629" y="3559"/>
                  </a:cubicBezTo>
                  <a:cubicBezTo>
                    <a:pt x="1905" y="4135"/>
                    <a:pt x="2557" y="5514"/>
                    <a:pt x="2983" y="6642"/>
                  </a:cubicBezTo>
                  <a:lnTo>
                    <a:pt x="3885" y="10100"/>
                  </a:lnTo>
                  <a:lnTo>
                    <a:pt x="0" y="22156"/>
                  </a:lnTo>
                  <a:lnTo>
                    <a:pt x="1730" y="24988"/>
                  </a:lnTo>
                  <a:lnTo>
                    <a:pt x="8371" y="10902"/>
                  </a:lnTo>
                  <a:lnTo>
                    <a:pt x="7294" y="226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6"/>
          <p:cNvSpPr txBox="1">
            <a:spLocks noGrp="1"/>
          </p:cNvSpPr>
          <p:nvPr>
            <p:ph type="body" idx="1"/>
          </p:nvPr>
        </p:nvSpPr>
        <p:spPr>
          <a:xfrm>
            <a:off x="545399" y="1034298"/>
            <a:ext cx="6958390" cy="3332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3600" b="1" dirty="0"/>
              <a:t>ECONOMIC </a:t>
            </a:r>
            <a:r>
              <a:rPr lang="en-US" sz="3600" b="1" dirty="0">
                <a:solidFill>
                  <a:srgbClr val="FF0000"/>
                </a:solidFill>
              </a:rPr>
              <a:t>IMPACT:</a:t>
            </a:r>
          </a:p>
          <a:p>
            <a:pPr marL="139700" indent="0">
              <a:buNone/>
            </a:pPr>
            <a:endParaRPr lang="en-US" sz="2800" b="1" dirty="0"/>
          </a:p>
          <a:p>
            <a:pPr marL="482600" indent="-342900">
              <a:buFont typeface="Wingdings" panose="05000000000000000000" pitchFamily="2" charset="2"/>
              <a:buChar char="ü"/>
            </a:pPr>
            <a:r>
              <a:rPr lang="en-US" sz="2400" dirty="0"/>
              <a:t>Losses in billions for corporations and governments.</a:t>
            </a:r>
          </a:p>
          <a:p>
            <a:pPr marL="4826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482600" indent="-342900">
              <a:buFont typeface="Wingdings" panose="05000000000000000000" pitchFamily="2" charset="2"/>
              <a:buChar char="ü"/>
            </a:pPr>
            <a:r>
              <a:rPr lang="en-US" sz="2400" dirty="0"/>
              <a:t>Economic instability due to fraud </a:t>
            </a:r>
          </a:p>
          <a:p>
            <a:pPr marL="139700" indent="0">
              <a:buNone/>
            </a:pPr>
            <a:r>
              <a:rPr lang="en-US" sz="2400" dirty="0"/>
              <a:t>	(e.g., Banking scams).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grpSp>
        <p:nvGrpSpPr>
          <p:cNvPr id="946" name="Google Shape;946;p46"/>
          <p:cNvGrpSpPr/>
          <p:nvPr/>
        </p:nvGrpSpPr>
        <p:grpSpPr>
          <a:xfrm>
            <a:off x="6332322" y="748493"/>
            <a:ext cx="2744756" cy="2125963"/>
            <a:chOff x="5050525" y="1508764"/>
            <a:chExt cx="2744756" cy="2125963"/>
          </a:xfrm>
        </p:grpSpPr>
        <p:sp>
          <p:nvSpPr>
            <p:cNvPr id="947" name="Google Shape;947;p46"/>
            <p:cNvSpPr/>
            <p:nvPr/>
          </p:nvSpPr>
          <p:spPr>
            <a:xfrm>
              <a:off x="5499933" y="3403296"/>
              <a:ext cx="383811" cy="231431"/>
            </a:xfrm>
            <a:custGeom>
              <a:avLst/>
              <a:gdLst/>
              <a:ahLst/>
              <a:cxnLst/>
              <a:rect l="l" t="t" r="r" b="b"/>
              <a:pathLst>
                <a:path w="8254" h="4977" extrusionOk="0">
                  <a:moveTo>
                    <a:pt x="5948" y="0"/>
                  </a:moveTo>
                  <a:cubicBezTo>
                    <a:pt x="5948" y="0"/>
                    <a:pt x="1109" y="1986"/>
                    <a:pt x="493" y="3652"/>
                  </a:cubicBezTo>
                  <a:cubicBezTo>
                    <a:pt x="0" y="4936"/>
                    <a:pt x="612" y="4976"/>
                    <a:pt x="690" y="4976"/>
                  </a:cubicBezTo>
                  <a:cubicBezTo>
                    <a:pt x="695" y="4976"/>
                    <a:pt x="698" y="4976"/>
                    <a:pt x="698" y="4976"/>
                  </a:cubicBezTo>
                  <a:lnTo>
                    <a:pt x="8253" y="4976"/>
                  </a:lnTo>
                  <a:cubicBezTo>
                    <a:pt x="8253" y="4976"/>
                    <a:pt x="7432" y="982"/>
                    <a:pt x="59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5585443" y="3461652"/>
              <a:ext cx="254774" cy="173026"/>
            </a:xfrm>
            <a:custGeom>
              <a:avLst/>
              <a:gdLst/>
              <a:ahLst/>
              <a:cxnLst/>
              <a:rect l="l" t="t" r="r" b="b"/>
              <a:pathLst>
                <a:path w="5479" h="3721" extrusionOk="0">
                  <a:moveTo>
                    <a:pt x="4451" y="0"/>
                  </a:moveTo>
                  <a:cubicBezTo>
                    <a:pt x="4451" y="0"/>
                    <a:pt x="1370" y="1438"/>
                    <a:pt x="685" y="2283"/>
                  </a:cubicBezTo>
                  <a:cubicBezTo>
                    <a:pt x="0" y="3127"/>
                    <a:pt x="343" y="3721"/>
                    <a:pt x="343" y="3721"/>
                  </a:cubicBezTo>
                  <a:lnTo>
                    <a:pt x="5478" y="3721"/>
                  </a:lnTo>
                  <a:lnTo>
                    <a:pt x="4451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5684160" y="1508764"/>
              <a:ext cx="1453032" cy="704987"/>
            </a:xfrm>
            <a:custGeom>
              <a:avLst/>
              <a:gdLst/>
              <a:ahLst/>
              <a:cxnLst/>
              <a:rect l="l" t="t" r="r" b="b"/>
              <a:pathLst>
                <a:path w="31248" h="15161" extrusionOk="0">
                  <a:moveTo>
                    <a:pt x="15613" y="1"/>
                  </a:moveTo>
                  <a:cubicBezTo>
                    <a:pt x="13718" y="1"/>
                    <a:pt x="12394" y="845"/>
                    <a:pt x="12394" y="845"/>
                  </a:cubicBezTo>
                  <a:lnTo>
                    <a:pt x="10157" y="10044"/>
                  </a:lnTo>
                  <a:cubicBezTo>
                    <a:pt x="9948" y="10048"/>
                    <a:pt x="9738" y="10050"/>
                    <a:pt x="9527" y="10050"/>
                  </a:cubicBezTo>
                  <a:cubicBezTo>
                    <a:pt x="4887" y="10050"/>
                    <a:pt x="0" y="9131"/>
                    <a:pt x="0" y="9131"/>
                  </a:cubicBezTo>
                  <a:lnTo>
                    <a:pt x="0" y="9131"/>
                  </a:lnTo>
                  <a:cubicBezTo>
                    <a:pt x="982" y="11117"/>
                    <a:pt x="2762" y="12258"/>
                    <a:pt x="5661" y="13331"/>
                  </a:cubicBezTo>
                  <a:cubicBezTo>
                    <a:pt x="10060" y="14991"/>
                    <a:pt x="13912" y="15161"/>
                    <a:pt x="15279" y="15161"/>
                  </a:cubicBezTo>
                  <a:cubicBezTo>
                    <a:pt x="15416" y="15161"/>
                    <a:pt x="15528" y="15159"/>
                    <a:pt x="15613" y="15157"/>
                  </a:cubicBezTo>
                  <a:cubicBezTo>
                    <a:pt x="15698" y="15159"/>
                    <a:pt x="15810" y="15161"/>
                    <a:pt x="15946" y="15161"/>
                  </a:cubicBezTo>
                  <a:cubicBezTo>
                    <a:pt x="17313" y="15161"/>
                    <a:pt x="21165" y="14991"/>
                    <a:pt x="25564" y="13331"/>
                  </a:cubicBezTo>
                  <a:cubicBezTo>
                    <a:pt x="28463" y="12258"/>
                    <a:pt x="30244" y="11117"/>
                    <a:pt x="31248" y="9131"/>
                  </a:cubicBezTo>
                  <a:lnTo>
                    <a:pt x="31248" y="9131"/>
                  </a:lnTo>
                  <a:cubicBezTo>
                    <a:pt x="31248" y="9131"/>
                    <a:pt x="26340" y="10050"/>
                    <a:pt x="21699" y="10050"/>
                  </a:cubicBezTo>
                  <a:cubicBezTo>
                    <a:pt x="21488" y="10050"/>
                    <a:pt x="21277" y="10048"/>
                    <a:pt x="21068" y="10044"/>
                  </a:cubicBezTo>
                  <a:lnTo>
                    <a:pt x="18831" y="845"/>
                  </a:lnTo>
                  <a:cubicBezTo>
                    <a:pt x="18831" y="845"/>
                    <a:pt x="17507" y="1"/>
                    <a:pt x="15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6124593" y="2145606"/>
              <a:ext cx="572136" cy="529635"/>
            </a:xfrm>
            <a:custGeom>
              <a:avLst/>
              <a:gdLst/>
              <a:ahLst/>
              <a:cxnLst/>
              <a:rect l="l" t="t" r="r" b="b"/>
              <a:pathLst>
                <a:path w="12304" h="11390" extrusionOk="0">
                  <a:moveTo>
                    <a:pt x="6163" y="0"/>
                  </a:moveTo>
                  <a:lnTo>
                    <a:pt x="1" y="388"/>
                  </a:lnTo>
                  <a:lnTo>
                    <a:pt x="982" y="6368"/>
                  </a:lnTo>
                  <a:cubicBezTo>
                    <a:pt x="982" y="6368"/>
                    <a:pt x="2169" y="9199"/>
                    <a:pt x="6163" y="11390"/>
                  </a:cubicBezTo>
                  <a:cubicBezTo>
                    <a:pt x="10158" y="9199"/>
                    <a:pt x="11345" y="6368"/>
                    <a:pt x="11345" y="6368"/>
                  </a:cubicBezTo>
                  <a:lnTo>
                    <a:pt x="12303" y="388"/>
                  </a:lnTo>
                  <a:lnTo>
                    <a:pt x="6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6192528" y="2241440"/>
              <a:ext cx="166656" cy="79329"/>
            </a:xfrm>
            <a:custGeom>
              <a:avLst/>
              <a:gdLst/>
              <a:ahLst/>
              <a:cxnLst/>
              <a:rect l="l" t="t" r="r" b="b"/>
              <a:pathLst>
                <a:path w="3584" h="1706" extrusionOk="0">
                  <a:moveTo>
                    <a:pt x="288" y="1"/>
                  </a:moveTo>
                  <a:cubicBezTo>
                    <a:pt x="192" y="1"/>
                    <a:pt x="97" y="6"/>
                    <a:pt x="0" y="16"/>
                  </a:cubicBezTo>
                  <a:cubicBezTo>
                    <a:pt x="0" y="16"/>
                    <a:pt x="388" y="1317"/>
                    <a:pt x="3584" y="1705"/>
                  </a:cubicBezTo>
                  <a:cubicBezTo>
                    <a:pt x="3584" y="1705"/>
                    <a:pt x="2044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6463149" y="2241440"/>
              <a:ext cx="166703" cy="79329"/>
            </a:xfrm>
            <a:custGeom>
              <a:avLst/>
              <a:gdLst/>
              <a:ahLst/>
              <a:cxnLst/>
              <a:rect l="l" t="t" r="r" b="b"/>
              <a:pathLst>
                <a:path w="3585" h="1706" extrusionOk="0">
                  <a:moveTo>
                    <a:pt x="3297" y="1"/>
                  </a:moveTo>
                  <a:cubicBezTo>
                    <a:pt x="1541" y="1"/>
                    <a:pt x="1" y="1705"/>
                    <a:pt x="1" y="1705"/>
                  </a:cubicBezTo>
                  <a:cubicBezTo>
                    <a:pt x="3174" y="1317"/>
                    <a:pt x="3584" y="16"/>
                    <a:pt x="3584" y="16"/>
                  </a:cubicBezTo>
                  <a:cubicBezTo>
                    <a:pt x="3488" y="6"/>
                    <a:pt x="3392" y="1"/>
                    <a:pt x="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5748886" y="2281428"/>
              <a:ext cx="662346" cy="658533"/>
            </a:xfrm>
            <a:custGeom>
              <a:avLst/>
              <a:gdLst/>
              <a:ahLst/>
              <a:cxnLst/>
              <a:rect l="l" t="t" r="r" b="b"/>
              <a:pathLst>
                <a:path w="14244" h="14162" extrusionOk="0">
                  <a:moveTo>
                    <a:pt x="1416" y="1"/>
                  </a:moveTo>
                  <a:lnTo>
                    <a:pt x="5022" y="5890"/>
                  </a:lnTo>
                  <a:cubicBezTo>
                    <a:pt x="5022" y="5890"/>
                    <a:pt x="4798" y="5878"/>
                    <a:pt x="4426" y="5878"/>
                  </a:cubicBezTo>
                  <a:cubicBezTo>
                    <a:pt x="3494" y="5878"/>
                    <a:pt x="1631" y="5948"/>
                    <a:pt x="0" y="6437"/>
                  </a:cubicBezTo>
                  <a:cubicBezTo>
                    <a:pt x="0" y="6437"/>
                    <a:pt x="4109" y="9907"/>
                    <a:pt x="4429" y="12372"/>
                  </a:cubicBezTo>
                  <a:cubicBezTo>
                    <a:pt x="4636" y="13868"/>
                    <a:pt x="8205" y="14162"/>
                    <a:pt x="10980" y="14162"/>
                  </a:cubicBezTo>
                  <a:cubicBezTo>
                    <a:pt x="12778" y="14162"/>
                    <a:pt x="14243" y="14038"/>
                    <a:pt x="14243" y="14038"/>
                  </a:cubicBezTo>
                  <a:lnTo>
                    <a:pt x="14243" y="3927"/>
                  </a:lnTo>
                  <a:cubicBezTo>
                    <a:pt x="14243" y="3927"/>
                    <a:pt x="13353" y="2648"/>
                    <a:pt x="9678" y="1507"/>
                  </a:cubicBezTo>
                  <a:cubicBezTo>
                    <a:pt x="6141" y="434"/>
                    <a:pt x="1416" y="1"/>
                    <a:pt x="1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410094" y="2281428"/>
              <a:ext cx="662346" cy="658533"/>
            </a:xfrm>
            <a:custGeom>
              <a:avLst/>
              <a:gdLst/>
              <a:ahLst/>
              <a:cxnLst/>
              <a:rect l="l" t="t" r="r" b="b"/>
              <a:pathLst>
                <a:path w="14244" h="14162" extrusionOk="0">
                  <a:moveTo>
                    <a:pt x="12828" y="1"/>
                  </a:moveTo>
                  <a:cubicBezTo>
                    <a:pt x="12828" y="1"/>
                    <a:pt x="8103" y="434"/>
                    <a:pt x="4566" y="1507"/>
                  </a:cubicBezTo>
                  <a:cubicBezTo>
                    <a:pt x="891" y="2648"/>
                    <a:pt x="1" y="3927"/>
                    <a:pt x="1" y="3927"/>
                  </a:cubicBezTo>
                  <a:lnTo>
                    <a:pt x="1" y="14038"/>
                  </a:lnTo>
                  <a:cubicBezTo>
                    <a:pt x="1" y="14038"/>
                    <a:pt x="1466" y="14162"/>
                    <a:pt x="3264" y="14162"/>
                  </a:cubicBezTo>
                  <a:cubicBezTo>
                    <a:pt x="6039" y="14162"/>
                    <a:pt x="9608" y="13868"/>
                    <a:pt x="9815" y="12372"/>
                  </a:cubicBezTo>
                  <a:cubicBezTo>
                    <a:pt x="10158" y="9907"/>
                    <a:pt x="14244" y="6437"/>
                    <a:pt x="14244" y="6437"/>
                  </a:cubicBezTo>
                  <a:cubicBezTo>
                    <a:pt x="12613" y="5948"/>
                    <a:pt x="10750" y="5878"/>
                    <a:pt x="9818" y="5878"/>
                  </a:cubicBezTo>
                  <a:cubicBezTo>
                    <a:pt x="9446" y="5878"/>
                    <a:pt x="9222" y="5890"/>
                    <a:pt x="9222" y="5890"/>
                  </a:cubicBezTo>
                  <a:lnTo>
                    <a:pt x="12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5399682" y="2672015"/>
              <a:ext cx="681457" cy="962690"/>
            </a:xfrm>
            <a:custGeom>
              <a:avLst/>
              <a:gdLst/>
              <a:ahLst/>
              <a:cxnLst/>
              <a:rect l="l" t="t" r="r" b="b"/>
              <a:pathLst>
                <a:path w="14655" h="20703" extrusionOk="0">
                  <a:moveTo>
                    <a:pt x="11824" y="0"/>
                  </a:moveTo>
                  <a:cubicBezTo>
                    <a:pt x="11824" y="0"/>
                    <a:pt x="4612" y="1735"/>
                    <a:pt x="3927" y="2648"/>
                  </a:cubicBezTo>
                  <a:cubicBezTo>
                    <a:pt x="3265" y="3561"/>
                    <a:pt x="1" y="20703"/>
                    <a:pt x="1" y="20703"/>
                  </a:cubicBezTo>
                  <a:lnTo>
                    <a:pt x="14655" y="20703"/>
                  </a:lnTo>
                  <a:lnTo>
                    <a:pt x="11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6959893" y="3402227"/>
              <a:ext cx="385578" cy="231431"/>
            </a:xfrm>
            <a:custGeom>
              <a:avLst/>
              <a:gdLst/>
              <a:ahLst/>
              <a:cxnLst/>
              <a:rect l="l" t="t" r="r" b="b"/>
              <a:pathLst>
                <a:path w="8292" h="4977" extrusionOk="0">
                  <a:moveTo>
                    <a:pt x="2328" y="0"/>
                  </a:moveTo>
                  <a:cubicBezTo>
                    <a:pt x="845" y="959"/>
                    <a:pt x="0" y="4976"/>
                    <a:pt x="0" y="4976"/>
                  </a:cubicBezTo>
                  <a:lnTo>
                    <a:pt x="7555" y="4976"/>
                  </a:lnTo>
                  <a:cubicBezTo>
                    <a:pt x="7555" y="4976"/>
                    <a:pt x="7556" y="4976"/>
                    <a:pt x="7558" y="4976"/>
                  </a:cubicBezTo>
                  <a:cubicBezTo>
                    <a:pt x="7603" y="4976"/>
                    <a:pt x="8292" y="4955"/>
                    <a:pt x="7784" y="3629"/>
                  </a:cubicBezTo>
                  <a:cubicBezTo>
                    <a:pt x="7144" y="1963"/>
                    <a:pt x="2328" y="0"/>
                    <a:pt x="2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7004438" y="3460582"/>
              <a:ext cx="253704" cy="173073"/>
            </a:xfrm>
            <a:custGeom>
              <a:avLst/>
              <a:gdLst/>
              <a:ahLst/>
              <a:cxnLst/>
              <a:rect l="l" t="t" r="r" b="b"/>
              <a:pathLst>
                <a:path w="5456" h="3722" extrusionOk="0">
                  <a:moveTo>
                    <a:pt x="1028" y="1"/>
                  </a:moveTo>
                  <a:lnTo>
                    <a:pt x="1" y="3721"/>
                  </a:lnTo>
                  <a:lnTo>
                    <a:pt x="5114" y="3721"/>
                  </a:lnTo>
                  <a:cubicBezTo>
                    <a:pt x="5114" y="3721"/>
                    <a:pt x="5456" y="3128"/>
                    <a:pt x="4771" y="2260"/>
                  </a:cubicBezTo>
                  <a:cubicBezTo>
                    <a:pt x="4086" y="1416"/>
                    <a:pt x="1028" y="1"/>
                    <a:pt x="1028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6762460" y="2669876"/>
              <a:ext cx="682527" cy="963805"/>
            </a:xfrm>
            <a:custGeom>
              <a:avLst/>
              <a:gdLst/>
              <a:ahLst/>
              <a:cxnLst/>
              <a:rect l="l" t="t" r="r" b="b"/>
              <a:pathLst>
                <a:path w="14678" h="20727" extrusionOk="0">
                  <a:moveTo>
                    <a:pt x="2831" y="1"/>
                  </a:moveTo>
                  <a:lnTo>
                    <a:pt x="1" y="20726"/>
                  </a:lnTo>
                  <a:lnTo>
                    <a:pt x="14677" y="20726"/>
                  </a:lnTo>
                  <a:cubicBezTo>
                    <a:pt x="14677" y="20726"/>
                    <a:pt x="11413" y="3562"/>
                    <a:pt x="10728" y="2648"/>
                  </a:cubicBezTo>
                  <a:cubicBezTo>
                    <a:pt x="10044" y="1735"/>
                    <a:pt x="2831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5050525" y="1938593"/>
              <a:ext cx="2744756" cy="1695065"/>
            </a:xfrm>
            <a:custGeom>
              <a:avLst/>
              <a:gdLst/>
              <a:ahLst/>
              <a:cxnLst/>
              <a:rect l="l" t="t" r="r" b="b"/>
              <a:pathLst>
                <a:path w="59027" h="36453" extrusionOk="0">
                  <a:moveTo>
                    <a:pt x="0" y="1"/>
                  </a:moveTo>
                  <a:lnTo>
                    <a:pt x="15727" y="36224"/>
                  </a:lnTo>
                  <a:lnTo>
                    <a:pt x="29445" y="36384"/>
                  </a:lnTo>
                  <a:lnTo>
                    <a:pt x="43072" y="36453"/>
                  </a:lnTo>
                  <a:lnTo>
                    <a:pt x="59027" y="1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5663979" y="2747389"/>
              <a:ext cx="1511436" cy="807752"/>
            </a:xfrm>
            <a:custGeom>
              <a:avLst/>
              <a:gdLst/>
              <a:ahLst/>
              <a:cxnLst/>
              <a:rect l="l" t="t" r="r" b="b"/>
              <a:pathLst>
                <a:path w="32504" h="17371" extrusionOk="0">
                  <a:moveTo>
                    <a:pt x="0" y="0"/>
                  </a:moveTo>
                  <a:lnTo>
                    <a:pt x="2557" y="17370"/>
                  </a:lnTo>
                  <a:lnTo>
                    <a:pt x="29947" y="17370"/>
                  </a:lnTo>
                  <a:lnTo>
                    <a:pt x="32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5735075" y="3555067"/>
              <a:ext cx="1369239" cy="79608"/>
            </a:xfrm>
            <a:custGeom>
              <a:avLst/>
              <a:gdLst/>
              <a:ahLst/>
              <a:cxnLst/>
              <a:rect l="l" t="t" r="r" b="b"/>
              <a:pathLst>
                <a:path w="29446" h="1712" extrusionOk="0">
                  <a:moveTo>
                    <a:pt x="1" y="0"/>
                  </a:moveTo>
                  <a:lnTo>
                    <a:pt x="1" y="1712"/>
                  </a:lnTo>
                  <a:lnTo>
                    <a:pt x="29445" y="1712"/>
                  </a:lnTo>
                  <a:lnTo>
                    <a:pt x="29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5663979" y="2696427"/>
              <a:ext cx="823654" cy="51010"/>
            </a:xfrm>
            <a:custGeom>
              <a:avLst/>
              <a:gdLst/>
              <a:ahLst/>
              <a:cxnLst/>
              <a:rect l="l" t="t" r="r" b="b"/>
              <a:pathLst>
                <a:path w="17713" h="1097" extrusionOk="0">
                  <a:moveTo>
                    <a:pt x="685" y="0"/>
                  </a:moveTo>
                  <a:lnTo>
                    <a:pt x="0" y="1096"/>
                  </a:lnTo>
                  <a:lnTo>
                    <a:pt x="17713" y="1096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351739" y="2696427"/>
              <a:ext cx="823655" cy="51010"/>
            </a:xfrm>
            <a:custGeom>
              <a:avLst/>
              <a:gdLst/>
              <a:ahLst/>
              <a:cxnLst/>
              <a:rect l="l" t="t" r="r" b="b"/>
              <a:pathLst>
                <a:path w="17713" h="1097" extrusionOk="0">
                  <a:moveTo>
                    <a:pt x="0" y="0"/>
                  </a:moveTo>
                  <a:lnTo>
                    <a:pt x="0" y="1096"/>
                  </a:lnTo>
                  <a:lnTo>
                    <a:pt x="17713" y="1096"/>
                  </a:lnTo>
                  <a:lnTo>
                    <a:pt x="17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6"/>
          <p:cNvSpPr txBox="1">
            <a:spLocks noGrp="1"/>
          </p:cNvSpPr>
          <p:nvPr>
            <p:ph type="body" idx="1"/>
          </p:nvPr>
        </p:nvSpPr>
        <p:spPr>
          <a:xfrm>
            <a:off x="545398" y="1034298"/>
            <a:ext cx="7740815" cy="3332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3600" b="1" dirty="0"/>
              <a:t>SOCIAL </a:t>
            </a:r>
            <a:r>
              <a:rPr lang="en-US" sz="3600" b="1" dirty="0">
                <a:solidFill>
                  <a:srgbClr val="FF0000"/>
                </a:solidFill>
              </a:rPr>
              <a:t>IMPACT:</a:t>
            </a:r>
          </a:p>
          <a:p>
            <a:pPr marL="139700" indent="0">
              <a:buNone/>
            </a:pPr>
            <a:endParaRPr lang="en-US" sz="3600" dirty="0"/>
          </a:p>
          <a:p>
            <a:pPr marL="596900" indent="-457200">
              <a:buFont typeface="Wingdings" panose="05000000000000000000" pitchFamily="2" charset="2"/>
              <a:buChar char="ü"/>
            </a:pPr>
            <a:r>
              <a:rPr lang="en-US" sz="2600" dirty="0"/>
              <a:t>Breeds mistrust in institutions </a:t>
            </a:r>
          </a:p>
          <a:p>
            <a:pPr marL="139700" indent="0">
              <a:buNone/>
            </a:pPr>
            <a:r>
              <a:rPr lang="en-US" sz="2600" dirty="0"/>
              <a:t>	 (e.g., Banks, Government).</a:t>
            </a:r>
          </a:p>
          <a:p>
            <a:pPr marL="596900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596900" indent="-457200">
              <a:buFont typeface="Wingdings" panose="05000000000000000000" pitchFamily="2" charset="2"/>
              <a:buChar char="ü"/>
            </a:pPr>
            <a:r>
              <a:rPr lang="en-US" sz="2600" dirty="0"/>
              <a:t> Creates unemployment (collapse of companies).</a:t>
            </a:r>
          </a:p>
        </p:txBody>
      </p:sp>
      <p:grpSp>
        <p:nvGrpSpPr>
          <p:cNvPr id="21" name="Google Shape;1234;p55">
            <a:extLst>
              <a:ext uri="{FF2B5EF4-FFF2-40B4-BE49-F238E27FC236}">
                <a16:creationId xmlns:a16="http://schemas.microsoft.com/office/drawing/2014/main" id="{F12E879B-F816-466E-A16C-B9FCBC0DCA91}"/>
              </a:ext>
            </a:extLst>
          </p:cNvPr>
          <p:cNvGrpSpPr/>
          <p:nvPr/>
        </p:nvGrpSpPr>
        <p:grpSpPr>
          <a:xfrm>
            <a:off x="8084942" y="916732"/>
            <a:ext cx="950996" cy="1075501"/>
            <a:chOff x="2227375" y="2211900"/>
            <a:chExt cx="833988" cy="943174"/>
          </a:xfrm>
        </p:grpSpPr>
        <p:sp>
          <p:nvSpPr>
            <p:cNvPr id="22" name="Google Shape;1235;p55">
              <a:extLst>
                <a:ext uri="{FF2B5EF4-FFF2-40B4-BE49-F238E27FC236}">
                  <a16:creationId xmlns:a16="http://schemas.microsoft.com/office/drawing/2014/main" id="{8271CE64-9430-4BFD-9C8C-84D460763860}"/>
                </a:ext>
              </a:extLst>
            </p:cNvPr>
            <p:cNvSpPr/>
            <p:nvPr/>
          </p:nvSpPr>
          <p:spPr>
            <a:xfrm>
              <a:off x="2227375" y="2557925"/>
              <a:ext cx="833987" cy="597148"/>
            </a:xfrm>
            <a:custGeom>
              <a:avLst/>
              <a:gdLst/>
              <a:ahLst/>
              <a:cxnLst/>
              <a:rect l="l" t="t" r="r" b="b"/>
              <a:pathLst>
                <a:path w="19149" h="13711" extrusionOk="0">
                  <a:moveTo>
                    <a:pt x="2156" y="1"/>
                  </a:moveTo>
                  <a:cubicBezTo>
                    <a:pt x="978" y="1"/>
                    <a:pt x="0" y="978"/>
                    <a:pt x="0" y="2156"/>
                  </a:cubicBezTo>
                  <a:lnTo>
                    <a:pt x="0" y="7520"/>
                  </a:lnTo>
                  <a:cubicBezTo>
                    <a:pt x="0" y="10928"/>
                    <a:pt x="2782" y="13710"/>
                    <a:pt x="6191" y="13710"/>
                  </a:cubicBezTo>
                  <a:lnTo>
                    <a:pt x="12933" y="13710"/>
                  </a:lnTo>
                  <a:cubicBezTo>
                    <a:pt x="16341" y="13710"/>
                    <a:pt x="19148" y="10928"/>
                    <a:pt x="19148" y="7520"/>
                  </a:cubicBezTo>
                  <a:lnTo>
                    <a:pt x="19148" y="2156"/>
                  </a:lnTo>
                  <a:cubicBezTo>
                    <a:pt x="19148" y="978"/>
                    <a:pt x="18171" y="1"/>
                    <a:pt x="16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6;p55">
              <a:extLst>
                <a:ext uri="{FF2B5EF4-FFF2-40B4-BE49-F238E27FC236}">
                  <a16:creationId xmlns:a16="http://schemas.microsoft.com/office/drawing/2014/main" id="{2C3C75A7-D9F5-4A92-AC19-7C568A1E4F2E}"/>
                </a:ext>
              </a:extLst>
            </p:cNvPr>
            <p:cNvSpPr/>
            <p:nvPr/>
          </p:nvSpPr>
          <p:spPr>
            <a:xfrm>
              <a:off x="2321231" y="2211900"/>
              <a:ext cx="605859" cy="605859"/>
            </a:xfrm>
            <a:custGeom>
              <a:avLst/>
              <a:gdLst/>
              <a:ahLst/>
              <a:cxnLst/>
              <a:rect l="l" t="t" r="r" b="b"/>
              <a:pathLst>
                <a:path w="13911" h="13911" extrusionOk="0">
                  <a:moveTo>
                    <a:pt x="11655" y="903"/>
                  </a:moveTo>
                  <a:cubicBezTo>
                    <a:pt x="12407" y="903"/>
                    <a:pt x="13008" y="1505"/>
                    <a:pt x="13008" y="2256"/>
                  </a:cubicBezTo>
                  <a:lnTo>
                    <a:pt x="13008" y="11630"/>
                  </a:lnTo>
                  <a:cubicBezTo>
                    <a:pt x="13008" y="12382"/>
                    <a:pt x="12407" y="13008"/>
                    <a:pt x="11655" y="13008"/>
                  </a:cubicBezTo>
                  <a:lnTo>
                    <a:pt x="2281" y="13008"/>
                  </a:lnTo>
                  <a:cubicBezTo>
                    <a:pt x="1530" y="13008"/>
                    <a:pt x="903" y="12382"/>
                    <a:pt x="903" y="11630"/>
                  </a:cubicBezTo>
                  <a:lnTo>
                    <a:pt x="903" y="2256"/>
                  </a:lnTo>
                  <a:cubicBezTo>
                    <a:pt x="903" y="1505"/>
                    <a:pt x="1530" y="903"/>
                    <a:pt x="2281" y="903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03"/>
                    <a:pt x="1" y="2256"/>
                  </a:cubicBezTo>
                  <a:lnTo>
                    <a:pt x="1" y="11630"/>
                  </a:lnTo>
                  <a:cubicBezTo>
                    <a:pt x="1" y="12883"/>
                    <a:pt x="1028" y="13911"/>
                    <a:pt x="2281" y="13911"/>
                  </a:cubicBezTo>
                  <a:lnTo>
                    <a:pt x="11655" y="13911"/>
                  </a:lnTo>
                  <a:cubicBezTo>
                    <a:pt x="12908" y="13911"/>
                    <a:pt x="13911" y="12883"/>
                    <a:pt x="13911" y="11630"/>
                  </a:cubicBezTo>
                  <a:lnTo>
                    <a:pt x="13911" y="2256"/>
                  </a:lnTo>
                  <a:cubicBezTo>
                    <a:pt x="13911" y="1003"/>
                    <a:pt x="12908" y="1"/>
                    <a:pt x="1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7;p55">
              <a:extLst>
                <a:ext uri="{FF2B5EF4-FFF2-40B4-BE49-F238E27FC236}">
                  <a16:creationId xmlns:a16="http://schemas.microsoft.com/office/drawing/2014/main" id="{79666EA4-F0E8-4852-B479-D4CC29BBDCC5}"/>
                </a:ext>
              </a:extLst>
            </p:cNvPr>
            <p:cNvSpPr/>
            <p:nvPr/>
          </p:nvSpPr>
          <p:spPr>
            <a:xfrm>
              <a:off x="2500276" y="2723556"/>
              <a:ext cx="212885" cy="274337"/>
            </a:xfrm>
            <a:custGeom>
              <a:avLst/>
              <a:gdLst/>
              <a:ahLst/>
              <a:cxnLst/>
              <a:rect l="l" t="t" r="r" b="b"/>
              <a:pathLst>
                <a:path w="4888" h="6299" extrusionOk="0">
                  <a:moveTo>
                    <a:pt x="2441" y="1"/>
                  </a:moveTo>
                  <a:cubicBezTo>
                    <a:pt x="1899" y="1"/>
                    <a:pt x="1353" y="195"/>
                    <a:pt x="927" y="584"/>
                  </a:cubicBezTo>
                  <a:cubicBezTo>
                    <a:pt x="25" y="1436"/>
                    <a:pt x="0" y="2889"/>
                    <a:pt x="877" y="3767"/>
                  </a:cubicBezTo>
                  <a:cubicBezTo>
                    <a:pt x="977" y="3867"/>
                    <a:pt x="1078" y="3967"/>
                    <a:pt x="1178" y="4042"/>
                  </a:cubicBezTo>
                  <a:lnTo>
                    <a:pt x="25" y="6298"/>
                  </a:lnTo>
                  <a:lnTo>
                    <a:pt x="4862" y="6298"/>
                  </a:lnTo>
                  <a:lnTo>
                    <a:pt x="3860" y="3892"/>
                  </a:lnTo>
                  <a:cubicBezTo>
                    <a:pt x="3910" y="3867"/>
                    <a:pt x="3960" y="3817"/>
                    <a:pt x="4010" y="3767"/>
                  </a:cubicBezTo>
                  <a:cubicBezTo>
                    <a:pt x="4887" y="2889"/>
                    <a:pt x="4862" y="1436"/>
                    <a:pt x="3935" y="584"/>
                  </a:cubicBezTo>
                  <a:cubicBezTo>
                    <a:pt x="3521" y="195"/>
                    <a:pt x="2982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8;p55">
              <a:extLst>
                <a:ext uri="{FF2B5EF4-FFF2-40B4-BE49-F238E27FC236}">
                  <a16:creationId xmlns:a16="http://schemas.microsoft.com/office/drawing/2014/main" id="{E38858DC-6B2B-460A-B1D2-8E3765B6EDCA}"/>
                </a:ext>
              </a:extLst>
            </p:cNvPr>
            <p:cNvSpPr/>
            <p:nvPr/>
          </p:nvSpPr>
          <p:spPr>
            <a:xfrm>
              <a:off x="2757846" y="2557925"/>
              <a:ext cx="303517" cy="597148"/>
            </a:xfrm>
            <a:custGeom>
              <a:avLst/>
              <a:gdLst/>
              <a:ahLst/>
              <a:cxnLst/>
              <a:rect l="l" t="t" r="r" b="b"/>
              <a:pathLst>
                <a:path w="6969" h="13711" extrusionOk="0">
                  <a:moveTo>
                    <a:pt x="4036" y="1"/>
                  </a:moveTo>
                  <a:lnTo>
                    <a:pt x="3886" y="201"/>
                  </a:lnTo>
                  <a:lnTo>
                    <a:pt x="3886" y="10778"/>
                  </a:lnTo>
                  <a:cubicBezTo>
                    <a:pt x="3886" y="11229"/>
                    <a:pt x="3760" y="11680"/>
                    <a:pt x="3485" y="12056"/>
                  </a:cubicBezTo>
                  <a:cubicBezTo>
                    <a:pt x="3033" y="12733"/>
                    <a:pt x="2031" y="13585"/>
                    <a:pt x="1" y="13710"/>
                  </a:cubicBezTo>
                  <a:lnTo>
                    <a:pt x="4036" y="13710"/>
                  </a:lnTo>
                  <a:cubicBezTo>
                    <a:pt x="5640" y="13710"/>
                    <a:pt x="6968" y="12407"/>
                    <a:pt x="6968" y="10803"/>
                  </a:cubicBezTo>
                  <a:lnTo>
                    <a:pt x="6968" y="1003"/>
                  </a:lnTo>
                  <a:cubicBezTo>
                    <a:pt x="6968" y="452"/>
                    <a:pt x="6492" y="1"/>
                    <a:pt x="5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39;p55">
              <a:extLst>
                <a:ext uri="{FF2B5EF4-FFF2-40B4-BE49-F238E27FC236}">
                  <a16:creationId xmlns:a16="http://schemas.microsoft.com/office/drawing/2014/main" id="{F0270A89-1B1D-47B6-A304-EE44BCA7CB5C}"/>
                </a:ext>
              </a:extLst>
            </p:cNvPr>
            <p:cNvSpPr/>
            <p:nvPr/>
          </p:nvSpPr>
          <p:spPr>
            <a:xfrm>
              <a:off x="2301589" y="2557925"/>
              <a:ext cx="637521" cy="7709"/>
            </a:xfrm>
            <a:custGeom>
              <a:avLst/>
              <a:gdLst/>
              <a:ahLst/>
              <a:cxnLst/>
              <a:rect l="l" t="t" r="r" b="b"/>
              <a:pathLst>
                <a:path w="14638" h="177" extrusionOk="0">
                  <a:moveTo>
                    <a:pt x="101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101" y="176"/>
                  </a:cubicBezTo>
                  <a:lnTo>
                    <a:pt x="14537" y="176"/>
                  </a:lnTo>
                  <a:cubicBezTo>
                    <a:pt x="14587" y="176"/>
                    <a:pt x="14637" y="126"/>
                    <a:pt x="14637" y="76"/>
                  </a:cubicBezTo>
                  <a:cubicBezTo>
                    <a:pt x="14637" y="26"/>
                    <a:pt x="14587" y="1"/>
                    <a:pt x="1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243;p55">
            <a:extLst>
              <a:ext uri="{FF2B5EF4-FFF2-40B4-BE49-F238E27FC236}">
                <a16:creationId xmlns:a16="http://schemas.microsoft.com/office/drawing/2014/main" id="{D3605CA5-5A7E-4F1A-BFFD-35851BF7E739}"/>
              </a:ext>
            </a:extLst>
          </p:cNvPr>
          <p:cNvGrpSpPr/>
          <p:nvPr/>
        </p:nvGrpSpPr>
        <p:grpSpPr>
          <a:xfrm>
            <a:off x="7032514" y="641734"/>
            <a:ext cx="1343387" cy="3005400"/>
            <a:chOff x="1428350" y="1575950"/>
            <a:chExt cx="1343387" cy="3005400"/>
          </a:xfrm>
        </p:grpSpPr>
        <p:sp>
          <p:nvSpPr>
            <p:cNvPr id="28" name="Google Shape;1244;p55">
              <a:extLst>
                <a:ext uri="{FF2B5EF4-FFF2-40B4-BE49-F238E27FC236}">
                  <a16:creationId xmlns:a16="http://schemas.microsoft.com/office/drawing/2014/main" id="{0EA7FAF5-5C64-4D2E-9E6E-D60C32120724}"/>
                </a:ext>
              </a:extLst>
            </p:cNvPr>
            <p:cNvSpPr/>
            <p:nvPr/>
          </p:nvSpPr>
          <p:spPr>
            <a:xfrm>
              <a:off x="1502249" y="1575950"/>
              <a:ext cx="541749" cy="631694"/>
            </a:xfrm>
            <a:custGeom>
              <a:avLst/>
              <a:gdLst/>
              <a:ahLst/>
              <a:cxnLst/>
              <a:rect l="l" t="t" r="r" b="b"/>
              <a:pathLst>
                <a:path w="4963" h="5787" extrusionOk="0">
                  <a:moveTo>
                    <a:pt x="3178" y="0"/>
                  </a:moveTo>
                  <a:cubicBezTo>
                    <a:pt x="2839" y="0"/>
                    <a:pt x="2501" y="100"/>
                    <a:pt x="2206" y="264"/>
                  </a:cubicBezTo>
                  <a:cubicBezTo>
                    <a:pt x="1704" y="565"/>
                    <a:pt x="1429" y="1041"/>
                    <a:pt x="1253" y="1567"/>
                  </a:cubicBezTo>
                  <a:cubicBezTo>
                    <a:pt x="1078" y="2169"/>
                    <a:pt x="1053" y="2820"/>
                    <a:pt x="927" y="3422"/>
                  </a:cubicBezTo>
                  <a:cubicBezTo>
                    <a:pt x="827" y="4023"/>
                    <a:pt x="577" y="4650"/>
                    <a:pt x="75" y="5026"/>
                  </a:cubicBezTo>
                  <a:cubicBezTo>
                    <a:pt x="25" y="5051"/>
                    <a:pt x="0" y="5101"/>
                    <a:pt x="50" y="5126"/>
                  </a:cubicBezTo>
                  <a:cubicBezTo>
                    <a:pt x="176" y="5227"/>
                    <a:pt x="301" y="5327"/>
                    <a:pt x="426" y="5402"/>
                  </a:cubicBezTo>
                  <a:cubicBezTo>
                    <a:pt x="677" y="5227"/>
                    <a:pt x="1028" y="4901"/>
                    <a:pt x="1003" y="4324"/>
                  </a:cubicBezTo>
                  <a:lnTo>
                    <a:pt x="1003" y="4324"/>
                  </a:lnTo>
                  <a:cubicBezTo>
                    <a:pt x="1003" y="4325"/>
                    <a:pt x="1103" y="5001"/>
                    <a:pt x="877" y="5602"/>
                  </a:cubicBezTo>
                  <a:cubicBezTo>
                    <a:pt x="1103" y="5678"/>
                    <a:pt x="1353" y="5753"/>
                    <a:pt x="1604" y="5778"/>
                  </a:cubicBezTo>
                  <a:cubicBezTo>
                    <a:pt x="1666" y="5783"/>
                    <a:pt x="1729" y="5786"/>
                    <a:pt x="1791" y="5786"/>
                  </a:cubicBezTo>
                  <a:cubicBezTo>
                    <a:pt x="2027" y="5786"/>
                    <a:pt x="2258" y="5742"/>
                    <a:pt x="2456" y="5602"/>
                  </a:cubicBezTo>
                  <a:cubicBezTo>
                    <a:pt x="2657" y="5452"/>
                    <a:pt x="2832" y="5252"/>
                    <a:pt x="2907" y="5026"/>
                  </a:cubicBezTo>
                  <a:cubicBezTo>
                    <a:pt x="3033" y="4725"/>
                    <a:pt x="3058" y="4424"/>
                    <a:pt x="3058" y="4124"/>
                  </a:cubicBezTo>
                  <a:cubicBezTo>
                    <a:pt x="3058" y="3798"/>
                    <a:pt x="3033" y="3472"/>
                    <a:pt x="3008" y="3146"/>
                  </a:cubicBezTo>
                  <a:cubicBezTo>
                    <a:pt x="2958" y="2545"/>
                    <a:pt x="2857" y="1868"/>
                    <a:pt x="3233" y="1342"/>
                  </a:cubicBezTo>
                  <a:cubicBezTo>
                    <a:pt x="3374" y="1107"/>
                    <a:pt x="3625" y="938"/>
                    <a:pt x="3903" y="938"/>
                  </a:cubicBezTo>
                  <a:cubicBezTo>
                    <a:pt x="3922" y="938"/>
                    <a:pt x="3941" y="939"/>
                    <a:pt x="3960" y="941"/>
                  </a:cubicBezTo>
                  <a:cubicBezTo>
                    <a:pt x="4035" y="941"/>
                    <a:pt x="4110" y="966"/>
                    <a:pt x="4161" y="991"/>
                  </a:cubicBezTo>
                  <a:cubicBezTo>
                    <a:pt x="4236" y="1016"/>
                    <a:pt x="4311" y="1066"/>
                    <a:pt x="4361" y="1091"/>
                  </a:cubicBezTo>
                  <a:cubicBezTo>
                    <a:pt x="4416" y="1128"/>
                    <a:pt x="4471" y="1151"/>
                    <a:pt x="4526" y="1151"/>
                  </a:cubicBezTo>
                  <a:cubicBezTo>
                    <a:pt x="4546" y="1151"/>
                    <a:pt x="4566" y="1148"/>
                    <a:pt x="4587" y="1141"/>
                  </a:cubicBezTo>
                  <a:cubicBezTo>
                    <a:pt x="4687" y="1141"/>
                    <a:pt x="4762" y="1091"/>
                    <a:pt x="4837" y="1091"/>
                  </a:cubicBezTo>
                  <a:cubicBezTo>
                    <a:pt x="4963" y="1091"/>
                    <a:pt x="4963" y="916"/>
                    <a:pt x="4837" y="916"/>
                  </a:cubicBezTo>
                  <a:lnTo>
                    <a:pt x="4787" y="916"/>
                  </a:lnTo>
                  <a:cubicBezTo>
                    <a:pt x="4562" y="515"/>
                    <a:pt x="4161" y="214"/>
                    <a:pt x="3709" y="89"/>
                  </a:cubicBezTo>
                  <a:cubicBezTo>
                    <a:pt x="3536" y="28"/>
                    <a:pt x="3357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45;p55">
              <a:extLst>
                <a:ext uri="{FF2B5EF4-FFF2-40B4-BE49-F238E27FC236}">
                  <a16:creationId xmlns:a16="http://schemas.microsoft.com/office/drawing/2014/main" id="{8E0A072A-BB6E-4085-A53F-EC657E81E744}"/>
                </a:ext>
              </a:extLst>
            </p:cNvPr>
            <p:cNvSpPr/>
            <p:nvPr/>
          </p:nvSpPr>
          <p:spPr>
            <a:xfrm>
              <a:off x="1479000" y="4209122"/>
              <a:ext cx="339371" cy="372227"/>
            </a:xfrm>
            <a:custGeom>
              <a:avLst/>
              <a:gdLst/>
              <a:ahLst/>
              <a:cxnLst/>
              <a:rect l="l" t="t" r="r" b="b"/>
              <a:pathLst>
                <a:path w="3109" h="3410" extrusionOk="0">
                  <a:moveTo>
                    <a:pt x="1955" y="1"/>
                  </a:moveTo>
                  <a:lnTo>
                    <a:pt x="1955" y="2482"/>
                  </a:lnTo>
                  <a:lnTo>
                    <a:pt x="0" y="3359"/>
                  </a:lnTo>
                  <a:lnTo>
                    <a:pt x="2507" y="3409"/>
                  </a:lnTo>
                  <a:lnTo>
                    <a:pt x="2833" y="2958"/>
                  </a:lnTo>
                  <a:lnTo>
                    <a:pt x="2833" y="3409"/>
                  </a:lnTo>
                  <a:lnTo>
                    <a:pt x="3108" y="3409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46;p55">
              <a:extLst>
                <a:ext uri="{FF2B5EF4-FFF2-40B4-BE49-F238E27FC236}">
                  <a16:creationId xmlns:a16="http://schemas.microsoft.com/office/drawing/2014/main" id="{726089CB-2855-46E8-9F98-493A95B46140}"/>
                </a:ext>
              </a:extLst>
            </p:cNvPr>
            <p:cNvSpPr/>
            <p:nvPr/>
          </p:nvSpPr>
          <p:spPr>
            <a:xfrm>
              <a:off x="2184804" y="4209122"/>
              <a:ext cx="342100" cy="372227"/>
            </a:xfrm>
            <a:custGeom>
              <a:avLst/>
              <a:gdLst/>
              <a:ahLst/>
              <a:cxnLst/>
              <a:rect l="l" t="t" r="r" b="b"/>
              <a:pathLst>
                <a:path w="3134" h="3410" extrusionOk="0">
                  <a:moveTo>
                    <a:pt x="1" y="1"/>
                  </a:moveTo>
                  <a:lnTo>
                    <a:pt x="1" y="3409"/>
                  </a:lnTo>
                  <a:lnTo>
                    <a:pt x="276" y="3409"/>
                  </a:lnTo>
                  <a:lnTo>
                    <a:pt x="276" y="2958"/>
                  </a:lnTo>
                  <a:lnTo>
                    <a:pt x="627" y="3409"/>
                  </a:lnTo>
                  <a:lnTo>
                    <a:pt x="3134" y="3359"/>
                  </a:lnTo>
                  <a:lnTo>
                    <a:pt x="1179" y="2482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47;p55">
              <a:extLst>
                <a:ext uri="{FF2B5EF4-FFF2-40B4-BE49-F238E27FC236}">
                  <a16:creationId xmlns:a16="http://schemas.microsoft.com/office/drawing/2014/main" id="{1AA432B7-9B43-476A-944D-3A533B9E4B03}"/>
                </a:ext>
              </a:extLst>
            </p:cNvPr>
            <p:cNvSpPr/>
            <p:nvPr/>
          </p:nvSpPr>
          <p:spPr>
            <a:xfrm>
              <a:off x="1644479" y="2731804"/>
              <a:ext cx="117781" cy="150637"/>
            </a:xfrm>
            <a:custGeom>
              <a:avLst/>
              <a:gdLst/>
              <a:ahLst/>
              <a:cxnLst/>
              <a:rect l="l" t="t" r="r" b="b"/>
              <a:pathLst>
                <a:path w="1079" h="1380" extrusionOk="0">
                  <a:moveTo>
                    <a:pt x="1078" y="1"/>
                  </a:moveTo>
                  <a:lnTo>
                    <a:pt x="477" y="1054"/>
                  </a:lnTo>
                  <a:lnTo>
                    <a:pt x="50" y="1079"/>
                  </a:lnTo>
                  <a:cubicBezTo>
                    <a:pt x="0" y="1079"/>
                    <a:pt x="0" y="1129"/>
                    <a:pt x="25" y="1154"/>
                  </a:cubicBezTo>
                  <a:lnTo>
                    <a:pt x="552" y="1379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FD9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48;p55">
              <a:extLst>
                <a:ext uri="{FF2B5EF4-FFF2-40B4-BE49-F238E27FC236}">
                  <a16:creationId xmlns:a16="http://schemas.microsoft.com/office/drawing/2014/main" id="{690F9BC7-B895-48A7-B82D-1C99016BB73A}"/>
                </a:ext>
              </a:extLst>
            </p:cNvPr>
            <p:cNvSpPr/>
            <p:nvPr/>
          </p:nvSpPr>
          <p:spPr>
            <a:xfrm>
              <a:off x="1745667" y="2674388"/>
              <a:ext cx="57526" cy="82196"/>
            </a:xfrm>
            <a:custGeom>
              <a:avLst/>
              <a:gdLst/>
              <a:ahLst/>
              <a:cxnLst/>
              <a:rect l="l" t="t" r="r" b="b"/>
              <a:pathLst>
                <a:path w="527" h="753" extrusionOk="0">
                  <a:moveTo>
                    <a:pt x="477" y="1"/>
                  </a:moveTo>
                  <a:cubicBezTo>
                    <a:pt x="452" y="1"/>
                    <a:pt x="427" y="1"/>
                    <a:pt x="402" y="26"/>
                  </a:cubicBezTo>
                  <a:lnTo>
                    <a:pt x="26" y="677"/>
                  </a:lnTo>
                  <a:cubicBezTo>
                    <a:pt x="1" y="702"/>
                    <a:pt x="1" y="727"/>
                    <a:pt x="26" y="753"/>
                  </a:cubicBezTo>
                  <a:lnTo>
                    <a:pt x="76" y="753"/>
                  </a:lnTo>
                  <a:cubicBezTo>
                    <a:pt x="76" y="753"/>
                    <a:pt x="101" y="753"/>
                    <a:pt x="126" y="727"/>
                  </a:cubicBezTo>
                  <a:lnTo>
                    <a:pt x="502" y="101"/>
                  </a:lnTo>
                  <a:cubicBezTo>
                    <a:pt x="527" y="76"/>
                    <a:pt x="502" y="26"/>
                    <a:pt x="477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49;p55">
              <a:extLst>
                <a:ext uri="{FF2B5EF4-FFF2-40B4-BE49-F238E27FC236}">
                  <a16:creationId xmlns:a16="http://schemas.microsoft.com/office/drawing/2014/main" id="{AFC1BBCC-07AF-4D1E-9A0D-A24D7AD22B50}"/>
                </a:ext>
              </a:extLst>
            </p:cNvPr>
            <p:cNvSpPr/>
            <p:nvPr/>
          </p:nvSpPr>
          <p:spPr>
            <a:xfrm>
              <a:off x="1942694" y="1886499"/>
              <a:ext cx="131426" cy="265471"/>
            </a:xfrm>
            <a:custGeom>
              <a:avLst/>
              <a:gdLst/>
              <a:ahLst/>
              <a:cxnLst/>
              <a:rect l="l" t="t" r="r" b="b"/>
              <a:pathLst>
                <a:path w="1204" h="2432" extrusionOk="0">
                  <a:moveTo>
                    <a:pt x="602" y="1"/>
                  </a:moveTo>
                  <a:cubicBezTo>
                    <a:pt x="276" y="1"/>
                    <a:pt x="0" y="251"/>
                    <a:pt x="0" y="602"/>
                  </a:cubicBezTo>
                  <a:lnTo>
                    <a:pt x="0" y="1830"/>
                  </a:lnTo>
                  <a:cubicBezTo>
                    <a:pt x="0" y="2156"/>
                    <a:pt x="276" y="2432"/>
                    <a:pt x="602" y="2432"/>
                  </a:cubicBezTo>
                  <a:cubicBezTo>
                    <a:pt x="953" y="2432"/>
                    <a:pt x="1203" y="2156"/>
                    <a:pt x="1203" y="1830"/>
                  </a:cubicBezTo>
                  <a:lnTo>
                    <a:pt x="1203" y="602"/>
                  </a:lnTo>
                  <a:cubicBezTo>
                    <a:pt x="1203" y="251"/>
                    <a:pt x="953" y="1"/>
                    <a:pt x="602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50;p55">
              <a:extLst>
                <a:ext uri="{FF2B5EF4-FFF2-40B4-BE49-F238E27FC236}">
                  <a16:creationId xmlns:a16="http://schemas.microsoft.com/office/drawing/2014/main" id="{BF2FA2E1-C34A-4A47-BC41-FFA8B9031BF4}"/>
                </a:ext>
              </a:extLst>
            </p:cNvPr>
            <p:cNvSpPr/>
            <p:nvPr/>
          </p:nvSpPr>
          <p:spPr>
            <a:xfrm>
              <a:off x="1942694" y="1886499"/>
              <a:ext cx="131426" cy="159588"/>
            </a:xfrm>
            <a:custGeom>
              <a:avLst/>
              <a:gdLst/>
              <a:ahLst/>
              <a:cxnLst/>
              <a:rect l="l" t="t" r="r" b="b"/>
              <a:pathLst>
                <a:path w="1204" h="1462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978"/>
                  </a:lnTo>
                  <a:cubicBezTo>
                    <a:pt x="338" y="1270"/>
                    <a:pt x="816" y="1462"/>
                    <a:pt x="1110" y="1462"/>
                  </a:cubicBezTo>
                  <a:cubicBezTo>
                    <a:pt x="1144" y="1462"/>
                    <a:pt x="1175" y="1459"/>
                    <a:pt x="1203" y="1454"/>
                  </a:cubicBezTo>
                  <a:lnTo>
                    <a:pt x="1203" y="552"/>
                  </a:lnTo>
                  <a:cubicBezTo>
                    <a:pt x="1203" y="251"/>
                    <a:pt x="953" y="1"/>
                    <a:pt x="652" y="1"/>
                  </a:cubicBezTo>
                  <a:close/>
                </a:path>
              </a:pathLst>
            </a:custGeom>
            <a:solidFill>
              <a:srgbClr val="B77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51;p55">
              <a:extLst>
                <a:ext uri="{FF2B5EF4-FFF2-40B4-BE49-F238E27FC236}">
                  <a16:creationId xmlns:a16="http://schemas.microsoft.com/office/drawing/2014/main" id="{008D7BBC-17A5-42C4-9F28-EFDA010FB38A}"/>
                </a:ext>
              </a:extLst>
            </p:cNvPr>
            <p:cNvSpPr/>
            <p:nvPr/>
          </p:nvSpPr>
          <p:spPr>
            <a:xfrm>
              <a:off x="1898922" y="1673099"/>
              <a:ext cx="298327" cy="360329"/>
            </a:xfrm>
            <a:custGeom>
              <a:avLst/>
              <a:gdLst/>
              <a:ahLst/>
              <a:cxnLst/>
              <a:rect l="l" t="t" r="r" b="b"/>
              <a:pathLst>
                <a:path w="2733" h="3301" extrusionOk="0">
                  <a:moveTo>
                    <a:pt x="1303" y="1"/>
                  </a:moveTo>
                  <a:cubicBezTo>
                    <a:pt x="677" y="1"/>
                    <a:pt x="151" y="477"/>
                    <a:pt x="75" y="1103"/>
                  </a:cubicBezTo>
                  <a:cubicBezTo>
                    <a:pt x="0" y="1354"/>
                    <a:pt x="176" y="1981"/>
                    <a:pt x="301" y="2306"/>
                  </a:cubicBezTo>
                  <a:cubicBezTo>
                    <a:pt x="351" y="2482"/>
                    <a:pt x="451" y="2607"/>
                    <a:pt x="577" y="2707"/>
                  </a:cubicBezTo>
                  <a:cubicBezTo>
                    <a:pt x="876" y="2954"/>
                    <a:pt x="1474" y="3301"/>
                    <a:pt x="1924" y="3301"/>
                  </a:cubicBezTo>
                  <a:cubicBezTo>
                    <a:pt x="2114" y="3301"/>
                    <a:pt x="2277" y="3239"/>
                    <a:pt x="2381" y="3083"/>
                  </a:cubicBezTo>
                  <a:cubicBezTo>
                    <a:pt x="2732" y="2632"/>
                    <a:pt x="2657" y="1805"/>
                    <a:pt x="2557" y="1254"/>
                  </a:cubicBezTo>
                  <a:cubicBezTo>
                    <a:pt x="2557" y="1103"/>
                    <a:pt x="2532" y="978"/>
                    <a:pt x="2506" y="853"/>
                  </a:cubicBezTo>
                  <a:cubicBezTo>
                    <a:pt x="2506" y="828"/>
                    <a:pt x="2506" y="828"/>
                    <a:pt x="2506" y="828"/>
                  </a:cubicBezTo>
                  <a:cubicBezTo>
                    <a:pt x="2331" y="352"/>
                    <a:pt x="1855" y="1"/>
                    <a:pt x="1303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52;p55">
              <a:extLst>
                <a:ext uri="{FF2B5EF4-FFF2-40B4-BE49-F238E27FC236}">
                  <a16:creationId xmlns:a16="http://schemas.microsoft.com/office/drawing/2014/main" id="{F6C12265-5E60-4ECD-959E-546753156D60}"/>
                </a:ext>
              </a:extLst>
            </p:cNvPr>
            <p:cNvSpPr/>
            <p:nvPr/>
          </p:nvSpPr>
          <p:spPr>
            <a:xfrm>
              <a:off x="2090382" y="1909094"/>
              <a:ext cx="54797" cy="21286"/>
            </a:xfrm>
            <a:custGeom>
              <a:avLst/>
              <a:gdLst/>
              <a:ahLst/>
              <a:cxnLst/>
              <a:rect l="l" t="t" r="r" b="b"/>
              <a:pathLst>
                <a:path w="502" h="195" extrusionOk="0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69"/>
                    <a:pt x="26" y="94"/>
                    <a:pt x="51" y="119"/>
                  </a:cubicBezTo>
                  <a:cubicBezTo>
                    <a:pt x="126" y="169"/>
                    <a:pt x="201" y="195"/>
                    <a:pt x="276" y="195"/>
                  </a:cubicBezTo>
                  <a:cubicBezTo>
                    <a:pt x="351" y="195"/>
                    <a:pt x="427" y="144"/>
                    <a:pt x="477" y="94"/>
                  </a:cubicBezTo>
                  <a:cubicBezTo>
                    <a:pt x="502" y="94"/>
                    <a:pt x="502" y="44"/>
                    <a:pt x="477" y="19"/>
                  </a:cubicBezTo>
                  <a:cubicBezTo>
                    <a:pt x="464" y="7"/>
                    <a:pt x="445" y="0"/>
                    <a:pt x="427" y="0"/>
                  </a:cubicBezTo>
                  <a:cubicBezTo>
                    <a:pt x="408" y="0"/>
                    <a:pt x="389" y="7"/>
                    <a:pt x="377" y="19"/>
                  </a:cubicBezTo>
                  <a:cubicBezTo>
                    <a:pt x="377" y="19"/>
                    <a:pt x="332" y="64"/>
                    <a:pt x="250" y="64"/>
                  </a:cubicBezTo>
                  <a:cubicBezTo>
                    <a:pt x="209" y="64"/>
                    <a:pt x="159" y="53"/>
                    <a:pt x="101" y="19"/>
                  </a:cubicBez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53;p55">
              <a:extLst>
                <a:ext uri="{FF2B5EF4-FFF2-40B4-BE49-F238E27FC236}">
                  <a16:creationId xmlns:a16="http://schemas.microsoft.com/office/drawing/2014/main" id="{2DA3B4A6-980D-483D-A1FD-9E169FF469FC}"/>
                </a:ext>
              </a:extLst>
            </p:cNvPr>
            <p:cNvSpPr/>
            <p:nvPr/>
          </p:nvSpPr>
          <p:spPr>
            <a:xfrm>
              <a:off x="1989194" y="1829629"/>
              <a:ext cx="62984" cy="21395"/>
            </a:xfrm>
            <a:custGeom>
              <a:avLst/>
              <a:gdLst/>
              <a:ahLst/>
              <a:cxnLst/>
              <a:rect l="l" t="t" r="r" b="b"/>
              <a:pathLst>
                <a:path w="577" h="196" extrusionOk="0">
                  <a:moveTo>
                    <a:pt x="324" y="1"/>
                  </a:moveTo>
                  <a:cubicBezTo>
                    <a:pt x="221" y="1"/>
                    <a:pt x="105" y="32"/>
                    <a:pt x="25" y="146"/>
                  </a:cubicBezTo>
                  <a:cubicBezTo>
                    <a:pt x="0" y="171"/>
                    <a:pt x="25" y="171"/>
                    <a:pt x="25" y="196"/>
                  </a:cubicBezTo>
                  <a:lnTo>
                    <a:pt x="50" y="196"/>
                  </a:lnTo>
                  <a:cubicBezTo>
                    <a:pt x="50" y="196"/>
                    <a:pt x="75" y="196"/>
                    <a:pt x="75" y="171"/>
                  </a:cubicBezTo>
                  <a:cubicBezTo>
                    <a:pt x="142" y="82"/>
                    <a:pt x="239" y="57"/>
                    <a:pt x="325" y="57"/>
                  </a:cubicBezTo>
                  <a:cubicBezTo>
                    <a:pt x="434" y="57"/>
                    <a:pt x="527" y="95"/>
                    <a:pt x="527" y="95"/>
                  </a:cubicBezTo>
                  <a:cubicBezTo>
                    <a:pt x="535" y="104"/>
                    <a:pt x="543" y="107"/>
                    <a:pt x="551" y="107"/>
                  </a:cubicBezTo>
                  <a:cubicBezTo>
                    <a:pt x="566" y="107"/>
                    <a:pt x="577" y="95"/>
                    <a:pt x="577" y="95"/>
                  </a:cubicBezTo>
                  <a:cubicBezTo>
                    <a:pt x="577" y="70"/>
                    <a:pt x="577" y="45"/>
                    <a:pt x="552" y="45"/>
                  </a:cubicBezTo>
                  <a:cubicBezTo>
                    <a:pt x="552" y="45"/>
                    <a:pt x="447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4;p55">
              <a:extLst>
                <a:ext uri="{FF2B5EF4-FFF2-40B4-BE49-F238E27FC236}">
                  <a16:creationId xmlns:a16="http://schemas.microsoft.com/office/drawing/2014/main" id="{41A2DC1C-E99D-46B4-B797-60B91A5A879B}"/>
                </a:ext>
              </a:extLst>
            </p:cNvPr>
            <p:cNvSpPr/>
            <p:nvPr/>
          </p:nvSpPr>
          <p:spPr>
            <a:xfrm>
              <a:off x="2150527" y="1829083"/>
              <a:ext cx="32966" cy="12226"/>
            </a:xfrm>
            <a:custGeom>
              <a:avLst/>
              <a:gdLst/>
              <a:ahLst/>
              <a:cxnLst/>
              <a:rect l="l" t="t" r="r" b="b"/>
              <a:pathLst>
                <a:path w="302" h="112" extrusionOk="0">
                  <a:moveTo>
                    <a:pt x="277" y="0"/>
                  </a:moveTo>
                  <a:cubicBezTo>
                    <a:pt x="151" y="0"/>
                    <a:pt x="26" y="50"/>
                    <a:pt x="26" y="50"/>
                  </a:cubicBezTo>
                  <a:cubicBezTo>
                    <a:pt x="1" y="50"/>
                    <a:pt x="1" y="75"/>
                    <a:pt x="1" y="100"/>
                  </a:cubicBezTo>
                  <a:cubicBezTo>
                    <a:pt x="18" y="100"/>
                    <a:pt x="34" y="112"/>
                    <a:pt x="44" y="112"/>
                  </a:cubicBezTo>
                  <a:cubicBezTo>
                    <a:pt x="48" y="112"/>
                    <a:pt x="51" y="109"/>
                    <a:pt x="51" y="100"/>
                  </a:cubicBezTo>
                  <a:cubicBezTo>
                    <a:pt x="51" y="100"/>
                    <a:pt x="131" y="68"/>
                    <a:pt x="228" y="68"/>
                  </a:cubicBezTo>
                  <a:cubicBezTo>
                    <a:pt x="252" y="68"/>
                    <a:pt x="277" y="70"/>
                    <a:pt x="302" y="75"/>
                  </a:cubicBezTo>
                  <a:cubicBezTo>
                    <a:pt x="302" y="50"/>
                    <a:pt x="302" y="25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5;p55">
              <a:extLst>
                <a:ext uri="{FF2B5EF4-FFF2-40B4-BE49-F238E27FC236}">
                  <a16:creationId xmlns:a16="http://schemas.microsoft.com/office/drawing/2014/main" id="{E3F8C794-2953-4AE2-82B8-1D97DD55DABE}"/>
                </a:ext>
              </a:extLst>
            </p:cNvPr>
            <p:cNvSpPr/>
            <p:nvPr/>
          </p:nvSpPr>
          <p:spPr>
            <a:xfrm>
              <a:off x="1994652" y="1868816"/>
              <a:ext cx="90382" cy="33075"/>
            </a:xfrm>
            <a:custGeom>
              <a:avLst/>
              <a:gdLst/>
              <a:ahLst/>
              <a:cxnLst/>
              <a:rect l="l" t="t" r="r" b="b"/>
              <a:pathLst>
                <a:path w="828" h="303" extrusionOk="0">
                  <a:moveTo>
                    <a:pt x="368" y="1"/>
                  </a:moveTo>
                  <a:cubicBezTo>
                    <a:pt x="261" y="1"/>
                    <a:pt x="137" y="30"/>
                    <a:pt x="0" y="112"/>
                  </a:cubicBezTo>
                  <a:cubicBezTo>
                    <a:pt x="0" y="112"/>
                    <a:pt x="164" y="303"/>
                    <a:pt x="460" y="303"/>
                  </a:cubicBezTo>
                  <a:cubicBezTo>
                    <a:pt x="566" y="303"/>
                    <a:pt x="689" y="279"/>
                    <a:pt x="827" y="213"/>
                  </a:cubicBezTo>
                  <a:cubicBezTo>
                    <a:pt x="827" y="213"/>
                    <a:pt x="65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6;p55">
              <a:extLst>
                <a:ext uri="{FF2B5EF4-FFF2-40B4-BE49-F238E27FC236}">
                  <a16:creationId xmlns:a16="http://schemas.microsoft.com/office/drawing/2014/main" id="{B847E736-854C-49DF-90A9-16AE3C8AC43A}"/>
                </a:ext>
              </a:extLst>
            </p:cNvPr>
            <p:cNvSpPr/>
            <p:nvPr/>
          </p:nvSpPr>
          <p:spPr>
            <a:xfrm>
              <a:off x="2016483" y="1868925"/>
              <a:ext cx="43881" cy="34057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164" y="1"/>
                  </a:moveTo>
                  <a:cubicBezTo>
                    <a:pt x="135" y="1"/>
                    <a:pt x="105" y="4"/>
                    <a:pt x="76" y="11"/>
                  </a:cubicBezTo>
                  <a:cubicBezTo>
                    <a:pt x="26" y="36"/>
                    <a:pt x="1" y="86"/>
                    <a:pt x="1" y="162"/>
                  </a:cubicBezTo>
                  <a:cubicBezTo>
                    <a:pt x="1" y="187"/>
                    <a:pt x="1" y="237"/>
                    <a:pt x="26" y="262"/>
                  </a:cubicBezTo>
                  <a:cubicBezTo>
                    <a:pt x="101" y="287"/>
                    <a:pt x="201" y="312"/>
                    <a:pt x="327" y="312"/>
                  </a:cubicBezTo>
                  <a:cubicBezTo>
                    <a:pt x="377" y="262"/>
                    <a:pt x="402" y="212"/>
                    <a:pt x="402" y="162"/>
                  </a:cubicBezTo>
                  <a:cubicBezTo>
                    <a:pt x="402" y="111"/>
                    <a:pt x="377" y="61"/>
                    <a:pt x="352" y="36"/>
                  </a:cubicBezTo>
                  <a:cubicBezTo>
                    <a:pt x="299" y="19"/>
                    <a:pt x="233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57;p55">
              <a:extLst>
                <a:ext uri="{FF2B5EF4-FFF2-40B4-BE49-F238E27FC236}">
                  <a16:creationId xmlns:a16="http://schemas.microsoft.com/office/drawing/2014/main" id="{70E69DD8-2FFB-4861-8E44-7D529071559A}"/>
                </a:ext>
              </a:extLst>
            </p:cNvPr>
            <p:cNvSpPr/>
            <p:nvPr/>
          </p:nvSpPr>
          <p:spPr>
            <a:xfrm>
              <a:off x="1989194" y="1864995"/>
              <a:ext cx="98569" cy="32529"/>
            </a:xfrm>
            <a:custGeom>
              <a:avLst/>
              <a:gdLst/>
              <a:ahLst/>
              <a:cxnLst/>
              <a:rect l="l" t="t" r="r" b="b"/>
              <a:pathLst>
                <a:path w="903" h="298" extrusionOk="0">
                  <a:moveTo>
                    <a:pt x="415" y="0"/>
                  </a:moveTo>
                  <a:cubicBezTo>
                    <a:pt x="301" y="0"/>
                    <a:pt x="170" y="33"/>
                    <a:pt x="25" y="122"/>
                  </a:cubicBezTo>
                  <a:cubicBezTo>
                    <a:pt x="25" y="122"/>
                    <a:pt x="0" y="147"/>
                    <a:pt x="25" y="147"/>
                  </a:cubicBezTo>
                  <a:cubicBezTo>
                    <a:pt x="25" y="172"/>
                    <a:pt x="50" y="172"/>
                    <a:pt x="75" y="172"/>
                  </a:cubicBezTo>
                  <a:cubicBezTo>
                    <a:pt x="196" y="99"/>
                    <a:pt x="307" y="71"/>
                    <a:pt x="404" y="71"/>
                  </a:cubicBezTo>
                  <a:cubicBezTo>
                    <a:pt x="668" y="71"/>
                    <a:pt x="834" y="273"/>
                    <a:pt x="852" y="273"/>
                  </a:cubicBezTo>
                  <a:cubicBezTo>
                    <a:pt x="852" y="298"/>
                    <a:pt x="852" y="298"/>
                    <a:pt x="877" y="298"/>
                  </a:cubicBezTo>
                  <a:cubicBezTo>
                    <a:pt x="877" y="298"/>
                    <a:pt x="877" y="298"/>
                    <a:pt x="903" y="273"/>
                  </a:cubicBezTo>
                  <a:cubicBezTo>
                    <a:pt x="903" y="273"/>
                    <a:pt x="903" y="248"/>
                    <a:pt x="903" y="248"/>
                  </a:cubicBezTo>
                  <a:cubicBezTo>
                    <a:pt x="903" y="229"/>
                    <a:pt x="718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58;p55">
              <a:extLst>
                <a:ext uri="{FF2B5EF4-FFF2-40B4-BE49-F238E27FC236}">
                  <a16:creationId xmlns:a16="http://schemas.microsoft.com/office/drawing/2014/main" id="{CFC64957-53EB-4478-A2A4-A5B0D503D149}"/>
                </a:ext>
              </a:extLst>
            </p:cNvPr>
            <p:cNvSpPr/>
            <p:nvPr/>
          </p:nvSpPr>
          <p:spPr>
            <a:xfrm>
              <a:off x="2136883" y="1867397"/>
              <a:ext cx="49339" cy="33293"/>
            </a:xfrm>
            <a:custGeom>
              <a:avLst/>
              <a:gdLst/>
              <a:ahLst/>
              <a:cxnLst/>
              <a:rect l="l" t="t" r="r" b="b"/>
              <a:pathLst>
                <a:path w="452" h="305" extrusionOk="0">
                  <a:moveTo>
                    <a:pt x="452" y="0"/>
                  </a:moveTo>
                  <a:cubicBezTo>
                    <a:pt x="326" y="0"/>
                    <a:pt x="151" y="50"/>
                    <a:pt x="1" y="201"/>
                  </a:cubicBezTo>
                  <a:cubicBezTo>
                    <a:pt x="1" y="201"/>
                    <a:pt x="146" y="304"/>
                    <a:pt x="379" y="304"/>
                  </a:cubicBezTo>
                  <a:cubicBezTo>
                    <a:pt x="402" y="304"/>
                    <a:pt x="427" y="303"/>
                    <a:pt x="452" y="301"/>
                  </a:cubicBezTo>
                  <a:cubicBezTo>
                    <a:pt x="452" y="201"/>
                    <a:pt x="452" y="10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59;p55">
              <a:extLst>
                <a:ext uri="{FF2B5EF4-FFF2-40B4-BE49-F238E27FC236}">
                  <a16:creationId xmlns:a16="http://schemas.microsoft.com/office/drawing/2014/main" id="{ADEBF300-1A5E-4752-8891-060A0E771A08}"/>
                </a:ext>
              </a:extLst>
            </p:cNvPr>
            <p:cNvSpPr/>
            <p:nvPr/>
          </p:nvSpPr>
          <p:spPr>
            <a:xfrm>
              <a:off x="2158823" y="1867397"/>
              <a:ext cx="27399" cy="32856"/>
            </a:xfrm>
            <a:custGeom>
              <a:avLst/>
              <a:gdLst/>
              <a:ahLst/>
              <a:cxnLst/>
              <a:rect l="l" t="t" r="r" b="b"/>
              <a:pathLst>
                <a:path w="251" h="301" extrusionOk="0">
                  <a:moveTo>
                    <a:pt x="251" y="0"/>
                  </a:moveTo>
                  <a:cubicBezTo>
                    <a:pt x="176" y="0"/>
                    <a:pt x="125" y="25"/>
                    <a:pt x="50" y="50"/>
                  </a:cubicBezTo>
                  <a:cubicBezTo>
                    <a:pt x="25" y="75"/>
                    <a:pt x="0" y="150"/>
                    <a:pt x="0" y="201"/>
                  </a:cubicBezTo>
                  <a:cubicBezTo>
                    <a:pt x="25" y="226"/>
                    <a:pt x="50" y="276"/>
                    <a:pt x="75" y="301"/>
                  </a:cubicBezTo>
                  <a:lnTo>
                    <a:pt x="251" y="301"/>
                  </a:lnTo>
                  <a:cubicBezTo>
                    <a:pt x="251" y="201"/>
                    <a:pt x="251" y="10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60;p55">
              <a:extLst>
                <a:ext uri="{FF2B5EF4-FFF2-40B4-BE49-F238E27FC236}">
                  <a16:creationId xmlns:a16="http://schemas.microsoft.com/office/drawing/2014/main" id="{83DC16B6-D857-4000-AAC5-D56CC378BA1B}"/>
                </a:ext>
              </a:extLst>
            </p:cNvPr>
            <p:cNvSpPr/>
            <p:nvPr/>
          </p:nvSpPr>
          <p:spPr>
            <a:xfrm>
              <a:off x="2134154" y="1864668"/>
              <a:ext cx="52068" cy="27399"/>
            </a:xfrm>
            <a:custGeom>
              <a:avLst/>
              <a:gdLst/>
              <a:ahLst/>
              <a:cxnLst/>
              <a:rect l="l" t="t" r="r" b="b"/>
              <a:pathLst>
                <a:path w="477" h="251" extrusionOk="0">
                  <a:moveTo>
                    <a:pt x="477" y="0"/>
                  </a:moveTo>
                  <a:cubicBezTo>
                    <a:pt x="326" y="0"/>
                    <a:pt x="176" y="50"/>
                    <a:pt x="1" y="201"/>
                  </a:cubicBezTo>
                  <a:cubicBezTo>
                    <a:pt x="1" y="201"/>
                    <a:pt x="1" y="226"/>
                    <a:pt x="1" y="251"/>
                  </a:cubicBezTo>
                  <a:lnTo>
                    <a:pt x="51" y="251"/>
                  </a:lnTo>
                  <a:cubicBezTo>
                    <a:pt x="201" y="100"/>
                    <a:pt x="351" y="50"/>
                    <a:pt x="477" y="50"/>
                  </a:cubicBezTo>
                  <a:cubicBezTo>
                    <a:pt x="477" y="25"/>
                    <a:pt x="477" y="25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1;p55">
              <a:extLst>
                <a:ext uri="{FF2B5EF4-FFF2-40B4-BE49-F238E27FC236}">
                  <a16:creationId xmlns:a16="http://schemas.microsoft.com/office/drawing/2014/main" id="{A698CA3A-1CFB-4904-A26A-2B515386774B}"/>
                </a:ext>
              </a:extLst>
            </p:cNvPr>
            <p:cNvSpPr/>
            <p:nvPr/>
          </p:nvSpPr>
          <p:spPr>
            <a:xfrm>
              <a:off x="2054797" y="1963126"/>
              <a:ext cx="84925" cy="16592"/>
            </a:xfrm>
            <a:custGeom>
              <a:avLst/>
              <a:gdLst/>
              <a:ahLst/>
              <a:cxnLst/>
              <a:rect l="l" t="t" r="r" b="b"/>
              <a:pathLst>
                <a:path w="778" h="152" extrusionOk="0">
                  <a:moveTo>
                    <a:pt x="1" y="0"/>
                  </a:moveTo>
                  <a:lnTo>
                    <a:pt x="1" y="0"/>
                  </a:lnTo>
                  <a:cubicBezTo>
                    <a:pt x="133" y="115"/>
                    <a:pt x="268" y="152"/>
                    <a:pt x="388" y="152"/>
                  </a:cubicBezTo>
                  <a:cubicBezTo>
                    <a:pt x="609" y="152"/>
                    <a:pt x="778" y="25"/>
                    <a:pt x="778" y="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2;p55">
              <a:extLst>
                <a:ext uri="{FF2B5EF4-FFF2-40B4-BE49-F238E27FC236}">
                  <a16:creationId xmlns:a16="http://schemas.microsoft.com/office/drawing/2014/main" id="{15DAD786-1A09-47BF-940B-782497D9C6B5}"/>
                </a:ext>
              </a:extLst>
            </p:cNvPr>
            <p:cNvSpPr/>
            <p:nvPr/>
          </p:nvSpPr>
          <p:spPr>
            <a:xfrm>
              <a:off x="1901651" y="1673099"/>
              <a:ext cx="276387" cy="191681"/>
            </a:xfrm>
            <a:custGeom>
              <a:avLst/>
              <a:gdLst/>
              <a:ahLst/>
              <a:cxnLst/>
              <a:rect l="l" t="t" r="r" b="b"/>
              <a:pathLst>
                <a:path w="2532" h="1756" extrusionOk="0">
                  <a:moveTo>
                    <a:pt x="1278" y="1"/>
                  </a:moveTo>
                  <a:cubicBezTo>
                    <a:pt x="652" y="1"/>
                    <a:pt x="126" y="477"/>
                    <a:pt x="50" y="1103"/>
                  </a:cubicBezTo>
                  <a:cubicBezTo>
                    <a:pt x="0" y="1254"/>
                    <a:pt x="50" y="1504"/>
                    <a:pt x="101" y="1755"/>
                  </a:cubicBezTo>
                  <a:lnTo>
                    <a:pt x="376" y="1755"/>
                  </a:lnTo>
                  <a:cubicBezTo>
                    <a:pt x="802" y="778"/>
                    <a:pt x="1805" y="753"/>
                    <a:pt x="1805" y="753"/>
                  </a:cubicBezTo>
                  <a:lnTo>
                    <a:pt x="1304" y="176"/>
                  </a:lnTo>
                  <a:lnTo>
                    <a:pt x="1304" y="176"/>
                  </a:lnTo>
                  <a:cubicBezTo>
                    <a:pt x="1308" y="181"/>
                    <a:pt x="1806" y="753"/>
                    <a:pt x="1980" y="778"/>
                  </a:cubicBezTo>
                  <a:cubicBezTo>
                    <a:pt x="2431" y="803"/>
                    <a:pt x="2532" y="1254"/>
                    <a:pt x="2532" y="1254"/>
                  </a:cubicBezTo>
                  <a:cubicBezTo>
                    <a:pt x="2532" y="1103"/>
                    <a:pt x="2507" y="978"/>
                    <a:pt x="2481" y="853"/>
                  </a:cubicBezTo>
                  <a:cubicBezTo>
                    <a:pt x="2481" y="828"/>
                    <a:pt x="2481" y="828"/>
                    <a:pt x="2481" y="828"/>
                  </a:cubicBezTo>
                  <a:cubicBezTo>
                    <a:pt x="2306" y="352"/>
                    <a:pt x="183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63;p55">
              <a:extLst>
                <a:ext uri="{FF2B5EF4-FFF2-40B4-BE49-F238E27FC236}">
                  <a16:creationId xmlns:a16="http://schemas.microsoft.com/office/drawing/2014/main" id="{0BAC8A5F-B5D6-40B7-B4ED-51C397CFC722}"/>
                </a:ext>
              </a:extLst>
            </p:cNvPr>
            <p:cNvSpPr/>
            <p:nvPr/>
          </p:nvSpPr>
          <p:spPr>
            <a:xfrm>
              <a:off x="1863337" y="1842727"/>
              <a:ext cx="106756" cy="104027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502" y="1"/>
                  </a:moveTo>
                  <a:cubicBezTo>
                    <a:pt x="226" y="1"/>
                    <a:pt x="0" y="201"/>
                    <a:pt x="0" y="477"/>
                  </a:cubicBezTo>
                  <a:cubicBezTo>
                    <a:pt x="0" y="752"/>
                    <a:pt x="226" y="953"/>
                    <a:pt x="502" y="953"/>
                  </a:cubicBezTo>
                  <a:cubicBezTo>
                    <a:pt x="777" y="953"/>
                    <a:pt x="978" y="752"/>
                    <a:pt x="978" y="477"/>
                  </a:cubicBezTo>
                  <a:cubicBezTo>
                    <a:pt x="978" y="201"/>
                    <a:pt x="777" y="1"/>
                    <a:pt x="502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4;p55">
              <a:extLst>
                <a:ext uri="{FF2B5EF4-FFF2-40B4-BE49-F238E27FC236}">
                  <a16:creationId xmlns:a16="http://schemas.microsoft.com/office/drawing/2014/main" id="{22B9247C-CD37-4DBA-B2BD-B1ECD55990FE}"/>
                </a:ext>
              </a:extLst>
            </p:cNvPr>
            <p:cNvSpPr/>
            <p:nvPr/>
          </p:nvSpPr>
          <p:spPr>
            <a:xfrm>
              <a:off x="1871524" y="1857791"/>
              <a:ext cx="76738" cy="47920"/>
            </a:xfrm>
            <a:custGeom>
              <a:avLst/>
              <a:gdLst/>
              <a:ahLst/>
              <a:cxnLst/>
              <a:rect l="l" t="t" r="r" b="b"/>
              <a:pathLst>
                <a:path w="703" h="439" extrusionOk="0">
                  <a:moveTo>
                    <a:pt x="176" y="0"/>
                  </a:moveTo>
                  <a:cubicBezTo>
                    <a:pt x="136" y="0"/>
                    <a:pt x="94" y="4"/>
                    <a:pt x="51" y="13"/>
                  </a:cubicBezTo>
                  <a:cubicBezTo>
                    <a:pt x="26" y="13"/>
                    <a:pt x="1" y="63"/>
                    <a:pt x="1" y="88"/>
                  </a:cubicBezTo>
                  <a:cubicBezTo>
                    <a:pt x="26" y="113"/>
                    <a:pt x="51" y="138"/>
                    <a:pt x="76" y="138"/>
                  </a:cubicBezTo>
                  <a:cubicBezTo>
                    <a:pt x="114" y="130"/>
                    <a:pt x="151" y="127"/>
                    <a:pt x="184" y="127"/>
                  </a:cubicBezTo>
                  <a:cubicBezTo>
                    <a:pt x="476" y="127"/>
                    <a:pt x="577" y="391"/>
                    <a:pt x="577" y="414"/>
                  </a:cubicBezTo>
                  <a:cubicBezTo>
                    <a:pt x="602" y="439"/>
                    <a:pt x="627" y="439"/>
                    <a:pt x="652" y="439"/>
                  </a:cubicBezTo>
                  <a:lnTo>
                    <a:pt x="677" y="439"/>
                  </a:lnTo>
                  <a:cubicBezTo>
                    <a:pt x="702" y="439"/>
                    <a:pt x="702" y="389"/>
                    <a:pt x="702" y="364"/>
                  </a:cubicBezTo>
                  <a:cubicBezTo>
                    <a:pt x="658" y="231"/>
                    <a:pt x="477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65;p55">
              <a:extLst>
                <a:ext uri="{FF2B5EF4-FFF2-40B4-BE49-F238E27FC236}">
                  <a16:creationId xmlns:a16="http://schemas.microsoft.com/office/drawing/2014/main" id="{6348BF55-0791-477C-8AA1-BF143588E712}"/>
                </a:ext>
              </a:extLst>
            </p:cNvPr>
            <p:cNvSpPr/>
            <p:nvPr/>
          </p:nvSpPr>
          <p:spPr>
            <a:xfrm>
              <a:off x="1707353" y="2042483"/>
              <a:ext cx="599275" cy="642938"/>
            </a:xfrm>
            <a:custGeom>
              <a:avLst/>
              <a:gdLst/>
              <a:ahLst/>
              <a:cxnLst/>
              <a:rect l="l" t="t" r="r" b="b"/>
              <a:pathLst>
                <a:path w="5490" h="5890" extrusionOk="0">
                  <a:moveTo>
                    <a:pt x="2056" y="0"/>
                  </a:moveTo>
                  <a:cubicBezTo>
                    <a:pt x="1931" y="0"/>
                    <a:pt x="1855" y="100"/>
                    <a:pt x="1881" y="201"/>
                  </a:cubicBezTo>
                  <a:lnTo>
                    <a:pt x="1906" y="401"/>
                  </a:lnTo>
                  <a:cubicBezTo>
                    <a:pt x="1304" y="627"/>
                    <a:pt x="276" y="1153"/>
                    <a:pt x="1" y="1855"/>
                  </a:cubicBezTo>
                  <a:lnTo>
                    <a:pt x="828" y="5890"/>
                  </a:lnTo>
                  <a:lnTo>
                    <a:pt x="4963" y="5890"/>
                  </a:lnTo>
                  <a:lnTo>
                    <a:pt x="5490" y="1479"/>
                  </a:lnTo>
                  <a:cubicBezTo>
                    <a:pt x="5490" y="1479"/>
                    <a:pt x="4763" y="677"/>
                    <a:pt x="3660" y="326"/>
                  </a:cubicBezTo>
                  <a:lnTo>
                    <a:pt x="3660" y="276"/>
                  </a:lnTo>
                  <a:cubicBezTo>
                    <a:pt x="3710" y="150"/>
                    <a:pt x="3635" y="50"/>
                    <a:pt x="3510" y="50"/>
                  </a:cubicBezTo>
                  <a:lnTo>
                    <a:pt x="20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66;p55">
              <a:extLst>
                <a:ext uri="{FF2B5EF4-FFF2-40B4-BE49-F238E27FC236}">
                  <a16:creationId xmlns:a16="http://schemas.microsoft.com/office/drawing/2014/main" id="{31276F1F-3D47-47A2-A1B4-D5A2FCC5320B}"/>
                </a:ext>
              </a:extLst>
            </p:cNvPr>
            <p:cNvSpPr/>
            <p:nvPr/>
          </p:nvSpPr>
          <p:spPr>
            <a:xfrm>
              <a:off x="1677335" y="2630616"/>
              <a:ext cx="651234" cy="1622408"/>
            </a:xfrm>
            <a:custGeom>
              <a:avLst/>
              <a:gdLst/>
              <a:ahLst/>
              <a:cxnLst/>
              <a:rect l="l" t="t" r="r" b="b"/>
              <a:pathLst>
                <a:path w="5966" h="14863" extrusionOk="0">
                  <a:moveTo>
                    <a:pt x="1404" y="1"/>
                  </a:moveTo>
                  <a:cubicBezTo>
                    <a:pt x="1404" y="1"/>
                    <a:pt x="0" y="1404"/>
                    <a:pt x="0" y="4537"/>
                  </a:cubicBezTo>
                  <a:lnTo>
                    <a:pt x="0" y="14863"/>
                  </a:lnTo>
                  <a:lnTo>
                    <a:pt x="1454" y="14863"/>
                  </a:lnTo>
                  <a:lnTo>
                    <a:pt x="2983" y="3284"/>
                  </a:lnTo>
                  <a:lnTo>
                    <a:pt x="4486" y="14863"/>
                  </a:lnTo>
                  <a:lnTo>
                    <a:pt x="5965" y="14863"/>
                  </a:lnTo>
                  <a:lnTo>
                    <a:pt x="5965" y="4537"/>
                  </a:lnTo>
                  <a:cubicBezTo>
                    <a:pt x="5965" y="1404"/>
                    <a:pt x="456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67;p55">
              <a:extLst>
                <a:ext uri="{FF2B5EF4-FFF2-40B4-BE49-F238E27FC236}">
                  <a16:creationId xmlns:a16="http://schemas.microsoft.com/office/drawing/2014/main" id="{4A25DFF3-432C-4B71-884B-268BF47D0B59}"/>
                </a:ext>
              </a:extLst>
            </p:cNvPr>
            <p:cNvSpPr/>
            <p:nvPr/>
          </p:nvSpPr>
          <p:spPr>
            <a:xfrm>
              <a:off x="1786710" y="2677116"/>
              <a:ext cx="437831" cy="13754"/>
            </a:xfrm>
            <a:custGeom>
              <a:avLst/>
              <a:gdLst/>
              <a:ahLst/>
              <a:cxnLst/>
              <a:rect l="l" t="t" r="r" b="b"/>
              <a:pathLst>
                <a:path w="4011" h="126" extrusionOk="0"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3961" y="126"/>
                  </a:lnTo>
                  <a:cubicBezTo>
                    <a:pt x="3986" y="126"/>
                    <a:pt x="4011" y="101"/>
                    <a:pt x="4011" y="76"/>
                  </a:cubicBezTo>
                  <a:cubicBezTo>
                    <a:pt x="4011" y="51"/>
                    <a:pt x="3986" y="1"/>
                    <a:pt x="3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68;p55">
              <a:extLst>
                <a:ext uri="{FF2B5EF4-FFF2-40B4-BE49-F238E27FC236}">
                  <a16:creationId xmlns:a16="http://schemas.microsoft.com/office/drawing/2014/main" id="{E9A37CE0-F91F-4D3E-86A8-021F78528B57}"/>
                </a:ext>
              </a:extLst>
            </p:cNvPr>
            <p:cNvSpPr/>
            <p:nvPr/>
          </p:nvSpPr>
          <p:spPr>
            <a:xfrm>
              <a:off x="2629286" y="2050560"/>
              <a:ext cx="142451" cy="254664"/>
            </a:xfrm>
            <a:custGeom>
              <a:avLst/>
              <a:gdLst/>
              <a:ahLst/>
              <a:cxnLst/>
              <a:rect l="l" t="t" r="r" b="b"/>
              <a:pathLst>
                <a:path w="1305" h="2333" extrusionOk="0">
                  <a:moveTo>
                    <a:pt x="974" y="1"/>
                  </a:moveTo>
                  <a:cubicBezTo>
                    <a:pt x="892" y="1"/>
                    <a:pt x="602" y="653"/>
                    <a:pt x="602" y="653"/>
                  </a:cubicBezTo>
                  <a:cubicBezTo>
                    <a:pt x="602" y="653"/>
                    <a:pt x="628" y="26"/>
                    <a:pt x="552" y="26"/>
                  </a:cubicBezTo>
                  <a:cubicBezTo>
                    <a:pt x="452" y="51"/>
                    <a:pt x="302" y="1004"/>
                    <a:pt x="302" y="1004"/>
                  </a:cubicBezTo>
                  <a:cubicBezTo>
                    <a:pt x="302" y="1004"/>
                    <a:pt x="166" y="574"/>
                    <a:pt x="109" y="574"/>
                  </a:cubicBezTo>
                  <a:cubicBezTo>
                    <a:pt x="106" y="574"/>
                    <a:pt x="104" y="575"/>
                    <a:pt x="101" y="578"/>
                  </a:cubicBezTo>
                  <a:cubicBezTo>
                    <a:pt x="76" y="603"/>
                    <a:pt x="176" y="1455"/>
                    <a:pt x="176" y="1455"/>
                  </a:cubicBezTo>
                  <a:cubicBezTo>
                    <a:pt x="176" y="1480"/>
                    <a:pt x="1" y="2031"/>
                    <a:pt x="1" y="2031"/>
                  </a:cubicBezTo>
                  <a:lnTo>
                    <a:pt x="427" y="2332"/>
                  </a:lnTo>
                  <a:lnTo>
                    <a:pt x="1029" y="1179"/>
                  </a:lnTo>
                  <a:cubicBezTo>
                    <a:pt x="1029" y="1179"/>
                    <a:pt x="1304" y="828"/>
                    <a:pt x="1279" y="803"/>
                  </a:cubicBezTo>
                  <a:cubicBezTo>
                    <a:pt x="1276" y="802"/>
                    <a:pt x="1271" y="801"/>
                    <a:pt x="1266" y="801"/>
                  </a:cubicBezTo>
                  <a:cubicBezTo>
                    <a:pt x="1190" y="801"/>
                    <a:pt x="928" y="954"/>
                    <a:pt x="928" y="954"/>
                  </a:cubicBezTo>
                  <a:cubicBezTo>
                    <a:pt x="928" y="954"/>
                    <a:pt x="1254" y="227"/>
                    <a:pt x="1204" y="177"/>
                  </a:cubicBezTo>
                  <a:cubicBezTo>
                    <a:pt x="1203" y="176"/>
                    <a:pt x="1201" y="176"/>
                    <a:pt x="1200" y="176"/>
                  </a:cubicBezTo>
                  <a:cubicBezTo>
                    <a:pt x="1139" y="176"/>
                    <a:pt x="828" y="678"/>
                    <a:pt x="828" y="678"/>
                  </a:cubicBezTo>
                  <a:cubicBezTo>
                    <a:pt x="828" y="678"/>
                    <a:pt x="1029" y="26"/>
                    <a:pt x="978" y="1"/>
                  </a:cubicBezTo>
                  <a:cubicBezTo>
                    <a:pt x="977" y="1"/>
                    <a:pt x="976" y="1"/>
                    <a:pt x="974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69;p55">
              <a:extLst>
                <a:ext uri="{FF2B5EF4-FFF2-40B4-BE49-F238E27FC236}">
                  <a16:creationId xmlns:a16="http://schemas.microsoft.com/office/drawing/2014/main" id="{F8F5A098-7154-44F6-9EF5-1B498B9E8CA4}"/>
                </a:ext>
              </a:extLst>
            </p:cNvPr>
            <p:cNvSpPr/>
            <p:nvPr/>
          </p:nvSpPr>
          <p:spPr>
            <a:xfrm>
              <a:off x="1428350" y="2069772"/>
              <a:ext cx="506163" cy="695006"/>
            </a:xfrm>
            <a:custGeom>
              <a:avLst/>
              <a:gdLst/>
              <a:ahLst/>
              <a:cxnLst/>
              <a:rect l="l" t="t" r="r" b="b"/>
              <a:pathLst>
                <a:path w="4637" h="6367" extrusionOk="0">
                  <a:moveTo>
                    <a:pt x="4637" y="1"/>
                  </a:moveTo>
                  <a:cubicBezTo>
                    <a:pt x="4637" y="1"/>
                    <a:pt x="3208" y="176"/>
                    <a:pt x="502" y="3384"/>
                  </a:cubicBezTo>
                  <a:cubicBezTo>
                    <a:pt x="502" y="3384"/>
                    <a:pt x="0" y="3810"/>
                    <a:pt x="502" y="4286"/>
                  </a:cubicBezTo>
                  <a:cubicBezTo>
                    <a:pt x="1028" y="4738"/>
                    <a:pt x="3183" y="6367"/>
                    <a:pt x="3183" y="6367"/>
                  </a:cubicBezTo>
                  <a:lnTo>
                    <a:pt x="3559" y="5815"/>
                  </a:lnTo>
                  <a:lnTo>
                    <a:pt x="1680" y="3885"/>
                  </a:lnTo>
                  <a:lnTo>
                    <a:pt x="3259" y="2783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0;p55">
              <a:extLst>
                <a:ext uri="{FF2B5EF4-FFF2-40B4-BE49-F238E27FC236}">
                  <a16:creationId xmlns:a16="http://schemas.microsoft.com/office/drawing/2014/main" id="{7C0BCC74-9F39-4B7D-A87D-A424FBF39F0A}"/>
                </a:ext>
              </a:extLst>
            </p:cNvPr>
            <p:cNvSpPr/>
            <p:nvPr/>
          </p:nvSpPr>
          <p:spPr>
            <a:xfrm>
              <a:off x="2216239" y="2203816"/>
              <a:ext cx="492519" cy="481712"/>
            </a:xfrm>
            <a:custGeom>
              <a:avLst/>
              <a:gdLst/>
              <a:ahLst/>
              <a:cxnLst/>
              <a:rect l="l" t="t" r="r" b="b"/>
              <a:pathLst>
                <a:path w="4512" h="4413" extrusionOk="0">
                  <a:moveTo>
                    <a:pt x="828" y="1"/>
                  </a:moveTo>
                  <a:lnTo>
                    <a:pt x="0" y="1680"/>
                  </a:lnTo>
                  <a:cubicBezTo>
                    <a:pt x="0" y="1680"/>
                    <a:pt x="2385" y="4412"/>
                    <a:pt x="2678" y="4412"/>
                  </a:cubicBezTo>
                  <a:cubicBezTo>
                    <a:pt x="2680" y="4412"/>
                    <a:pt x="2681" y="4412"/>
                    <a:pt x="2682" y="4412"/>
                  </a:cubicBezTo>
                  <a:cubicBezTo>
                    <a:pt x="2983" y="4387"/>
                    <a:pt x="4512" y="452"/>
                    <a:pt x="4512" y="452"/>
                  </a:cubicBezTo>
                  <a:lnTo>
                    <a:pt x="3760" y="26"/>
                  </a:lnTo>
                  <a:lnTo>
                    <a:pt x="2432" y="2382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1;p55">
              <a:extLst>
                <a:ext uri="{FF2B5EF4-FFF2-40B4-BE49-F238E27FC236}">
                  <a16:creationId xmlns:a16="http://schemas.microsoft.com/office/drawing/2014/main" id="{AA312C13-82A2-4BDE-9B32-8A83E30C31C0}"/>
                </a:ext>
              </a:extLst>
            </p:cNvPr>
            <p:cNvSpPr/>
            <p:nvPr/>
          </p:nvSpPr>
          <p:spPr>
            <a:xfrm>
              <a:off x="1909838" y="2042483"/>
              <a:ext cx="202596" cy="632022"/>
            </a:xfrm>
            <a:custGeom>
              <a:avLst/>
              <a:gdLst/>
              <a:ahLst/>
              <a:cxnLst/>
              <a:rect l="l" t="t" r="r" b="b"/>
              <a:pathLst>
                <a:path w="1856" h="5790" extrusionOk="0">
                  <a:moveTo>
                    <a:pt x="201" y="0"/>
                  </a:moveTo>
                  <a:cubicBezTo>
                    <a:pt x="76" y="0"/>
                    <a:pt x="0" y="100"/>
                    <a:pt x="26" y="201"/>
                  </a:cubicBezTo>
                  <a:lnTo>
                    <a:pt x="51" y="401"/>
                  </a:lnTo>
                  <a:cubicBezTo>
                    <a:pt x="51" y="401"/>
                    <a:pt x="26" y="401"/>
                    <a:pt x="0" y="426"/>
                  </a:cubicBezTo>
                  <a:lnTo>
                    <a:pt x="0" y="5790"/>
                  </a:lnTo>
                  <a:lnTo>
                    <a:pt x="1730" y="5790"/>
                  </a:lnTo>
                  <a:lnTo>
                    <a:pt x="1855" y="351"/>
                  </a:lnTo>
                  <a:cubicBezTo>
                    <a:pt x="1830" y="351"/>
                    <a:pt x="1805" y="326"/>
                    <a:pt x="1805" y="326"/>
                  </a:cubicBezTo>
                  <a:lnTo>
                    <a:pt x="1805" y="276"/>
                  </a:lnTo>
                  <a:cubicBezTo>
                    <a:pt x="1855" y="150"/>
                    <a:pt x="1780" y="50"/>
                    <a:pt x="1655" y="5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65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6"/>
          <p:cNvSpPr txBox="1">
            <a:spLocks noGrp="1"/>
          </p:cNvSpPr>
          <p:nvPr>
            <p:ph type="body" idx="1"/>
          </p:nvPr>
        </p:nvSpPr>
        <p:spPr>
          <a:xfrm>
            <a:off x="545399" y="1034298"/>
            <a:ext cx="6958390" cy="3332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3600" b="1" dirty="0"/>
              <a:t>LEGAL AND ETHICAL </a:t>
            </a:r>
            <a:r>
              <a:rPr lang="en-US" sz="3600" b="1" dirty="0">
                <a:solidFill>
                  <a:srgbClr val="FF0000"/>
                </a:solidFill>
              </a:rPr>
              <a:t>IMPACT:</a:t>
            </a:r>
          </a:p>
          <a:p>
            <a:pPr marL="139700" indent="0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pPr marL="711200" indent="-571500">
              <a:buFont typeface="Wingdings" panose="05000000000000000000" pitchFamily="2" charset="2"/>
              <a:buChar char="ü"/>
            </a:pPr>
            <a:r>
              <a:rPr lang="en-US" sz="2600" dirty="0"/>
              <a:t>Undermines the rule of law.</a:t>
            </a:r>
          </a:p>
          <a:p>
            <a:pPr marL="711200" indent="-5715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711200" indent="-571500">
              <a:buFont typeface="Wingdings" panose="05000000000000000000" pitchFamily="2" charset="2"/>
              <a:buChar char="ü"/>
            </a:pPr>
            <a:r>
              <a:rPr lang="en-US" sz="2600" dirty="0"/>
              <a:t>Encourages unethical workplace culture.</a:t>
            </a:r>
            <a:endParaRPr sz="2600" dirty="0"/>
          </a:p>
        </p:txBody>
      </p:sp>
      <p:grpSp>
        <p:nvGrpSpPr>
          <p:cNvPr id="21" name="Google Shape;1051;p49">
            <a:extLst>
              <a:ext uri="{FF2B5EF4-FFF2-40B4-BE49-F238E27FC236}">
                <a16:creationId xmlns:a16="http://schemas.microsoft.com/office/drawing/2014/main" id="{FCEB9CFB-A085-4248-8474-39388995143E}"/>
              </a:ext>
            </a:extLst>
          </p:cNvPr>
          <p:cNvGrpSpPr/>
          <p:nvPr/>
        </p:nvGrpSpPr>
        <p:grpSpPr>
          <a:xfrm flipH="1">
            <a:off x="7236014" y="1114854"/>
            <a:ext cx="1362587" cy="2913791"/>
            <a:chOff x="1426200" y="4364675"/>
            <a:chExt cx="461800" cy="987525"/>
          </a:xfrm>
        </p:grpSpPr>
        <p:sp>
          <p:nvSpPr>
            <p:cNvPr id="22" name="Google Shape;1052;p49">
              <a:extLst>
                <a:ext uri="{FF2B5EF4-FFF2-40B4-BE49-F238E27FC236}">
                  <a16:creationId xmlns:a16="http://schemas.microsoft.com/office/drawing/2014/main" id="{CC550A4A-EEFE-4AD3-AB68-C6CBA93F8957}"/>
                </a:ext>
              </a:extLst>
            </p:cNvPr>
            <p:cNvSpPr/>
            <p:nvPr/>
          </p:nvSpPr>
          <p:spPr>
            <a:xfrm>
              <a:off x="1499500" y="4364675"/>
              <a:ext cx="230625" cy="280275"/>
            </a:xfrm>
            <a:custGeom>
              <a:avLst/>
              <a:gdLst/>
              <a:ahLst/>
              <a:cxnLst/>
              <a:rect l="l" t="t" r="r" b="b"/>
              <a:pathLst>
                <a:path w="9225" h="11211" extrusionOk="0">
                  <a:moveTo>
                    <a:pt x="5651" y="0"/>
                  </a:moveTo>
                  <a:cubicBezTo>
                    <a:pt x="5123" y="0"/>
                    <a:pt x="4624" y="294"/>
                    <a:pt x="4287" y="703"/>
                  </a:cubicBezTo>
                  <a:cubicBezTo>
                    <a:pt x="3485" y="1230"/>
                    <a:pt x="3435" y="2458"/>
                    <a:pt x="3184" y="3310"/>
                  </a:cubicBezTo>
                  <a:cubicBezTo>
                    <a:pt x="2833" y="4413"/>
                    <a:pt x="1831" y="5039"/>
                    <a:pt x="1104" y="5866"/>
                  </a:cubicBezTo>
                  <a:cubicBezTo>
                    <a:pt x="327" y="6769"/>
                    <a:pt x="1" y="7997"/>
                    <a:pt x="402" y="9124"/>
                  </a:cubicBezTo>
                  <a:cubicBezTo>
                    <a:pt x="828" y="10252"/>
                    <a:pt x="1805" y="10979"/>
                    <a:pt x="2983" y="11154"/>
                  </a:cubicBezTo>
                  <a:cubicBezTo>
                    <a:pt x="3224" y="11195"/>
                    <a:pt x="3465" y="11211"/>
                    <a:pt x="3705" y="11211"/>
                  </a:cubicBezTo>
                  <a:cubicBezTo>
                    <a:pt x="4066" y="11211"/>
                    <a:pt x="4427" y="11175"/>
                    <a:pt x="4788" y="11129"/>
                  </a:cubicBezTo>
                  <a:cubicBezTo>
                    <a:pt x="5440" y="11054"/>
                    <a:pt x="6066" y="10904"/>
                    <a:pt x="6668" y="10653"/>
                  </a:cubicBezTo>
                  <a:cubicBezTo>
                    <a:pt x="7695" y="10202"/>
                    <a:pt x="8597" y="9375"/>
                    <a:pt x="8898" y="8272"/>
                  </a:cubicBezTo>
                  <a:cubicBezTo>
                    <a:pt x="9224" y="6994"/>
                    <a:pt x="8472" y="5841"/>
                    <a:pt x="8196" y="4638"/>
                  </a:cubicBezTo>
                  <a:cubicBezTo>
                    <a:pt x="7896" y="3385"/>
                    <a:pt x="8096" y="1956"/>
                    <a:pt x="7294" y="879"/>
                  </a:cubicBezTo>
                  <a:cubicBezTo>
                    <a:pt x="6918" y="377"/>
                    <a:pt x="6342" y="27"/>
                    <a:pt x="5715" y="2"/>
                  </a:cubicBezTo>
                  <a:cubicBezTo>
                    <a:pt x="5694" y="1"/>
                    <a:pt x="5672" y="0"/>
                    <a:pt x="5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3;p49">
              <a:extLst>
                <a:ext uri="{FF2B5EF4-FFF2-40B4-BE49-F238E27FC236}">
                  <a16:creationId xmlns:a16="http://schemas.microsoft.com/office/drawing/2014/main" id="{BB1F4456-92B0-499D-8F9A-7841433629D8}"/>
                </a:ext>
              </a:extLst>
            </p:cNvPr>
            <p:cNvSpPr/>
            <p:nvPr/>
          </p:nvSpPr>
          <p:spPr>
            <a:xfrm>
              <a:off x="1606025" y="4437375"/>
              <a:ext cx="45150" cy="90875"/>
            </a:xfrm>
            <a:custGeom>
              <a:avLst/>
              <a:gdLst/>
              <a:ahLst/>
              <a:cxnLst/>
              <a:rect l="l" t="t" r="r" b="b"/>
              <a:pathLst>
                <a:path w="1806" h="3635" extrusionOk="0">
                  <a:moveTo>
                    <a:pt x="903" y="1"/>
                  </a:moveTo>
                  <a:cubicBezTo>
                    <a:pt x="427" y="1"/>
                    <a:pt x="1" y="427"/>
                    <a:pt x="1" y="903"/>
                  </a:cubicBezTo>
                  <a:lnTo>
                    <a:pt x="1" y="2758"/>
                  </a:lnTo>
                  <a:cubicBezTo>
                    <a:pt x="1" y="3234"/>
                    <a:pt x="402" y="3635"/>
                    <a:pt x="903" y="3635"/>
                  </a:cubicBezTo>
                  <a:lnTo>
                    <a:pt x="928" y="3635"/>
                  </a:lnTo>
                  <a:cubicBezTo>
                    <a:pt x="1404" y="3635"/>
                    <a:pt x="1805" y="3234"/>
                    <a:pt x="1805" y="2758"/>
                  </a:cubicBezTo>
                  <a:lnTo>
                    <a:pt x="1805" y="903"/>
                  </a:lnTo>
                  <a:cubicBezTo>
                    <a:pt x="1805" y="427"/>
                    <a:pt x="1404" y="1"/>
                    <a:pt x="903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4;p49">
              <a:extLst>
                <a:ext uri="{FF2B5EF4-FFF2-40B4-BE49-F238E27FC236}">
                  <a16:creationId xmlns:a16="http://schemas.microsoft.com/office/drawing/2014/main" id="{442A604A-77A8-4D60-8D58-E237E835D273}"/>
                </a:ext>
              </a:extLst>
            </p:cNvPr>
            <p:cNvSpPr/>
            <p:nvPr/>
          </p:nvSpPr>
          <p:spPr>
            <a:xfrm>
              <a:off x="1606025" y="4439900"/>
              <a:ext cx="45150" cy="54700"/>
            </a:xfrm>
            <a:custGeom>
              <a:avLst/>
              <a:gdLst/>
              <a:ahLst/>
              <a:cxnLst/>
              <a:rect l="l" t="t" r="r" b="b"/>
              <a:pathLst>
                <a:path w="1806" h="2188" extrusionOk="0">
                  <a:moveTo>
                    <a:pt x="828" y="0"/>
                  </a:moveTo>
                  <a:cubicBezTo>
                    <a:pt x="377" y="0"/>
                    <a:pt x="1" y="351"/>
                    <a:pt x="1" y="802"/>
                  </a:cubicBezTo>
                  <a:lnTo>
                    <a:pt x="1" y="1454"/>
                  </a:lnTo>
                  <a:cubicBezTo>
                    <a:pt x="388" y="1955"/>
                    <a:pt x="1170" y="2187"/>
                    <a:pt x="1667" y="2187"/>
                  </a:cubicBezTo>
                  <a:cubicBezTo>
                    <a:pt x="1716" y="2187"/>
                    <a:pt x="1762" y="2185"/>
                    <a:pt x="1805" y="2181"/>
                  </a:cubicBezTo>
                  <a:lnTo>
                    <a:pt x="1805" y="802"/>
                  </a:lnTo>
                  <a:cubicBezTo>
                    <a:pt x="1805" y="351"/>
                    <a:pt x="1454" y="0"/>
                    <a:pt x="1003" y="0"/>
                  </a:cubicBezTo>
                  <a:close/>
                </a:path>
              </a:pathLst>
            </a:custGeom>
            <a:solidFill>
              <a:srgbClr val="B77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5;p49">
              <a:extLst>
                <a:ext uri="{FF2B5EF4-FFF2-40B4-BE49-F238E27FC236}">
                  <a16:creationId xmlns:a16="http://schemas.microsoft.com/office/drawing/2014/main" id="{19121069-8FCF-47F6-9190-323D6A6E4CFF}"/>
                </a:ext>
              </a:extLst>
            </p:cNvPr>
            <p:cNvSpPr/>
            <p:nvPr/>
          </p:nvSpPr>
          <p:spPr>
            <a:xfrm>
              <a:off x="1591000" y="4365325"/>
              <a:ext cx="101525" cy="122875"/>
            </a:xfrm>
            <a:custGeom>
              <a:avLst/>
              <a:gdLst/>
              <a:ahLst/>
              <a:cxnLst/>
              <a:rect l="l" t="t" r="r" b="b"/>
              <a:pathLst>
                <a:path w="4061" h="4915" extrusionOk="0">
                  <a:moveTo>
                    <a:pt x="1980" y="1"/>
                  </a:moveTo>
                  <a:cubicBezTo>
                    <a:pt x="1003" y="1"/>
                    <a:pt x="226" y="727"/>
                    <a:pt x="125" y="1655"/>
                  </a:cubicBezTo>
                  <a:cubicBezTo>
                    <a:pt x="0" y="2056"/>
                    <a:pt x="301" y="2958"/>
                    <a:pt x="476" y="3459"/>
                  </a:cubicBezTo>
                  <a:cubicBezTo>
                    <a:pt x="552" y="3685"/>
                    <a:pt x="677" y="3885"/>
                    <a:pt x="877" y="4036"/>
                  </a:cubicBezTo>
                  <a:cubicBezTo>
                    <a:pt x="1323" y="4393"/>
                    <a:pt x="2226" y="4914"/>
                    <a:pt x="2900" y="4914"/>
                  </a:cubicBezTo>
                  <a:cubicBezTo>
                    <a:pt x="3172" y="4914"/>
                    <a:pt x="3407" y="4829"/>
                    <a:pt x="3559" y="4612"/>
                  </a:cubicBezTo>
                  <a:cubicBezTo>
                    <a:pt x="4060" y="3910"/>
                    <a:pt x="3935" y="2707"/>
                    <a:pt x="3835" y="1855"/>
                  </a:cubicBezTo>
                  <a:cubicBezTo>
                    <a:pt x="3835" y="1655"/>
                    <a:pt x="3785" y="1454"/>
                    <a:pt x="3734" y="1279"/>
                  </a:cubicBezTo>
                  <a:cubicBezTo>
                    <a:pt x="3734" y="1254"/>
                    <a:pt x="3734" y="1254"/>
                    <a:pt x="3734" y="1254"/>
                  </a:cubicBezTo>
                  <a:cubicBezTo>
                    <a:pt x="3459" y="527"/>
                    <a:pt x="2782" y="1"/>
                    <a:pt x="1980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6;p49">
              <a:extLst>
                <a:ext uri="{FF2B5EF4-FFF2-40B4-BE49-F238E27FC236}">
                  <a16:creationId xmlns:a16="http://schemas.microsoft.com/office/drawing/2014/main" id="{627D083E-990A-437A-A811-62C048F142C4}"/>
                </a:ext>
              </a:extLst>
            </p:cNvPr>
            <p:cNvSpPr/>
            <p:nvPr/>
          </p:nvSpPr>
          <p:spPr>
            <a:xfrm>
              <a:off x="1658650" y="4447575"/>
              <a:ext cx="14450" cy="3625"/>
            </a:xfrm>
            <a:custGeom>
              <a:avLst/>
              <a:gdLst/>
              <a:ahLst/>
              <a:cxnLst/>
              <a:rect l="l" t="t" r="r" b="b"/>
              <a:pathLst>
                <a:path w="578" h="145" extrusionOk="0">
                  <a:moveTo>
                    <a:pt x="552" y="0"/>
                  </a:moveTo>
                  <a:cubicBezTo>
                    <a:pt x="546" y="0"/>
                    <a:pt x="540" y="6"/>
                    <a:pt x="527" y="19"/>
                  </a:cubicBezTo>
                  <a:cubicBezTo>
                    <a:pt x="527" y="19"/>
                    <a:pt x="449" y="97"/>
                    <a:pt x="308" y="97"/>
                  </a:cubicBezTo>
                  <a:cubicBezTo>
                    <a:pt x="238" y="97"/>
                    <a:pt x="151" y="77"/>
                    <a:pt x="51" y="19"/>
                  </a:cubicBezTo>
                  <a:cubicBezTo>
                    <a:pt x="43" y="11"/>
                    <a:pt x="37" y="8"/>
                    <a:pt x="33" y="8"/>
                  </a:cubicBezTo>
                  <a:cubicBezTo>
                    <a:pt x="26" y="8"/>
                    <a:pt x="26" y="19"/>
                    <a:pt x="26" y="19"/>
                  </a:cubicBezTo>
                  <a:cubicBezTo>
                    <a:pt x="1" y="19"/>
                    <a:pt x="1" y="44"/>
                    <a:pt x="26" y="44"/>
                  </a:cubicBezTo>
                  <a:cubicBezTo>
                    <a:pt x="126" y="119"/>
                    <a:pt x="226" y="144"/>
                    <a:pt x="302" y="144"/>
                  </a:cubicBezTo>
                  <a:cubicBezTo>
                    <a:pt x="477" y="144"/>
                    <a:pt x="577" y="44"/>
                    <a:pt x="577" y="44"/>
                  </a:cubicBezTo>
                  <a:cubicBezTo>
                    <a:pt x="577" y="44"/>
                    <a:pt x="577" y="19"/>
                    <a:pt x="577" y="19"/>
                  </a:cubicBezTo>
                  <a:cubicBezTo>
                    <a:pt x="565" y="6"/>
                    <a:pt x="559" y="0"/>
                    <a:pt x="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7;p49">
              <a:extLst>
                <a:ext uri="{FF2B5EF4-FFF2-40B4-BE49-F238E27FC236}">
                  <a16:creationId xmlns:a16="http://schemas.microsoft.com/office/drawing/2014/main" id="{06A44329-CF8F-44C7-A91B-26F824C9680F}"/>
                </a:ext>
              </a:extLst>
            </p:cNvPr>
            <p:cNvSpPr/>
            <p:nvPr/>
          </p:nvSpPr>
          <p:spPr>
            <a:xfrm>
              <a:off x="1622950" y="4418800"/>
              <a:ext cx="20700" cy="7325"/>
            </a:xfrm>
            <a:custGeom>
              <a:avLst/>
              <a:gdLst/>
              <a:ahLst/>
              <a:cxnLst/>
              <a:rect l="l" t="t" r="r" b="b"/>
              <a:pathLst>
                <a:path w="828" h="293" extrusionOk="0">
                  <a:moveTo>
                    <a:pt x="450" y="0"/>
                  </a:moveTo>
                  <a:cubicBezTo>
                    <a:pt x="298" y="0"/>
                    <a:pt x="126" y="47"/>
                    <a:pt x="0" y="218"/>
                  </a:cubicBezTo>
                  <a:cubicBezTo>
                    <a:pt x="0" y="243"/>
                    <a:pt x="0" y="268"/>
                    <a:pt x="25" y="293"/>
                  </a:cubicBezTo>
                  <a:lnTo>
                    <a:pt x="50" y="293"/>
                  </a:lnTo>
                  <a:cubicBezTo>
                    <a:pt x="50" y="293"/>
                    <a:pt x="76" y="293"/>
                    <a:pt x="76" y="268"/>
                  </a:cubicBezTo>
                  <a:cubicBezTo>
                    <a:pt x="176" y="133"/>
                    <a:pt x="318" y="94"/>
                    <a:pt x="445" y="94"/>
                  </a:cubicBezTo>
                  <a:cubicBezTo>
                    <a:pt x="602" y="94"/>
                    <a:pt x="738" y="154"/>
                    <a:pt x="752" y="167"/>
                  </a:cubicBezTo>
                  <a:cubicBezTo>
                    <a:pt x="777" y="167"/>
                    <a:pt x="802" y="167"/>
                    <a:pt x="827" y="142"/>
                  </a:cubicBezTo>
                  <a:cubicBezTo>
                    <a:pt x="827" y="117"/>
                    <a:pt x="827" y="92"/>
                    <a:pt x="802" y="67"/>
                  </a:cubicBezTo>
                  <a:cubicBezTo>
                    <a:pt x="789" y="67"/>
                    <a:pt x="633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8;p49">
              <a:extLst>
                <a:ext uri="{FF2B5EF4-FFF2-40B4-BE49-F238E27FC236}">
                  <a16:creationId xmlns:a16="http://schemas.microsoft.com/office/drawing/2014/main" id="{2C00929B-4A1F-4776-B090-0E9701B2E8E3}"/>
                </a:ext>
              </a:extLst>
            </p:cNvPr>
            <p:cNvSpPr/>
            <p:nvPr/>
          </p:nvSpPr>
          <p:spPr>
            <a:xfrm>
              <a:off x="1677450" y="4419075"/>
              <a:ext cx="10675" cy="3925"/>
            </a:xfrm>
            <a:custGeom>
              <a:avLst/>
              <a:gdLst/>
              <a:ahLst/>
              <a:cxnLst/>
              <a:rect l="l" t="t" r="r" b="b"/>
              <a:pathLst>
                <a:path w="427" h="157" extrusionOk="0">
                  <a:moveTo>
                    <a:pt x="318" y="1"/>
                  </a:moveTo>
                  <a:cubicBezTo>
                    <a:pt x="155" y="1"/>
                    <a:pt x="26" y="56"/>
                    <a:pt x="26" y="56"/>
                  </a:cubicBezTo>
                  <a:cubicBezTo>
                    <a:pt x="1" y="81"/>
                    <a:pt x="1" y="106"/>
                    <a:pt x="1" y="131"/>
                  </a:cubicBezTo>
                  <a:cubicBezTo>
                    <a:pt x="1" y="156"/>
                    <a:pt x="51" y="156"/>
                    <a:pt x="76" y="156"/>
                  </a:cubicBezTo>
                  <a:cubicBezTo>
                    <a:pt x="76" y="156"/>
                    <a:pt x="226" y="81"/>
                    <a:pt x="427" y="81"/>
                  </a:cubicBezTo>
                  <a:cubicBezTo>
                    <a:pt x="427" y="56"/>
                    <a:pt x="402" y="31"/>
                    <a:pt x="402" y="6"/>
                  </a:cubicBezTo>
                  <a:cubicBezTo>
                    <a:pt x="373" y="2"/>
                    <a:pt x="345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9;p49">
              <a:extLst>
                <a:ext uri="{FF2B5EF4-FFF2-40B4-BE49-F238E27FC236}">
                  <a16:creationId xmlns:a16="http://schemas.microsoft.com/office/drawing/2014/main" id="{F5939041-9C15-4BF7-8550-897F2EDC5A02}"/>
                </a:ext>
              </a:extLst>
            </p:cNvPr>
            <p:cNvSpPr/>
            <p:nvPr/>
          </p:nvSpPr>
          <p:spPr>
            <a:xfrm>
              <a:off x="1624200" y="4432325"/>
              <a:ext cx="30725" cy="11225"/>
            </a:xfrm>
            <a:custGeom>
              <a:avLst/>
              <a:gdLst/>
              <a:ahLst/>
              <a:cxnLst/>
              <a:rect l="l" t="t" r="r" b="b"/>
              <a:pathLst>
                <a:path w="1229" h="449" extrusionOk="0">
                  <a:moveTo>
                    <a:pt x="530" y="0"/>
                  </a:moveTo>
                  <a:cubicBezTo>
                    <a:pt x="375" y="0"/>
                    <a:pt x="197" y="41"/>
                    <a:pt x="0" y="153"/>
                  </a:cubicBezTo>
                  <a:cubicBezTo>
                    <a:pt x="0" y="153"/>
                    <a:pt x="240" y="449"/>
                    <a:pt x="698" y="449"/>
                  </a:cubicBezTo>
                  <a:cubicBezTo>
                    <a:pt x="851" y="449"/>
                    <a:pt x="1028" y="416"/>
                    <a:pt x="1229" y="328"/>
                  </a:cubicBezTo>
                  <a:cubicBezTo>
                    <a:pt x="1229" y="328"/>
                    <a:pt x="969" y="0"/>
                    <a:pt x="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0;p49">
              <a:extLst>
                <a:ext uri="{FF2B5EF4-FFF2-40B4-BE49-F238E27FC236}">
                  <a16:creationId xmlns:a16="http://schemas.microsoft.com/office/drawing/2014/main" id="{8FB71B34-2D29-4A4D-9DD3-911A13E82420}"/>
                </a:ext>
              </a:extLst>
            </p:cNvPr>
            <p:cNvSpPr/>
            <p:nvPr/>
          </p:nvSpPr>
          <p:spPr>
            <a:xfrm>
              <a:off x="1631725" y="4432125"/>
              <a:ext cx="14425" cy="11550"/>
            </a:xfrm>
            <a:custGeom>
              <a:avLst/>
              <a:gdLst/>
              <a:ahLst/>
              <a:cxnLst/>
              <a:rect l="l" t="t" r="r" b="b"/>
              <a:pathLst>
                <a:path w="577" h="462" extrusionOk="0">
                  <a:moveTo>
                    <a:pt x="221" y="1"/>
                  </a:moveTo>
                  <a:cubicBezTo>
                    <a:pt x="181" y="1"/>
                    <a:pt x="141" y="4"/>
                    <a:pt x="100" y="10"/>
                  </a:cubicBezTo>
                  <a:cubicBezTo>
                    <a:pt x="25" y="86"/>
                    <a:pt x="0" y="161"/>
                    <a:pt x="0" y="236"/>
                  </a:cubicBezTo>
                  <a:cubicBezTo>
                    <a:pt x="0" y="286"/>
                    <a:pt x="0" y="361"/>
                    <a:pt x="50" y="386"/>
                  </a:cubicBezTo>
                  <a:cubicBezTo>
                    <a:pt x="151" y="436"/>
                    <a:pt x="301" y="461"/>
                    <a:pt x="476" y="461"/>
                  </a:cubicBezTo>
                  <a:cubicBezTo>
                    <a:pt x="527" y="411"/>
                    <a:pt x="577" y="336"/>
                    <a:pt x="577" y="236"/>
                  </a:cubicBezTo>
                  <a:cubicBezTo>
                    <a:pt x="577" y="161"/>
                    <a:pt x="552" y="111"/>
                    <a:pt x="527" y="60"/>
                  </a:cubicBezTo>
                  <a:cubicBezTo>
                    <a:pt x="435" y="24"/>
                    <a:pt x="330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1;p49">
              <a:extLst>
                <a:ext uri="{FF2B5EF4-FFF2-40B4-BE49-F238E27FC236}">
                  <a16:creationId xmlns:a16="http://schemas.microsoft.com/office/drawing/2014/main" id="{0F927229-111E-46F2-BE68-29942E50DFD7}"/>
                </a:ext>
              </a:extLst>
            </p:cNvPr>
            <p:cNvSpPr/>
            <p:nvPr/>
          </p:nvSpPr>
          <p:spPr>
            <a:xfrm>
              <a:off x="1622950" y="4431150"/>
              <a:ext cx="33225" cy="10650"/>
            </a:xfrm>
            <a:custGeom>
              <a:avLst/>
              <a:gdLst/>
              <a:ahLst/>
              <a:cxnLst/>
              <a:rect l="l" t="t" r="r" b="b"/>
              <a:pathLst>
                <a:path w="1329" h="426" extrusionOk="0">
                  <a:moveTo>
                    <a:pt x="575" y="1"/>
                  </a:moveTo>
                  <a:cubicBezTo>
                    <a:pt x="412" y="1"/>
                    <a:pt x="227" y="47"/>
                    <a:pt x="25" y="175"/>
                  </a:cubicBezTo>
                  <a:cubicBezTo>
                    <a:pt x="0" y="175"/>
                    <a:pt x="0" y="200"/>
                    <a:pt x="0" y="225"/>
                  </a:cubicBezTo>
                  <a:cubicBezTo>
                    <a:pt x="25" y="250"/>
                    <a:pt x="50" y="250"/>
                    <a:pt x="76" y="250"/>
                  </a:cubicBezTo>
                  <a:cubicBezTo>
                    <a:pt x="263" y="132"/>
                    <a:pt x="433" y="89"/>
                    <a:pt x="582" y="89"/>
                  </a:cubicBezTo>
                  <a:cubicBezTo>
                    <a:pt x="969" y="89"/>
                    <a:pt x="1210" y="382"/>
                    <a:pt x="1228" y="400"/>
                  </a:cubicBezTo>
                  <a:cubicBezTo>
                    <a:pt x="1228" y="425"/>
                    <a:pt x="1253" y="425"/>
                    <a:pt x="1279" y="425"/>
                  </a:cubicBezTo>
                  <a:lnTo>
                    <a:pt x="1304" y="425"/>
                  </a:lnTo>
                  <a:cubicBezTo>
                    <a:pt x="1329" y="400"/>
                    <a:pt x="1329" y="375"/>
                    <a:pt x="1304" y="350"/>
                  </a:cubicBezTo>
                  <a:cubicBezTo>
                    <a:pt x="1304" y="350"/>
                    <a:pt x="1021" y="1"/>
                    <a:pt x="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2;p49">
              <a:extLst>
                <a:ext uri="{FF2B5EF4-FFF2-40B4-BE49-F238E27FC236}">
                  <a16:creationId xmlns:a16="http://schemas.microsoft.com/office/drawing/2014/main" id="{5E809D17-B55F-4851-84BB-96DE62C5066E}"/>
                </a:ext>
              </a:extLst>
            </p:cNvPr>
            <p:cNvSpPr/>
            <p:nvPr/>
          </p:nvSpPr>
          <p:spPr>
            <a:xfrm>
              <a:off x="1672450" y="4431750"/>
              <a:ext cx="16925" cy="11500"/>
            </a:xfrm>
            <a:custGeom>
              <a:avLst/>
              <a:gdLst/>
              <a:ahLst/>
              <a:cxnLst/>
              <a:rect l="l" t="t" r="r" b="b"/>
              <a:pathLst>
                <a:path w="677" h="460" extrusionOk="0">
                  <a:moveTo>
                    <a:pt x="652" y="0"/>
                  </a:moveTo>
                  <a:cubicBezTo>
                    <a:pt x="451" y="0"/>
                    <a:pt x="226" y="75"/>
                    <a:pt x="0" y="301"/>
                  </a:cubicBezTo>
                  <a:cubicBezTo>
                    <a:pt x="0" y="301"/>
                    <a:pt x="218" y="459"/>
                    <a:pt x="548" y="459"/>
                  </a:cubicBezTo>
                  <a:cubicBezTo>
                    <a:pt x="589" y="459"/>
                    <a:pt x="632" y="457"/>
                    <a:pt x="677" y="451"/>
                  </a:cubicBezTo>
                  <a:cubicBezTo>
                    <a:pt x="677" y="301"/>
                    <a:pt x="677" y="151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3;p49">
              <a:extLst>
                <a:ext uri="{FF2B5EF4-FFF2-40B4-BE49-F238E27FC236}">
                  <a16:creationId xmlns:a16="http://schemas.microsoft.com/office/drawing/2014/main" id="{C5645A01-5D23-4C3C-BA1E-07B749CF8ABE}"/>
                </a:ext>
              </a:extLst>
            </p:cNvPr>
            <p:cNvSpPr/>
            <p:nvPr/>
          </p:nvSpPr>
          <p:spPr>
            <a:xfrm>
              <a:off x="1679975" y="4431750"/>
              <a:ext cx="9400" cy="11300"/>
            </a:xfrm>
            <a:custGeom>
              <a:avLst/>
              <a:gdLst/>
              <a:ahLst/>
              <a:cxnLst/>
              <a:rect l="l" t="t" r="r" b="b"/>
              <a:pathLst>
                <a:path w="376" h="452" extrusionOk="0">
                  <a:moveTo>
                    <a:pt x="351" y="0"/>
                  </a:moveTo>
                  <a:cubicBezTo>
                    <a:pt x="251" y="0"/>
                    <a:pt x="175" y="25"/>
                    <a:pt x="50" y="75"/>
                  </a:cubicBezTo>
                  <a:cubicBezTo>
                    <a:pt x="25" y="126"/>
                    <a:pt x="0" y="226"/>
                    <a:pt x="0" y="301"/>
                  </a:cubicBezTo>
                  <a:cubicBezTo>
                    <a:pt x="25" y="351"/>
                    <a:pt x="50" y="401"/>
                    <a:pt x="100" y="451"/>
                  </a:cubicBezTo>
                  <a:lnTo>
                    <a:pt x="376" y="451"/>
                  </a:lnTo>
                  <a:cubicBezTo>
                    <a:pt x="376" y="301"/>
                    <a:pt x="376" y="151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4;p49">
              <a:extLst>
                <a:ext uri="{FF2B5EF4-FFF2-40B4-BE49-F238E27FC236}">
                  <a16:creationId xmlns:a16="http://schemas.microsoft.com/office/drawing/2014/main" id="{3869A423-7312-4160-8E9A-21986F4EBBE9}"/>
                </a:ext>
              </a:extLst>
            </p:cNvPr>
            <p:cNvSpPr/>
            <p:nvPr/>
          </p:nvSpPr>
          <p:spPr>
            <a:xfrm>
              <a:off x="1671200" y="4430500"/>
              <a:ext cx="17550" cy="9875"/>
            </a:xfrm>
            <a:custGeom>
              <a:avLst/>
              <a:gdLst/>
              <a:ahLst/>
              <a:cxnLst/>
              <a:rect l="l" t="t" r="r" b="b"/>
              <a:pathLst>
                <a:path w="702" h="395" extrusionOk="0">
                  <a:moveTo>
                    <a:pt x="702" y="0"/>
                  </a:moveTo>
                  <a:cubicBezTo>
                    <a:pt x="501" y="0"/>
                    <a:pt x="251" y="75"/>
                    <a:pt x="25" y="301"/>
                  </a:cubicBezTo>
                  <a:cubicBezTo>
                    <a:pt x="0" y="326"/>
                    <a:pt x="0" y="351"/>
                    <a:pt x="25" y="376"/>
                  </a:cubicBezTo>
                  <a:cubicBezTo>
                    <a:pt x="25" y="389"/>
                    <a:pt x="38" y="395"/>
                    <a:pt x="50" y="395"/>
                  </a:cubicBezTo>
                  <a:cubicBezTo>
                    <a:pt x="63" y="395"/>
                    <a:pt x="75" y="389"/>
                    <a:pt x="75" y="376"/>
                  </a:cubicBezTo>
                  <a:cubicBezTo>
                    <a:pt x="301" y="176"/>
                    <a:pt x="526" y="100"/>
                    <a:pt x="702" y="100"/>
                  </a:cubicBezTo>
                  <a:cubicBezTo>
                    <a:pt x="702" y="75"/>
                    <a:pt x="702" y="5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5;p49">
              <a:extLst>
                <a:ext uri="{FF2B5EF4-FFF2-40B4-BE49-F238E27FC236}">
                  <a16:creationId xmlns:a16="http://schemas.microsoft.com/office/drawing/2014/main" id="{7B89C0C5-161F-4E9B-8A30-7E43E21C4484}"/>
                </a:ext>
              </a:extLst>
            </p:cNvPr>
            <p:cNvSpPr/>
            <p:nvPr/>
          </p:nvSpPr>
          <p:spPr>
            <a:xfrm>
              <a:off x="1644875" y="4464325"/>
              <a:ext cx="28225" cy="5950"/>
            </a:xfrm>
            <a:custGeom>
              <a:avLst/>
              <a:gdLst/>
              <a:ahLst/>
              <a:cxnLst/>
              <a:rect l="l" t="t" r="r" b="b"/>
              <a:pathLst>
                <a:path w="1129" h="238" extrusionOk="0">
                  <a:moveTo>
                    <a:pt x="1" y="1"/>
                  </a:moveTo>
                  <a:lnTo>
                    <a:pt x="1" y="1"/>
                  </a:lnTo>
                  <a:cubicBezTo>
                    <a:pt x="188" y="180"/>
                    <a:pt x="386" y="237"/>
                    <a:pt x="562" y="237"/>
                  </a:cubicBezTo>
                  <a:cubicBezTo>
                    <a:pt x="880" y="237"/>
                    <a:pt x="1128" y="51"/>
                    <a:pt x="1128" y="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6;p49">
              <a:extLst>
                <a:ext uri="{FF2B5EF4-FFF2-40B4-BE49-F238E27FC236}">
                  <a16:creationId xmlns:a16="http://schemas.microsoft.com/office/drawing/2014/main" id="{E4ABAE64-8FC4-427A-A473-A2B7120D822C}"/>
                </a:ext>
              </a:extLst>
            </p:cNvPr>
            <p:cNvSpPr/>
            <p:nvPr/>
          </p:nvSpPr>
          <p:spPr>
            <a:xfrm>
              <a:off x="1592250" y="4365325"/>
              <a:ext cx="94625" cy="65200"/>
            </a:xfrm>
            <a:custGeom>
              <a:avLst/>
              <a:gdLst/>
              <a:ahLst/>
              <a:cxnLst/>
              <a:rect l="l" t="t" r="r" b="b"/>
              <a:pathLst>
                <a:path w="3785" h="2608" extrusionOk="0">
                  <a:moveTo>
                    <a:pt x="1905" y="1"/>
                  </a:moveTo>
                  <a:cubicBezTo>
                    <a:pt x="953" y="1"/>
                    <a:pt x="176" y="702"/>
                    <a:pt x="75" y="1630"/>
                  </a:cubicBezTo>
                  <a:cubicBezTo>
                    <a:pt x="0" y="1855"/>
                    <a:pt x="75" y="2231"/>
                    <a:pt x="176" y="2607"/>
                  </a:cubicBezTo>
                  <a:lnTo>
                    <a:pt x="577" y="2607"/>
                  </a:lnTo>
                  <a:cubicBezTo>
                    <a:pt x="1203" y="1179"/>
                    <a:pt x="2682" y="1128"/>
                    <a:pt x="2682" y="1128"/>
                  </a:cubicBezTo>
                  <a:lnTo>
                    <a:pt x="1955" y="251"/>
                  </a:lnTo>
                  <a:lnTo>
                    <a:pt x="1955" y="251"/>
                  </a:lnTo>
                  <a:cubicBezTo>
                    <a:pt x="1959" y="256"/>
                    <a:pt x="2683" y="1129"/>
                    <a:pt x="2958" y="1154"/>
                  </a:cubicBezTo>
                  <a:cubicBezTo>
                    <a:pt x="3634" y="1204"/>
                    <a:pt x="3785" y="1855"/>
                    <a:pt x="3785" y="1855"/>
                  </a:cubicBezTo>
                  <a:cubicBezTo>
                    <a:pt x="3785" y="1630"/>
                    <a:pt x="3735" y="1429"/>
                    <a:pt x="3684" y="1254"/>
                  </a:cubicBezTo>
                  <a:cubicBezTo>
                    <a:pt x="3684" y="1254"/>
                    <a:pt x="3684" y="1229"/>
                    <a:pt x="3684" y="1229"/>
                  </a:cubicBezTo>
                  <a:cubicBezTo>
                    <a:pt x="3409" y="502"/>
                    <a:pt x="2732" y="1"/>
                    <a:pt x="1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7;p49">
              <a:extLst>
                <a:ext uri="{FF2B5EF4-FFF2-40B4-BE49-F238E27FC236}">
                  <a16:creationId xmlns:a16="http://schemas.microsoft.com/office/drawing/2014/main" id="{DCC5DFDF-2906-49E5-8099-D762D967D0A6}"/>
                </a:ext>
              </a:extLst>
            </p:cNvPr>
            <p:cNvSpPr/>
            <p:nvPr/>
          </p:nvSpPr>
          <p:spPr>
            <a:xfrm>
              <a:off x="1579700" y="4422975"/>
              <a:ext cx="36375" cy="36375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5" y="1128"/>
                    <a:pt x="1455" y="727"/>
                  </a:cubicBezTo>
                  <a:cubicBezTo>
                    <a:pt x="1455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8;p49">
              <a:extLst>
                <a:ext uri="{FF2B5EF4-FFF2-40B4-BE49-F238E27FC236}">
                  <a16:creationId xmlns:a16="http://schemas.microsoft.com/office/drawing/2014/main" id="{EA31C0DC-4383-4CC1-943A-62001DC38CAF}"/>
                </a:ext>
              </a:extLst>
            </p:cNvPr>
            <p:cNvSpPr/>
            <p:nvPr/>
          </p:nvSpPr>
          <p:spPr>
            <a:xfrm>
              <a:off x="1584100" y="4430525"/>
              <a:ext cx="22575" cy="13150"/>
            </a:xfrm>
            <a:custGeom>
              <a:avLst/>
              <a:gdLst/>
              <a:ahLst/>
              <a:cxnLst/>
              <a:rect l="l" t="t" r="r" b="b"/>
              <a:pathLst>
                <a:path w="903" h="526" extrusionOk="0">
                  <a:moveTo>
                    <a:pt x="221" y="0"/>
                  </a:moveTo>
                  <a:cubicBezTo>
                    <a:pt x="160" y="0"/>
                    <a:pt x="95" y="8"/>
                    <a:pt x="25" y="24"/>
                  </a:cubicBezTo>
                  <a:cubicBezTo>
                    <a:pt x="0" y="24"/>
                    <a:pt x="0" y="24"/>
                    <a:pt x="0" y="49"/>
                  </a:cubicBezTo>
                  <a:cubicBezTo>
                    <a:pt x="0" y="49"/>
                    <a:pt x="12" y="60"/>
                    <a:pt x="19" y="60"/>
                  </a:cubicBezTo>
                  <a:cubicBezTo>
                    <a:pt x="23" y="60"/>
                    <a:pt x="25" y="58"/>
                    <a:pt x="25" y="49"/>
                  </a:cubicBezTo>
                  <a:cubicBezTo>
                    <a:pt x="87" y="37"/>
                    <a:pt x="144" y="31"/>
                    <a:pt x="198" y="31"/>
                  </a:cubicBezTo>
                  <a:cubicBezTo>
                    <a:pt x="671" y="31"/>
                    <a:pt x="853" y="478"/>
                    <a:pt x="853" y="500"/>
                  </a:cubicBezTo>
                  <a:cubicBezTo>
                    <a:pt x="853" y="500"/>
                    <a:pt x="878" y="525"/>
                    <a:pt x="878" y="525"/>
                  </a:cubicBezTo>
                  <a:cubicBezTo>
                    <a:pt x="903" y="500"/>
                    <a:pt x="903" y="500"/>
                    <a:pt x="903" y="475"/>
                  </a:cubicBezTo>
                  <a:cubicBezTo>
                    <a:pt x="903" y="475"/>
                    <a:pt x="705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;p49">
              <a:extLst>
                <a:ext uri="{FF2B5EF4-FFF2-40B4-BE49-F238E27FC236}">
                  <a16:creationId xmlns:a16="http://schemas.microsoft.com/office/drawing/2014/main" id="{E01786FC-D1C5-411A-B317-345481701CAD}"/>
                </a:ext>
              </a:extLst>
            </p:cNvPr>
            <p:cNvSpPr/>
            <p:nvPr/>
          </p:nvSpPr>
          <p:spPr>
            <a:xfrm>
              <a:off x="1618550" y="4422725"/>
              <a:ext cx="38875" cy="34100"/>
            </a:xfrm>
            <a:custGeom>
              <a:avLst/>
              <a:gdLst/>
              <a:ahLst/>
              <a:cxnLst/>
              <a:rect l="l" t="t" r="r" b="b"/>
              <a:pathLst>
                <a:path w="1555" h="1364" extrusionOk="0">
                  <a:moveTo>
                    <a:pt x="778" y="86"/>
                  </a:moveTo>
                  <a:cubicBezTo>
                    <a:pt x="878" y="86"/>
                    <a:pt x="978" y="111"/>
                    <a:pt x="1054" y="161"/>
                  </a:cubicBezTo>
                  <a:cubicBezTo>
                    <a:pt x="1354" y="336"/>
                    <a:pt x="1429" y="687"/>
                    <a:pt x="1279" y="963"/>
                  </a:cubicBezTo>
                  <a:cubicBezTo>
                    <a:pt x="1179" y="1163"/>
                    <a:pt x="978" y="1264"/>
                    <a:pt x="774" y="1264"/>
                  </a:cubicBezTo>
                  <a:cubicBezTo>
                    <a:pt x="672" y="1264"/>
                    <a:pt x="569" y="1238"/>
                    <a:pt x="477" y="1188"/>
                  </a:cubicBezTo>
                  <a:cubicBezTo>
                    <a:pt x="201" y="1013"/>
                    <a:pt x="101" y="662"/>
                    <a:pt x="252" y="386"/>
                  </a:cubicBezTo>
                  <a:cubicBezTo>
                    <a:pt x="377" y="186"/>
                    <a:pt x="577" y="86"/>
                    <a:pt x="778" y="86"/>
                  </a:cubicBezTo>
                  <a:close/>
                  <a:moveTo>
                    <a:pt x="769" y="0"/>
                  </a:moveTo>
                  <a:cubicBezTo>
                    <a:pt x="536" y="0"/>
                    <a:pt x="311" y="117"/>
                    <a:pt x="176" y="336"/>
                  </a:cubicBezTo>
                  <a:cubicBezTo>
                    <a:pt x="1" y="662"/>
                    <a:pt x="101" y="1088"/>
                    <a:pt x="427" y="1264"/>
                  </a:cubicBezTo>
                  <a:cubicBezTo>
                    <a:pt x="527" y="1314"/>
                    <a:pt x="653" y="1364"/>
                    <a:pt x="778" y="1364"/>
                  </a:cubicBezTo>
                  <a:cubicBezTo>
                    <a:pt x="828" y="1364"/>
                    <a:pt x="878" y="1339"/>
                    <a:pt x="953" y="1339"/>
                  </a:cubicBezTo>
                  <a:cubicBezTo>
                    <a:pt x="1129" y="1289"/>
                    <a:pt x="1279" y="1163"/>
                    <a:pt x="1354" y="1013"/>
                  </a:cubicBezTo>
                  <a:cubicBezTo>
                    <a:pt x="1555" y="687"/>
                    <a:pt x="1429" y="286"/>
                    <a:pt x="1104" y="86"/>
                  </a:cubicBezTo>
                  <a:cubicBezTo>
                    <a:pt x="997" y="28"/>
                    <a:pt x="88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0;p49">
              <a:extLst>
                <a:ext uri="{FF2B5EF4-FFF2-40B4-BE49-F238E27FC236}">
                  <a16:creationId xmlns:a16="http://schemas.microsoft.com/office/drawing/2014/main" id="{CF353C55-F723-4206-B4BC-6595E87908FF}"/>
                </a:ext>
              </a:extLst>
            </p:cNvPr>
            <p:cNvSpPr/>
            <p:nvPr/>
          </p:nvSpPr>
          <p:spPr>
            <a:xfrm>
              <a:off x="1663675" y="4422725"/>
              <a:ext cx="38875" cy="34100"/>
            </a:xfrm>
            <a:custGeom>
              <a:avLst/>
              <a:gdLst/>
              <a:ahLst/>
              <a:cxnLst/>
              <a:rect l="l" t="t" r="r" b="b"/>
              <a:pathLst>
                <a:path w="1555" h="1364" extrusionOk="0">
                  <a:moveTo>
                    <a:pt x="777" y="86"/>
                  </a:moveTo>
                  <a:cubicBezTo>
                    <a:pt x="878" y="86"/>
                    <a:pt x="978" y="111"/>
                    <a:pt x="1078" y="161"/>
                  </a:cubicBezTo>
                  <a:cubicBezTo>
                    <a:pt x="1354" y="336"/>
                    <a:pt x="1454" y="687"/>
                    <a:pt x="1279" y="963"/>
                  </a:cubicBezTo>
                  <a:cubicBezTo>
                    <a:pt x="1178" y="1163"/>
                    <a:pt x="978" y="1264"/>
                    <a:pt x="774" y="1264"/>
                  </a:cubicBezTo>
                  <a:cubicBezTo>
                    <a:pt x="672" y="1264"/>
                    <a:pt x="569" y="1238"/>
                    <a:pt x="477" y="1188"/>
                  </a:cubicBezTo>
                  <a:cubicBezTo>
                    <a:pt x="201" y="1013"/>
                    <a:pt x="101" y="662"/>
                    <a:pt x="276" y="386"/>
                  </a:cubicBezTo>
                  <a:cubicBezTo>
                    <a:pt x="376" y="186"/>
                    <a:pt x="577" y="86"/>
                    <a:pt x="777" y="86"/>
                  </a:cubicBezTo>
                  <a:close/>
                  <a:moveTo>
                    <a:pt x="768" y="0"/>
                  </a:moveTo>
                  <a:cubicBezTo>
                    <a:pt x="536" y="0"/>
                    <a:pt x="311" y="117"/>
                    <a:pt x="176" y="336"/>
                  </a:cubicBezTo>
                  <a:cubicBezTo>
                    <a:pt x="0" y="662"/>
                    <a:pt x="101" y="1088"/>
                    <a:pt x="426" y="1264"/>
                  </a:cubicBezTo>
                  <a:cubicBezTo>
                    <a:pt x="527" y="1314"/>
                    <a:pt x="652" y="1364"/>
                    <a:pt x="777" y="1364"/>
                  </a:cubicBezTo>
                  <a:cubicBezTo>
                    <a:pt x="827" y="1364"/>
                    <a:pt x="878" y="1339"/>
                    <a:pt x="953" y="1339"/>
                  </a:cubicBezTo>
                  <a:cubicBezTo>
                    <a:pt x="1128" y="1289"/>
                    <a:pt x="1279" y="1163"/>
                    <a:pt x="1354" y="1013"/>
                  </a:cubicBezTo>
                  <a:cubicBezTo>
                    <a:pt x="1554" y="687"/>
                    <a:pt x="1429" y="286"/>
                    <a:pt x="1103" y="86"/>
                  </a:cubicBezTo>
                  <a:cubicBezTo>
                    <a:pt x="996" y="28"/>
                    <a:pt x="881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1;p49">
              <a:extLst>
                <a:ext uri="{FF2B5EF4-FFF2-40B4-BE49-F238E27FC236}">
                  <a16:creationId xmlns:a16="http://schemas.microsoft.com/office/drawing/2014/main" id="{205320F6-1AD2-4A50-9AB3-56087852D62B}"/>
                </a:ext>
              </a:extLst>
            </p:cNvPr>
            <p:cNvSpPr/>
            <p:nvPr/>
          </p:nvSpPr>
          <p:spPr>
            <a:xfrm>
              <a:off x="1653650" y="4436125"/>
              <a:ext cx="12550" cy="3175"/>
            </a:xfrm>
            <a:custGeom>
              <a:avLst/>
              <a:gdLst/>
              <a:ahLst/>
              <a:cxnLst/>
              <a:rect l="l" t="t" r="r" b="b"/>
              <a:pathLst>
                <a:path w="502" h="127" extrusionOk="0">
                  <a:moveTo>
                    <a:pt x="0" y="1"/>
                  </a:moveTo>
                  <a:lnTo>
                    <a:pt x="0" y="101"/>
                  </a:lnTo>
                  <a:lnTo>
                    <a:pt x="502" y="126"/>
                  </a:lnTo>
                  <a:lnTo>
                    <a:pt x="50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2;p49">
              <a:extLst>
                <a:ext uri="{FF2B5EF4-FFF2-40B4-BE49-F238E27FC236}">
                  <a16:creationId xmlns:a16="http://schemas.microsoft.com/office/drawing/2014/main" id="{6A787F38-FB8C-4461-ADA6-2E7C4B5EAA9D}"/>
                </a:ext>
              </a:extLst>
            </p:cNvPr>
            <p:cNvSpPr/>
            <p:nvPr/>
          </p:nvSpPr>
          <p:spPr>
            <a:xfrm>
              <a:off x="1606650" y="4425200"/>
              <a:ext cx="16325" cy="10325"/>
            </a:xfrm>
            <a:custGeom>
              <a:avLst/>
              <a:gdLst/>
              <a:ahLst/>
              <a:cxnLst/>
              <a:rect l="l" t="t" r="r" b="b"/>
              <a:pathLst>
                <a:path w="653" h="413" extrusionOk="0">
                  <a:moveTo>
                    <a:pt x="52" y="1"/>
                  </a:moveTo>
                  <a:cubicBezTo>
                    <a:pt x="37" y="1"/>
                    <a:pt x="26" y="12"/>
                    <a:pt x="26" y="12"/>
                  </a:cubicBezTo>
                  <a:cubicBezTo>
                    <a:pt x="1" y="37"/>
                    <a:pt x="26" y="62"/>
                    <a:pt x="26" y="87"/>
                  </a:cubicBezTo>
                  <a:lnTo>
                    <a:pt x="577" y="413"/>
                  </a:lnTo>
                  <a:cubicBezTo>
                    <a:pt x="602" y="413"/>
                    <a:pt x="627" y="413"/>
                    <a:pt x="627" y="388"/>
                  </a:cubicBezTo>
                  <a:cubicBezTo>
                    <a:pt x="652" y="388"/>
                    <a:pt x="627" y="337"/>
                    <a:pt x="602" y="337"/>
                  </a:cubicBezTo>
                  <a:lnTo>
                    <a:pt x="76" y="12"/>
                  </a:lnTo>
                  <a:cubicBezTo>
                    <a:pt x="68" y="3"/>
                    <a:pt x="59" y="1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3;p49">
              <a:extLst>
                <a:ext uri="{FF2B5EF4-FFF2-40B4-BE49-F238E27FC236}">
                  <a16:creationId xmlns:a16="http://schemas.microsoft.com/office/drawing/2014/main" id="{20DFD5E9-0632-4708-BE86-9F1865A7F4DE}"/>
                </a:ext>
              </a:extLst>
            </p:cNvPr>
            <p:cNvSpPr/>
            <p:nvPr/>
          </p:nvSpPr>
          <p:spPr>
            <a:xfrm>
              <a:off x="1514550" y="4725600"/>
              <a:ext cx="40125" cy="50775"/>
            </a:xfrm>
            <a:custGeom>
              <a:avLst/>
              <a:gdLst/>
              <a:ahLst/>
              <a:cxnLst/>
              <a:rect l="l" t="t" r="r" b="b"/>
              <a:pathLst>
                <a:path w="1605" h="2031" extrusionOk="0">
                  <a:moveTo>
                    <a:pt x="1604" y="1"/>
                  </a:moveTo>
                  <a:lnTo>
                    <a:pt x="702" y="1555"/>
                  </a:lnTo>
                  <a:lnTo>
                    <a:pt x="51" y="1605"/>
                  </a:lnTo>
                  <a:cubicBezTo>
                    <a:pt x="0" y="1605"/>
                    <a:pt x="0" y="1680"/>
                    <a:pt x="51" y="1705"/>
                  </a:cubicBezTo>
                  <a:lnTo>
                    <a:pt x="853" y="2031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4;p49">
              <a:extLst>
                <a:ext uri="{FF2B5EF4-FFF2-40B4-BE49-F238E27FC236}">
                  <a16:creationId xmlns:a16="http://schemas.microsoft.com/office/drawing/2014/main" id="{5F074503-5119-40E0-A152-F19DC5E3C7A3}"/>
                </a:ext>
              </a:extLst>
            </p:cNvPr>
            <p:cNvSpPr/>
            <p:nvPr/>
          </p:nvSpPr>
          <p:spPr>
            <a:xfrm>
              <a:off x="1839100" y="4494350"/>
              <a:ext cx="48900" cy="85925"/>
            </a:xfrm>
            <a:custGeom>
              <a:avLst/>
              <a:gdLst/>
              <a:ahLst/>
              <a:cxnLst/>
              <a:rect l="l" t="t" r="r" b="b"/>
              <a:pathLst>
                <a:path w="1956" h="3437" extrusionOk="0">
                  <a:moveTo>
                    <a:pt x="1447" y="1"/>
                  </a:moveTo>
                  <a:cubicBezTo>
                    <a:pt x="1333" y="1"/>
                    <a:pt x="903" y="955"/>
                    <a:pt x="903" y="955"/>
                  </a:cubicBezTo>
                  <a:cubicBezTo>
                    <a:pt x="903" y="955"/>
                    <a:pt x="952" y="52"/>
                    <a:pt x="833" y="52"/>
                  </a:cubicBezTo>
                  <a:cubicBezTo>
                    <a:pt x="831" y="52"/>
                    <a:pt x="830" y="52"/>
                    <a:pt x="828" y="53"/>
                  </a:cubicBezTo>
                  <a:cubicBezTo>
                    <a:pt x="678" y="53"/>
                    <a:pt x="477" y="1481"/>
                    <a:pt x="477" y="1481"/>
                  </a:cubicBezTo>
                  <a:cubicBezTo>
                    <a:pt x="477" y="1481"/>
                    <a:pt x="244" y="827"/>
                    <a:pt x="182" y="827"/>
                  </a:cubicBezTo>
                  <a:cubicBezTo>
                    <a:pt x="180" y="827"/>
                    <a:pt x="178" y="828"/>
                    <a:pt x="176" y="830"/>
                  </a:cubicBezTo>
                  <a:cubicBezTo>
                    <a:pt x="126" y="880"/>
                    <a:pt x="277" y="2133"/>
                    <a:pt x="277" y="2158"/>
                  </a:cubicBezTo>
                  <a:cubicBezTo>
                    <a:pt x="277" y="2183"/>
                    <a:pt x="1" y="2985"/>
                    <a:pt x="1" y="2985"/>
                  </a:cubicBezTo>
                  <a:lnTo>
                    <a:pt x="653" y="3436"/>
                  </a:lnTo>
                  <a:lnTo>
                    <a:pt x="1530" y="1732"/>
                  </a:lnTo>
                  <a:cubicBezTo>
                    <a:pt x="1530" y="1732"/>
                    <a:pt x="1956" y="1231"/>
                    <a:pt x="1906" y="1181"/>
                  </a:cubicBezTo>
                  <a:cubicBezTo>
                    <a:pt x="1902" y="1176"/>
                    <a:pt x="1895" y="1174"/>
                    <a:pt x="1885" y="1174"/>
                  </a:cubicBezTo>
                  <a:cubicBezTo>
                    <a:pt x="1784" y="1174"/>
                    <a:pt x="1405" y="1406"/>
                    <a:pt x="1405" y="1406"/>
                  </a:cubicBezTo>
                  <a:cubicBezTo>
                    <a:pt x="1405" y="1406"/>
                    <a:pt x="1881" y="303"/>
                    <a:pt x="1806" y="278"/>
                  </a:cubicBezTo>
                  <a:cubicBezTo>
                    <a:pt x="1803" y="277"/>
                    <a:pt x="1800" y="276"/>
                    <a:pt x="1797" y="276"/>
                  </a:cubicBezTo>
                  <a:cubicBezTo>
                    <a:pt x="1699" y="276"/>
                    <a:pt x="1229" y="980"/>
                    <a:pt x="1229" y="980"/>
                  </a:cubicBezTo>
                  <a:cubicBezTo>
                    <a:pt x="1229" y="980"/>
                    <a:pt x="1555" y="53"/>
                    <a:pt x="1455" y="3"/>
                  </a:cubicBezTo>
                  <a:cubicBezTo>
                    <a:pt x="1452" y="1"/>
                    <a:pt x="1450" y="1"/>
                    <a:pt x="1447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5;p49">
              <a:extLst>
                <a:ext uri="{FF2B5EF4-FFF2-40B4-BE49-F238E27FC236}">
                  <a16:creationId xmlns:a16="http://schemas.microsoft.com/office/drawing/2014/main" id="{35FDF398-9ADF-4162-A4B3-D419F248DB09}"/>
                </a:ext>
              </a:extLst>
            </p:cNvPr>
            <p:cNvSpPr/>
            <p:nvPr/>
          </p:nvSpPr>
          <p:spPr>
            <a:xfrm>
              <a:off x="1426200" y="4506925"/>
              <a:ext cx="440500" cy="241250"/>
            </a:xfrm>
            <a:custGeom>
              <a:avLst/>
              <a:gdLst/>
              <a:ahLst/>
              <a:cxnLst/>
              <a:rect l="l" t="t" r="r" b="b"/>
              <a:pathLst>
                <a:path w="17620" h="9650" extrusionOk="0">
                  <a:moveTo>
                    <a:pt x="7219" y="1"/>
                  </a:moveTo>
                  <a:cubicBezTo>
                    <a:pt x="6517" y="276"/>
                    <a:pt x="5264" y="803"/>
                    <a:pt x="4512" y="1505"/>
                  </a:cubicBezTo>
                  <a:cubicBezTo>
                    <a:pt x="3560" y="2231"/>
                    <a:pt x="2306" y="3384"/>
                    <a:pt x="752" y="5214"/>
                  </a:cubicBezTo>
                  <a:cubicBezTo>
                    <a:pt x="752" y="5214"/>
                    <a:pt x="1" y="5865"/>
                    <a:pt x="752" y="6567"/>
                  </a:cubicBezTo>
                  <a:cubicBezTo>
                    <a:pt x="1529" y="7244"/>
                    <a:pt x="4737" y="9650"/>
                    <a:pt x="4737" y="9650"/>
                  </a:cubicBezTo>
                  <a:lnTo>
                    <a:pt x="5289" y="8823"/>
                  </a:lnTo>
                  <a:lnTo>
                    <a:pt x="2482" y="5966"/>
                  </a:lnTo>
                  <a:lnTo>
                    <a:pt x="4487" y="4562"/>
                  </a:lnTo>
                  <a:lnTo>
                    <a:pt x="5239" y="8146"/>
                  </a:lnTo>
                  <a:lnTo>
                    <a:pt x="11354" y="8146"/>
                  </a:lnTo>
                  <a:lnTo>
                    <a:pt x="11755" y="5038"/>
                  </a:lnTo>
                  <a:cubicBezTo>
                    <a:pt x="12826" y="6234"/>
                    <a:pt x="14590" y="8172"/>
                    <a:pt x="14907" y="8172"/>
                  </a:cubicBezTo>
                  <a:cubicBezTo>
                    <a:pt x="14909" y="8172"/>
                    <a:pt x="14911" y="8171"/>
                    <a:pt x="14913" y="8171"/>
                  </a:cubicBezTo>
                  <a:cubicBezTo>
                    <a:pt x="15364" y="8121"/>
                    <a:pt x="17620" y="2282"/>
                    <a:pt x="17620" y="2282"/>
                  </a:cubicBezTo>
                  <a:lnTo>
                    <a:pt x="16492" y="1680"/>
                  </a:lnTo>
                  <a:lnTo>
                    <a:pt x="14512" y="5164"/>
                  </a:lnTo>
                  <a:lnTo>
                    <a:pt x="12156" y="1630"/>
                  </a:lnTo>
                  <a:cubicBezTo>
                    <a:pt x="12156" y="1630"/>
                    <a:pt x="10928" y="51"/>
                    <a:pt x="8998" y="1"/>
                  </a:cubicBezTo>
                  <a:cubicBezTo>
                    <a:pt x="8998" y="1"/>
                    <a:pt x="8497" y="527"/>
                    <a:pt x="8071" y="527"/>
                  </a:cubicBezTo>
                  <a:cubicBezTo>
                    <a:pt x="7695" y="527"/>
                    <a:pt x="7219" y="1"/>
                    <a:pt x="7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6;p49">
              <a:extLst>
                <a:ext uri="{FF2B5EF4-FFF2-40B4-BE49-F238E27FC236}">
                  <a16:creationId xmlns:a16="http://schemas.microsoft.com/office/drawing/2014/main" id="{E322DFB1-9F17-4BBA-BF16-48567BE5E793}"/>
                </a:ext>
              </a:extLst>
            </p:cNvPr>
            <p:cNvSpPr/>
            <p:nvPr/>
          </p:nvSpPr>
          <p:spPr>
            <a:xfrm>
              <a:off x="1594750" y="4505675"/>
              <a:ext cx="69575" cy="26350"/>
            </a:xfrm>
            <a:custGeom>
              <a:avLst/>
              <a:gdLst/>
              <a:ahLst/>
              <a:cxnLst/>
              <a:rect l="l" t="t" r="r" b="b"/>
              <a:pathLst>
                <a:path w="2783" h="1054" extrusionOk="0">
                  <a:moveTo>
                    <a:pt x="477" y="1"/>
                  </a:moveTo>
                  <a:cubicBezTo>
                    <a:pt x="326" y="51"/>
                    <a:pt x="176" y="126"/>
                    <a:pt x="1" y="201"/>
                  </a:cubicBezTo>
                  <a:cubicBezTo>
                    <a:pt x="251" y="702"/>
                    <a:pt x="777" y="1053"/>
                    <a:pt x="1379" y="1053"/>
                  </a:cubicBezTo>
                  <a:cubicBezTo>
                    <a:pt x="2031" y="1053"/>
                    <a:pt x="2582" y="627"/>
                    <a:pt x="2782" y="51"/>
                  </a:cubicBezTo>
                  <a:cubicBezTo>
                    <a:pt x="2607" y="26"/>
                    <a:pt x="2432" y="1"/>
                    <a:pt x="2256" y="1"/>
                  </a:cubicBezTo>
                  <a:cubicBezTo>
                    <a:pt x="2256" y="1"/>
                    <a:pt x="1755" y="527"/>
                    <a:pt x="1329" y="527"/>
                  </a:cubicBezTo>
                  <a:cubicBezTo>
                    <a:pt x="953" y="527"/>
                    <a:pt x="477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7;p49">
              <a:extLst>
                <a:ext uri="{FF2B5EF4-FFF2-40B4-BE49-F238E27FC236}">
                  <a16:creationId xmlns:a16="http://schemas.microsoft.com/office/drawing/2014/main" id="{805376BD-4715-4F77-870E-4D5D1AF6F4EE}"/>
                </a:ext>
              </a:extLst>
            </p:cNvPr>
            <p:cNvSpPr/>
            <p:nvPr/>
          </p:nvSpPr>
          <p:spPr>
            <a:xfrm>
              <a:off x="1540875" y="4634125"/>
              <a:ext cx="178575" cy="4400"/>
            </a:xfrm>
            <a:custGeom>
              <a:avLst/>
              <a:gdLst/>
              <a:ahLst/>
              <a:cxnLst/>
              <a:rect l="l" t="t" r="r" b="b"/>
              <a:pathLst>
                <a:path w="7143" h="176" extrusionOk="0">
                  <a:moveTo>
                    <a:pt x="0" y="1"/>
                  </a:moveTo>
                  <a:lnTo>
                    <a:pt x="50" y="176"/>
                  </a:lnTo>
                  <a:lnTo>
                    <a:pt x="7143" y="176"/>
                  </a:lnTo>
                  <a:lnTo>
                    <a:pt x="7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8;p49">
              <a:extLst>
                <a:ext uri="{FF2B5EF4-FFF2-40B4-BE49-F238E27FC236}">
                  <a16:creationId xmlns:a16="http://schemas.microsoft.com/office/drawing/2014/main" id="{16FA0BB9-D765-4167-BA7F-82299D372A28}"/>
                </a:ext>
              </a:extLst>
            </p:cNvPr>
            <p:cNvSpPr/>
            <p:nvPr/>
          </p:nvSpPr>
          <p:spPr>
            <a:xfrm>
              <a:off x="1544625" y="4651675"/>
              <a:ext cx="172950" cy="5025"/>
            </a:xfrm>
            <a:custGeom>
              <a:avLst/>
              <a:gdLst/>
              <a:ahLst/>
              <a:cxnLst/>
              <a:rect l="l" t="t" r="r" b="b"/>
              <a:pathLst>
                <a:path w="6918" h="201" extrusionOk="0">
                  <a:moveTo>
                    <a:pt x="0" y="0"/>
                  </a:moveTo>
                  <a:lnTo>
                    <a:pt x="51" y="201"/>
                  </a:lnTo>
                  <a:lnTo>
                    <a:pt x="6893" y="201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9;p49">
              <a:extLst>
                <a:ext uri="{FF2B5EF4-FFF2-40B4-BE49-F238E27FC236}">
                  <a16:creationId xmlns:a16="http://schemas.microsoft.com/office/drawing/2014/main" id="{6334F0C9-4B8E-40F8-B0A7-D1464D381274}"/>
                </a:ext>
              </a:extLst>
            </p:cNvPr>
            <p:cNvSpPr/>
            <p:nvPr/>
          </p:nvSpPr>
          <p:spPr>
            <a:xfrm>
              <a:off x="1548375" y="4669850"/>
              <a:ext cx="167325" cy="4400"/>
            </a:xfrm>
            <a:custGeom>
              <a:avLst/>
              <a:gdLst/>
              <a:ahLst/>
              <a:cxnLst/>
              <a:rect l="l" t="t" r="r" b="b"/>
              <a:pathLst>
                <a:path w="6693" h="176" extrusionOk="0">
                  <a:moveTo>
                    <a:pt x="1" y="0"/>
                  </a:moveTo>
                  <a:lnTo>
                    <a:pt x="26" y="176"/>
                  </a:lnTo>
                  <a:lnTo>
                    <a:pt x="6668" y="176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0;p49">
              <a:extLst>
                <a:ext uri="{FF2B5EF4-FFF2-40B4-BE49-F238E27FC236}">
                  <a16:creationId xmlns:a16="http://schemas.microsoft.com/office/drawing/2014/main" id="{AF83617F-424D-4A32-AFEE-BE2EA291B2E2}"/>
                </a:ext>
              </a:extLst>
            </p:cNvPr>
            <p:cNvSpPr/>
            <p:nvPr/>
          </p:nvSpPr>
          <p:spPr>
            <a:xfrm>
              <a:off x="1552150" y="4683625"/>
              <a:ext cx="161050" cy="4400"/>
            </a:xfrm>
            <a:custGeom>
              <a:avLst/>
              <a:gdLst/>
              <a:ahLst/>
              <a:cxnLst/>
              <a:rect l="l" t="t" r="r" b="b"/>
              <a:pathLst>
                <a:path w="6442" h="176" extrusionOk="0">
                  <a:moveTo>
                    <a:pt x="0" y="1"/>
                  </a:moveTo>
                  <a:lnTo>
                    <a:pt x="25" y="176"/>
                  </a:lnTo>
                  <a:lnTo>
                    <a:pt x="6416" y="176"/>
                  </a:lnTo>
                  <a:lnTo>
                    <a:pt x="64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1;p49">
              <a:extLst>
                <a:ext uri="{FF2B5EF4-FFF2-40B4-BE49-F238E27FC236}">
                  <a16:creationId xmlns:a16="http://schemas.microsoft.com/office/drawing/2014/main" id="{D14AB0BE-48B6-43C8-9BAE-467FADD54365}"/>
                </a:ext>
              </a:extLst>
            </p:cNvPr>
            <p:cNvSpPr/>
            <p:nvPr/>
          </p:nvSpPr>
          <p:spPr>
            <a:xfrm>
              <a:off x="1555900" y="4701800"/>
              <a:ext cx="155425" cy="4400"/>
            </a:xfrm>
            <a:custGeom>
              <a:avLst/>
              <a:gdLst/>
              <a:ahLst/>
              <a:cxnLst/>
              <a:rect l="l" t="t" r="r" b="b"/>
              <a:pathLst>
                <a:path w="6217" h="176" extrusionOk="0">
                  <a:moveTo>
                    <a:pt x="1" y="0"/>
                  </a:moveTo>
                  <a:lnTo>
                    <a:pt x="26" y="176"/>
                  </a:lnTo>
                  <a:lnTo>
                    <a:pt x="6191" y="176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2;p49">
              <a:extLst>
                <a:ext uri="{FF2B5EF4-FFF2-40B4-BE49-F238E27FC236}">
                  <a16:creationId xmlns:a16="http://schemas.microsoft.com/office/drawing/2014/main" id="{C724EFE3-219B-451A-882E-C9652DDFCBEA}"/>
                </a:ext>
              </a:extLst>
            </p:cNvPr>
            <p:cNvSpPr/>
            <p:nvPr/>
          </p:nvSpPr>
          <p:spPr>
            <a:xfrm>
              <a:off x="1455650" y="5225600"/>
              <a:ext cx="114700" cy="126600"/>
            </a:xfrm>
            <a:custGeom>
              <a:avLst/>
              <a:gdLst/>
              <a:ahLst/>
              <a:cxnLst/>
              <a:rect l="l" t="t" r="r" b="b"/>
              <a:pathLst>
                <a:path w="4588" h="5064" extrusionOk="0">
                  <a:moveTo>
                    <a:pt x="2783" y="1"/>
                  </a:moveTo>
                  <a:lnTo>
                    <a:pt x="2783" y="3660"/>
                  </a:lnTo>
                  <a:lnTo>
                    <a:pt x="1" y="4963"/>
                  </a:lnTo>
                  <a:lnTo>
                    <a:pt x="3559" y="5064"/>
                  </a:lnTo>
                  <a:lnTo>
                    <a:pt x="4036" y="4387"/>
                  </a:lnTo>
                  <a:lnTo>
                    <a:pt x="4036" y="5064"/>
                  </a:lnTo>
                  <a:lnTo>
                    <a:pt x="4587" y="5064"/>
                  </a:lnTo>
                  <a:lnTo>
                    <a:pt x="4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83;p49">
              <a:extLst>
                <a:ext uri="{FF2B5EF4-FFF2-40B4-BE49-F238E27FC236}">
                  <a16:creationId xmlns:a16="http://schemas.microsoft.com/office/drawing/2014/main" id="{02141408-55B8-4F26-845E-6948A95B63FD}"/>
                </a:ext>
              </a:extLst>
            </p:cNvPr>
            <p:cNvSpPr/>
            <p:nvPr/>
          </p:nvSpPr>
          <p:spPr>
            <a:xfrm>
              <a:off x="1691875" y="5225600"/>
              <a:ext cx="114675" cy="126600"/>
            </a:xfrm>
            <a:custGeom>
              <a:avLst/>
              <a:gdLst/>
              <a:ahLst/>
              <a:cxnLst/>
              <a:rect l="l" t="t" r="r" b="b"/>
              <a:pathLst>
                <a:path w="4587" h="5064" extrusionOk="0">
                  <a:moveTo>
                    <a:pt x="0" y="1"/>
                  </a:moveTo>
                  <a:lnTo>
                    <a:pt x="0" y="5064"/>
                  </a:lnTo>
                  <a:lnTo>
                    <a:pt x="552" y="5064"/>
                  </a:lnTo>
                  <a:lnTo>
                    <a:pt x="552" y="4387"/>
                  </a:lnTo>
                  <a:lnTo>
                    <a:pt x="1028" y="5064"/>
                  </a:lnTo>
                  <a:lnTo>
                    <a:pt x="4587" y="4963"/>
                  </a:lnTo>
                  <a:lnTo>
                    <a:pt x="1805" y="366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84;p49">
              <a:extLst>
                <a:ext uri="{FF2B5EF4-FFF2-40B4-BE49-F238E27FC236}">
                  <a16:creationId xmlns:a16="http://schemas.microsoft.com/office/drawing/2014/main" id="{9E92D647-9582-4936-814D-D253540EA742}"/>
                </a:ext>
              </a:extLst>
            </p:cNvPr>
            <p:cNvSpPr/>
            <p:nvPr/>
          </p:nvSpPr>
          <p:spPr>
            <a:xfrm>
              <a:off x="1500775" y="4710575"/>
              <a:ext cx="256900" cy="595875"/>
            </a:xfrm>
            <a:custGeom>
              <a:avLst/>
              <a:gdLst/>
              <a:ahLst/>
              <a:cxnLst/>
              <a:rect l="l" t="t" r="r" b="b"/>
              <a:pathLst>
                <a:path w="10276" h="23835" extrusionOk="0">
                  <a:moveTo>
                    <a:pt x="2682" y="0"/>
                  </a:moveTo>
                  <a:cubicBezTo>
                    <a:pt x="2682" y="0"/>
                    <a:pt x="627" y="2005"/>
                    <a:pt x="627" y="6491"/>
                  </a:cubicBezTo>
                  <a:cubicBezTo>
                    <a:pt x="627" y="10953"/>
                    <a:pt x="0" y="23835"/>
                    <a:pt x="0" y="23835"/>
                  </a:cubicBezTo>
                  <a:lnTo>
                    <a:pt x="3384" y="23835"/>
                  </a:lnTo>
                  <a:lnTo>
                    <a:pt x="5038" y="4712"/>
                  </a:lnTo>
                  <a:lnTo>
                    <a:pt x="6441" y="23835"/>
                  </a:lnTo>
                  <a:lnTo>
                    <a:pt x="10276" y="23835"/>
                  </a:lnTo>
                  <a:cubicBezTo>
                    <a:pt x="10276" y="23835"/>
                    <a:pt x="9449" y="10953"/>
                    <a:pt x="9449" y="6491"/>
                  </a:cubicBezTo>
                  <a:cubicBezTo>
                    <a:pt x="9449" y="2005"/>
                    <a:pt x="7369" y="0"/>
                    <a:pt x="7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85;p49">
              <a:extLst>
                <a:ext uri="{FF2B5EF4-FFF2-40B4-BE49-F238E27FC236}">
                  <a16:creationId xmlns:a16="http://schemas.microsoft.com/office/drawing/2014/main" id="{BA78FF35-88D2-410B-8EC6-1F400AD8D596}"/>
                </a:ext>
              </a:extLst>
            </p:cNvPr>
            <p:cNvSpPr/>
            <p:nvPr/>
          </p:nvSpPr>
          <p:spPr>
            <a:xfrm>
              <a:off x="1514550" y="4822725"/>
              <a:ext cx="70200" cy="146025"/>
            </a:xfrm>
            <a:custGeom>
              <a:avLst/>
              <a:gdLst/>
              <a:ahLst/>
              <a:cxnLst/>
              <a:rect l="l" t="t" r="r" b="b"/>
              <a:pathLst>
                <a:path w="2808" h="5841" extrusionOk="0">
                  <a:moveTo>
                    <a:pt x="1354" y="0"/>
                  </a:moveTo>
                  <a:lnTo>
                    <a:pt x="101" y="903"/>
                  </a:lnTo>
                  <a:cubicBezTo>
                    <a:pt x="76" y="1254"/>
                    <a:pt x="76" y="1630"/>
                    <a:pt x="76" y="2031"/>
                  </a:cubicBezTo>
                  <a:cubicBezTo>
                    <a:pt x="76" y="2983"/>
                    <a:pt x="26" y="4336"/>
                    <a:pt x="0" y="5840"/>
                  </a:cubicBezTo>
                  <a:lnTo>
                    <a:pt x="376" y="5640"/>
                  </a:lnTo>
                  <a:lnTo>
                    <a:pt x="2807" y="5640"/>
                  </a:lnTo>
                  <a:lnTo>
                    <a:pt x="376" y="4587"/>
                  </a:lnTo>
                  <a:lnTo>
                    <a:pt x="2807" y="552"/>
                  </a:lnTo>
                  <a:lnTo>
                    <a:pt x="376" y="2482"/>
                  </a:lnTo>
                  <a:lnTo>
                    <a:pt x="376" y="2482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86;p49">
              <a:extLst>
                <a:ext uri="{FF2B5EF4-FFF2-40B4-BE49-F238E27FC236}">
                  <a16:creationId xmlns:a16="http://schemas.microsoft.com/office/drawing/2014/main" id="{62EF6563-4F90-48DD-86E1-EF00262B5B72}"/>
                </a:ext>
              </a:extLst>
            </p:cNvPr>
            <p:cNvSpPr/>
            <p:nvPr/>
          </p:nvSpPr>
          <p:spPr>
            <a:xfrm>
              <a:off x="1669300" y="4800800"/>
              <a:ext cx="68325" cy="141000"/>
            </a:xfrm>
            <a:custGeom>
              <a:avLst/>
              <a:gdLst/>
              <a:ahLst/>
              <a:cxnLst/>
              <a:rect l="l" t="t" r="r" b="b"/>
              <a:pathLst>
                <a:path w="2733" h="5640" extrusionOk="0">
                  <a:moveTo>
                    <a:pt x="1" y="0"/>
                  </a:moveTo>
                  <a:lnTo>
                    <a:pt x="2432" y="1053"/>
                  </a:lnTo>
                  <a:lnTo>
                    <a:pt x="1" y="5088"/>
                  </a:lnTo>
                  <a:lnTo>
                    <a:pt x="2432" y="3158"/>
                  </a:lnTo>
                  <a:lnTo>
                    <a:pt x="1455" y="5639"/>
                  </a:lnTo>
                  <a:lnTo>
                    <a:pt x="1455" y="5639"/>
                  </a:lnTo>
                  <a:lnTo>
                    <a:pt x="2733" y="4687"/>
                  </a:lnTo>
                  <a:cubicBezTo>
                    <a:pt x="2733" y="3985"/>
                    <a:pt x="2708" y="3359"/>
                    <a:pt x="2708" y="2832"/>
                  </a:cubicBezTo>
                  <a:cubicBezTo>
                    <a:pt x="2708" y="1755"/>
                    <a:pt x="2582" y="802"/>
                    <a:pt x="2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87;p49">
              <a:extLst>
                <a:ext uri="{FF2B5EF4-FFF2-40B4-BE49-F238E27FC236}">
                  <a16:creationId xmlns:a16="http://schemas.microsoft.com/office/drawing/2014/main" id="{CB7AB8B1-2C2A-4877-A2A5-C761BD9C9A05}"/>
                </a:ext>
              </a:extLst>
            </p:cNvPr>
            <p:cNvSpPr/>
            <p:nvPr/>
          </p:nvSpPr>
          <p:spPr>
            <a:xfrm>
              <a:off x="1651150" y="5139775"/>
              <a:ext cx="74575" cy="146625"/>
            </a:xfrm>
            <a:custGeom>
              <a:avLst/>
              <a:gdLst/>
              <a:ahLst/>
              <a:cxnLst/>
              <a:rect l="l" t="t" r="r" b="b"/>
              <a:pathLst>
                <a:path w="2983" h="5865" extrusionOk="0">
                  <a:moveTo>
                    <a:pt x="802" y="0"/>
                  </a:moveTo>
                  <a:lnTo>
                    <a:pt x="0" y="777"/>
                  </a:lnTo>
                  <a:lnTo>
                    <a:pt x="376" y="5865"/>
                  </a:lnTo>
                  <a:lnTo>
                    <a:pt x="577" y="5715"/>
                  </a:lnTo>
                  <a:lnTo>
                    <a:pt x="2983" y="5389"/>
                  </a:lnTo>
                  <a:lnTo>
                    <a:pt x="426" y="4687"/>
                  </a:lnTo>
                  <a:lnTo>
                    <a:pt x="2331" y="351"/>
                  </a:lnTo>
                  <a:lnTo>
                    <a:pt x="2331" y="351"/>
                  </a:lnTo>
                  <a:lnTo>
                    <a:pt x="151" y="2582"/>
                  </a:lnTo>
                  <a:lnTo>
                    <a:pt x="151" y="2582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88;p49">
              <a:extLst>
                <a:ext uri="{FF2B5EF4-FFF2-40B4-BE49-F238E27FC236}">
                  <a16:creationId xmlns:a16="http://schemas.microsoft.com/office/drawing/2014/main" id="{836E10D0-15FD-45FA-8F1F-E74207F058BD}"/>
                </a:ext>
              </a:extLst>
            </p:cNvPr>
            <p:cNvSpPr/>
            <p:nvPr/>
          </p:nvSpPr>
          <p:spPr>
            <a:xfrm>
              <a:off x="1554025" y="5018225"/>
              <a:ext cx="56425" cy="101525"/>
            </a:xfrm>
            <a:custGeom>
              <a:avLst/>
              <a:gdLst/>
              <a:ahLst/>
              <a:cxnLst/>
              <a:rect l="l" t="t" r="r" b="b"/>
              <a:pathLst>
                <a:path w="2257" h="4061" extrusionOk="0">
                  <a:moveTo>
                    <a:pt x="2256" y="0"/>
                  </a:moveTo>
                  <a:lnTo>
                    <a:pt x="0" y="4060"/>
                  </a:lnTo>
                  <a:lnTo>
                    <a:pt x="2056" y="2331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9;p49">
              <a:extLst>
                <a:ext uri="{FF2B5EF4-FFF2-40B4-BE49-F238E27FC236}">
                  <a16:creationId xmlns:a16="http://schemas.microsoft.com/office/drawing/2014/main" id="{1686CA87-82D5-4596-B8C0-EEE94A77CF45}"/>
                </a:ext>
              </a:extLst>
            </p:cNvPr>
            <p:cNvSpPr/>
            <p:nvPr/>
          </p:nvSpPr>
          <p:spPr>
            <a:xfrm>
              <a:off x="1624825" y="4709950"/>
              <a:ext cx="8800" cy="120950"/>
            </a:xfrm>
            <a:custGeom>
              <a:avLst/>
              <a:gdLst/>
              <a:ahLst/>
              <a:cxnLst/>
              <a:rect l="l" t="t" r="r" b="b"/>
              <a:pathLst>
                <a:path w="352" h="4838" extrusionOk="0">
                  <a:moveTo>
                    <a:pt x="351" y="0"/>
                  </a:moveTo>
                  <a:cubicBezTo>
                    <a:pt x="326" y="0"/>
                    <a:pt x="326" y="25"/>
                    <a:pt x="326" y="25"/>
                  </a:cubicBezTo>
                  <a:lnTo>
                    <a:pt x="326" y="4787"/>
                  </a:lnTo>
                  <a:lnTo>
                    <a:pt x="26" y="4662"/>
                  </a:lnTo>
                  <a:lnTo>
                    <a:pt x="1" y="4662"/>
                  </a:lnTo>
                  <a:cubicBezTo>
                    <a:pt x="1" y="4687"/>
                    <a:pt x="1" y="4687"/>
                    <a:pt x="1" y="4687"/>
                  </a:cubicBezTo>
                  <a:lnTo>
                    <a:pt x="326" y="4837"/>
                  </a:lnTo>
                  <a:lnTo>
                    <a:pt x="351" y="4837"/>
                  </a:lnTo>
                  <a:cubicBezTo>
                    <a:pt x="351" y="4837"/>
                    <a:pt x="351" y="4837"/>
                    <a:pt x="351" y="4812"/>
                  </a:cubicBezTo>
                  <a:lnTo>
                    <a:pt x="351" y="25"/>
                  </a:lnTo>
                  <a:cubicBezTo>
                    <a:pt x="351" y="25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159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4"/>
          <p:cNvSpPr txBox="1">
            <a:spLocks noGrp="1"/>
          </p:cNvSpPr>
          <p:nvPr>
            <p:ph type="title"/>
          </p:nvPr>
        </p:nvSpPr>
        <p:spPr>
          <a:xfrm>
            <a:off x="281864" y="1199100"/>
            <a:ext cx="4290136" cy="27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TYPES OF </a:t>
            </a:r>
            <a:r>
              <a:rPr lang="en-US" dirty="0"/>
              <a:t>WHITE COLLAR </a:t>
            </a:r>
            <a:r>
              <a:rPr lang="en-US" dirty="0">
                <a:solidFill>
                  <a:srgbClr val="FF0000"/>
                </a:solidFill>
              </a:rPr>
              <a:t>CRIMES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62"/>
          <p:cNvSpPr/>
          <p:nvPr/>
        </p:nvSpPr>
        <p:spPr>
          <a:xfrm>
            <a:off x="498765" y="1268550"/>
            <a:ext cx="8465126" cy="33355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TYPES OF WHITE </a:t>
            </a:r>
            <a:r>
              <a:rPr lang="en-US" sz="3600" b="1" dirty="0">
                <a:solidFill>
                  <a:srgbClr val="FF0000"/>
                </a:solidFill>
              </a:rPr>
              <a:t>COLLAR CRIMES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2000" dirty="0">
                <a:solidFill>
                  <a:schemeClr val="tx1"/>
                </a:solidFill>
              </a:rPr>
              <a:t>Provide a list: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403475" lvl="4" indent="-290513">
              <a:lnSpc>
                <a:spcPct val="150000"/>
              </a:lnSpc>
              <a:buClr>
                <a:schemeClr val="tx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Corporate Fraud</a:t>
            </a:r>
          </a:p>
          <a:p>
            <a:pPr marL="2403475" lvl="4" indent="-290513">
              <a:lnSpc>
                <a:spcPct val="150000"/>
              </a:lnSpc>
              <a:buClr>
                <a:schemeClr val="tx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Insider Trading</a:t>
            </a:r>
          </a:p>
          <a:p>
            <a:pPr marL="2403475" indent="-290513">
              <a:lnSpc>
                <a:spcPct val="150000"/>
              </a:lnSpc>
              <a:buClr>
                <a:schemeClr val="tx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Bribery and Corruption</a:t>
            </a:r>
          </a:p>
          <a:p>
            <a:pPr marL="2403475" indent="-290513">
              <a:lnSpc>
                <a:spcPct val="150000"/>
              </a:lnSpc>
              <a:buClr>
                <a:schemeClr val="tx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Cybercrimes</a:t>
            </a:r>
          </a:p>
          <a:p>
            <a:pPr marL="2403475" indent="-290513">
              <a:lnSpc>
                <a:spcPct val="150000"/>
              </a:lnSpc>
              <a:buClr>
                <a:schemeClr val="tx1">
                  <a:lumMod val="8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Money Laundering</a:t>
            </a:r>
          </a:p>
        </p:txBody>
      </p:sp>
      <p:grpSp>
        <p:nvGrpSpPr>
          <p:cNvPr id="1501" name="Google Shape;1501;p62"/>
          <p:cNvGrpSpPr/>
          <p:nvPr/>
        </p:nvGrpSpPr>
        <p:grpSpPr>
          <a:xfrm>
            <a:off x="1110906" y="3208652"/>
            <a:ext cx="1252340" cy="1395606"/>
            <a:chOff x="1337725" y="2539375"/>
            <a:chExt cx="463950" cy="517025"/>
          </a:xfrm>
        </p:grpSpPr>
        <p:sp>
          <p:nvSpPr>
            <p:cNvPr id="1502" name="Google Shape;1502;p62"/>
            <p:cNvSpPr/>
            <p:nvPr/>
          </p:nvSpPr>
          <p:spPr>
            <a:xfrm>
              <a:off x="1337725" y="2539375"/>
              <a:ext cx="463950" cy="517025"/>
            </a:xfrm>
            <a:custGeom>
              <a:avLst/>
              <a:gdLst/>
              <a:ahLst/>
              <a:cxnLst/>
              <a:rect l="l" t="t" r="r" b="b"/>
              <a:pathLst>
                <a:path w="18558" h="20681" extrusionOk="0">
                  <a:moveTo>
                    <a:pt x="17918" y="6163"/>
                  </a:moveTo>
                  <a:cubicBezTo>
                    <a:pt x="17256" y="8263"/>
                    <a:pt x="4976" y="20680"/>
                    <a:pt x="4976" y="20680"/>
                  </a:cubicBezTo>
                  <a:lnTo>
                    <a:pt x="1073" y="17462"/>
                  </a:lnTo>
                  <a:cubicBezTo>
                    <a:pt x="1073" y="17462"/>
                    <a:pt x="982" y="17348"/>
                    <a:pt x="1028" y="17257"/>
                  </a:cubicBezTo>
                  <a:cubicBezTo>
                    <a:pt x="1119" y="17074"/>
                    <a:pt x="2032" y="17302"/>
                    <a:pt x="2032" y="17302"/>
                  </a:cubicBezTo>
                  <a:cubicBezTo>
                    <a:pt x="2488" y="17416"/>
                    <a:pt x="3150" y="17553"/>
                    <a:pt x="4040" y="17667"/>
                  </a:cubicBezTo>
                  <a:cubicBezTo>
                    <a:pt x="4428" y="17713"/>
                    <a:pt x="4817" y="17530"/>
                    <a:pt x="5045" y="17211"/>
                  </a:cubicBezTo>
                  <a:cubicBezTo>
                    <a:pt x="6277" y="15408"/>
                    <a:pt x="9952" y="10044"/>
                    <a:pt x="10363" y="8971"/>
                  </a:cubicBezTo>
                  <a:cubicBezTo>
                    <a:pt x="10409" y="8902"/>
                    <a:pt x="10409" y="8811"/>
                    <a:pt x="10432" y="8743"/>
                  </a:cubicBezTo>
                  <a:cubicBezTo>
                    <a:pt x="10454" y="8606"/>
                    <a:pt x="10432" y="8492"/>
                    <a:pt x="10432" y="8423"/>
                  </a:cubicBezTo>
                  <a:cubicBezTo>
                    <a:pt x="10363" y="8081"/>
                    <a:pt x="10066" y="7830"/>
                    <a:pt x="9747" y="7647"/>
                  </a:cubicBezTo>
                  <a:cubicBezTo>
                    <a:pt x="9313" y="7419"/>
                    <a:pt x="8811" y="7305"/>
                    <a:pt x="8811" y="7305"/>
                  </a:cubicBezTo>
                  <a:cubicBezTo>
                    <a:pt x="8811" y="7305"/>
                    <a:pt x="8628" y="8606"/>
                    <a:pt x="8400" y="9770"/>
                  </a:cubicBezTo>
                  <a:cubicBezTo>
                    <a:pt x="8195" y="10911"/>
                    <a:pt x="1667" y="10204"/>
                    <a:pt x="731" y="10112"/>
                  </a:cubicBezTo>
                  <a:cubicBezTo>
                    <a:pt x="0" y="10021"/>
                    <a:pt x="206" y="8971"/>
                    <a:pt x="343" y="8514"/>
                  </a:cubicBezTo>
                  <a:cubicBezTo>
                    <a:pt x="388" y="8355"/>
                    <a:pt x="548" y="8309"/>
                    <a:pt x="639" y="8263"/>
                  </a:cubicBezTo>
                  <a:cubicBezTo>
                    <a:pt x="754" y="8309"/>
                    <a:pt x="913" y="8355"/>
                    <a:pt x="1073" y="8377"/>
                  </a:cubicBezTo>
                  <a:cubicBezTo>
                    <a:pt x="1233" y="8400"/>
                    <a:pt x="1370" y="8423"/>
                    <a:pt x="1484" y="8423"/>
                  </a:cubicBezTo>
                  <a:cubicBezTo>
                    <a:pt x="1164" y="8195"/>
                    <a:pt x="1096" y="8104"/>
                    <a:pt x="1119" y="8081"/>
                  </a:cubicBezTo>
                  <a:cubicBezTo>
                    <a:pt x="1164" y="7967"/>
                    <a:pt x="1826" y="8218"/>
                    <a:pt x="2009" y="8400"/>
                  </a:cubicBezTo>
                  <a:cubicBezTo>
                    <a:pt x="2077" y="8446"/>
                    <a:pt x="2100" y="8537"/>
                    <a:pt x="2100" y="8537"/>
                  </a:cubicBezTo>
                  <a:cubicBezTo>
                    <a:pt x="2146" y="8606"/>
                    <a:pt x="2146" y="8674"/>
                    <a:pt x="2146" y="8720"/>
                  </a:cubicBezTo>
                  <a:cubicBezTo>
                    <a:pt x="2146" y="8720"/>
                    <a:pt x="2351" y="9085"/>
                    <a:pt x="4702" y="8880"/>
                  </a:cubicBezTo>
                  <a:cubicBezTo>
                    <a:pt x="7031" y="8674"/>
                    <a:pt x="5889" y="5365"/>
                    <a:pt x="5889" y="5365"/>
                  </a:cubicBezTo>
                  <a:lnTo>
                    <a:pt x="4223" y="4931"/>
                  </a:lnTo>
                  <a:lnTo>
                    <a:pt x="3881" y="5182"/>
                  </a:lnTo>
                  <a:cubicBezTo>
                    <a:pt x="3789" y="5068"/>
                    <a:pt x="3470" y="4680"/>
                    <a:pt x="2488" y="3584"/>
                  </a:cubicBezTo>
                  <a:cubicBezTo>
                    <a:pt x="662" y="1576"/>
                    <a:pt x="3789" y="297"/>
                    <a:pt x="3789" y="297"/>
                  </a:cubicBezTo>
                  <a:cubicBezTo>
                    <a:pt x="5821" y="1"/>
                    <a:pt x="5844" y="2146"/>
                    <a:pt x="7533" y="2192"/>
                  </a:cubicBezTo>
                  <a:cubicBezTo>
                    <a:pt x="8377" y="2215"/>
                    <a:pt x="8948" y="1964"/>
                    <a:pt x="9313" y="1690"/>
                  </a:cubicBezTo>
                  <a:cubicBezTo>
                    <a:pt x="10203" y="1051"/>
                    <a:pt x="11253" y="685"/>
                    <a:pt x="12349" y="754"/>
                  </a:cubicBezTo>
                  <a:cubicBezTo>
                    <a:pt x="13102" y="777"/>
                    <a:pt x="13992" y="959"/>
                    <a:pt x="14951" y="1416"/>
                  </a:cubicBezTo>
                  <a:cubicBezTo>
                    <a:pt x="17895" y="2762"/>
                    <a:pt x="18557" y="4064"/>
                    <a:pt x="17918" y="61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2"/>
            <p:cNvSpPr/>
            <p:nvPr/>
          </p:nvSpPr>
          <p:spPr>
            <a:xfrm>
              <a:off x="1583675" y="2757925"/>
              <a:ext cx="202025" cy="298475"/>
            </a:xfrm>
            <a:custGeom>
              <a:avLst/>
              <a:gdLst/>
              <a:ahLst/>
              <a:cxnLst/>
              <a:rect l="l" t="t" r="r" b="b"/>
              <a:pathLst>
                <a:path w="8081" h="11939" extrusionOk="0">
                  <a:moveTo>
                    <a:pt x="8057" y="11801"/>
                  </a:moveTo>
                  <a:cubicBezTo>
                    <a:pt x="8057" y="11870"/>
                    <a:pt x="7989" y="11938"/>
                    <a:pt x="7898" y="11938"/>
                  </a:cubicBezTo>
                  <a:lnTo>
                    <a:pt x="3333" y="11938"/>
                  </a:lnTo>
                  <a:cubicBezTo>
                    <a:pt x="3173" y="11938"/>
                    <a:pt x="3104" y="11756"/>
                    <a:pt x="3218" y="11664"/>
                  </a:cubicBezTo>
                  <a:cubicBezTo>
                    <a:pt x="3447" y="11436"/>
                    <a:pt x="3903" y="11139"/>
                    <a:pt x="4634" y="10934"/>
                  </a:cubicBezTo>
                  <a:cubicBezTo>
                    <a:pt x="4702" y="10911"/>
                    <a:pt x="4771" y="10888"/>
                    <a:pt x="4793" y="10843"/>
                  </a:cubicBezTo>
                  <a:cubicBezTo>
                    <a:pt x="5136" y="10432"/>
                    <a:pt x="3447" y="9199"/>
                    <a:pt x="2032" y="7373"/>
                  </a:cubicBezTo>
                  <a:cubicBezTo>
                    <a:pt x="1666" y="6894"/>
                    <a:pt x="1301" y="6369"/>
                    <a:pt x="1004" y="5798"/>
                  </a:cubicBezTo>
                  <a:cubicBezTo>
                    <a:pt x="753" y="5319"/>
                    <a:pt x="548" y="4817"/>
                    <a:pt x="388" y="4269"/>
                  </a:cubicBezTo>
                  <a:cubicBezTo>
                    <a:pt x="137" y="3310"/>
                    <a:pt x="0" y="1895"/>
                    <a:pt x="594" y="1"/>
                  </a:cubicBezTo>
                  <a:lnTo>
                    <a:pt x="5889" y="1"/>
                  </a:lnTo>
                  <a:cubicBezTo>
                    <a:pt x="6026" y="1"/>
                    <a:pt x="6117" y="160"/>
                    <a:pt x="6026" y="275"/>
                  </a:cubicBezTo>
                  <a:lnTo>
                    <a:pt x="4246" y="2329"/>
                  </a:lnTo>
                  <a:cubicBezTo>
                    <a:pt x="4223" y="2352"/>
                    <a:pt x="4223" y="2375"/>
                    <a:pt x="4200" y="2420"/>
                  </a:cubicBezTo>
                  <a:cubicBezTo>
                    <a:pt x="4200" y="2443"/>
                    <a:pt x="4200" y="2443"/>
                    <a:pt x="4223" y="2466"/>
                  </a:cubicBezTo>
                  <a:cubicBezTo>
                    <a:pt x="4314" y="2808"/>
                    <a:pt x="4748" y="4201"/>
                    <a:pt x="5615" y="6118"/>
                  </a:cubicBezTo>
                  <a:cubicBezTo>
                    <a:pt x="5912" y="6780"/>
                    <a:pt x="6254" y="7510"/>
                    <a:pt x="6665" y="8263"/>
                  </a:cubicBezTo>
                  <a:cubicBezTo>
                    <a:pt x="7920" y="10637"/>
                    <a:pt x="8080" y="11505"/>
                    <a:pt x="8057" y="118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2"/>
            <p:cNvSpPr/>
            <p:nvPr/>
          </p:nvSpPr>
          <p:spPr>
            <a:xfrm>
              <a:off x="1581375" y="2684900"/>
              <a:ext cx="75925" cy="73050"/>
            </a:xfrm>
            <a:custGeom>
              <a:avLst/>
              <a:gdLst/>
              <a:ahLst/>
              <a:cxnLst/>
              <a:rect l="l" t="t" r="r" b="b"/>
              <a:pathLst>
                <a:path w="3037" h="2922" extrusionOk="0">
                  <a:moveTo>
                    <a:pt x="686" y="2922"/>
                  </a:moveTo>
                  <a:cubicBezTo>
                    <a:pt x="708" y="2785"/>
                    <a:pt x="686" y="2671"/>
                    <a:pt x="686" y="2602"/>
                  </a:cubicBezTo>
                  <a:cubicBezTo>
                    <a:pt x="617" y="2260"/>
                    <a:pt x="320" y="2009"/>
                    <a:pt x="1" y="1826"/>
                  </a:cubicBezTo>
                  <a:lnTo>
                    <a:pt x="3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2"/>
            <p:cNvSpPr/>
            <p:nvPr/>
          </p:nvSpPr>
          <p:spPr>
            <a:xfrm>
              <a:off x="1608775" y="2818425"/>
              <a:ext cx="96450" cy="107300"/>
            </a:xfrm>
            <a:custGeom>
              <a:avLst/>
              <a:gdLst/>
              <a:ahLst/>
              <a:cxnLst/>
              <a:rect l="l" t="t" r="r" b="b"/>
              <a:pathLst>
                <a:path w="3858" h="4292" extrusionOk="0">
                  <a:moveTo>
                    <a:pt x="3196" y="0"/>
                  </a:moveTo>
                  <a:lnTo>
                    <a:pt x="3105" y="46"/>
                  </a:lnTo>
                  <a:lnTo>
                    <a:pt x="0" y="3378"/>
                  </a:lnTo>
                  <a:cubicBezTo>
                    <a:pt x="160" y="3698"/>
                    <a:pt x="343" y="3995"/>
                    <a:pt x="548" y="4291"/>
                  </a:cubicBezTo>
                  <a:cubicBezTo>
                    <a:pt x="1621" y="3401"/>
                    <a:pt x="2762" y="2694"/>
                    <a:pt x="3858" y="1940"/>
                  </a:cubicBezTo>
                  <a:cubicBezTo>
                    <a:pt x="3493" y="959"/>
                    <a:pt x="3287" y="274"/>
                    <a:pt x="3219" y="46"/>
                  </a:cubicBezTo>
                  <a:cubicBezTo>
                    <a:pt x="3196" y="23"/>
                    <a:pt x="3196" y="23"/>
                    <a:pt x="3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2"/>
            <p:cNvSpPr/>
            <p:nvPr/>
          </p:nvSpPr>
          <p:spPr>
            <a:xfrm>
              <a:off x="1476375" y="2648375"/>
              <a:ext cx="8600" cy="25125"/>
            </a:xfrm>
            <a:custGeom>
              <a:avLst/>
              <a:gdLst/>
              <a:ahLst/>
              <a:cxnLst/>
              <a:rect l="l" t="t" r="r" b="b"/>
              <a:pathLst>
                <a:path w="344" h="1005" extrusionOk="0">
                  <a:moveTo>
                    <a:pt x="343" y="1005"/>
                  </a:moveTo>
                  <a:lnTo>
                    <a:pt x="161" y="0"/>
                  </a:lnTo>
                  <a:lnTo>
                    <a:pt x="1" y="9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2"/>
            <p:cNvSpPr/>
            <p:nvPr/>
          </p:nvSpPr>
          <p:spPr>
            <a:xfrm>
              <a:off x="1378800" y="2539375"/>
              <a:ext cx="415450" cy="127850"/>
            </a:xfrm>
            <a:custGeom>
              <a:avLst/>
              <a:gdLst/>
              <a:ahLst/>
              <a:cxnLst/>
              <a:rect l="l" t="t" r="r" b="b"/>
              <a:pathLst>
                <a:path w="16618" h="5114" extrusionOk="0">
                  <a:moveTo>
                    <a:pt x="16481" y="5113"/>
                  </a:moveTo>
                  <a:cubicBezTo>
                    <a:pt x="16367" y="3881"/>
                    <a:pt x="15431" y="2922"/>
                    <a:pt x="13308" y="1941"/>
                  </a:cubicBezTo>
                  <a:cubicBezTo>
                    <a:pt x="12349" y="1507"/>
                    <a:pt x="11459" y="1324"/>
                    <a:pt x="10706" y="1279"/>
                  </a:cubicBezTo>
                  <a:cubicBezTo>
                    <a:pt x="9610" y="1233"/>
                    <a:pt x="8560" y="1598"/>
                    <a:pt x="7670" y="2237"/>
                  </a:cubicBezTo>
                  <a:cubicBezTo>
                    <a:pt x="7305" y="2489"/>
                    <a:pt x="6734" y="2762"/>
                    <a:pt x="5890" y="2740"/>
                  </a:cubicBezTo>
                  <a:cubicBezTo>
                    <a:pt x="4201" y="2694"/>
                    <a:pt x="4178" y="526"/>
                    <a:pt x="2146" y="845"/>
                  </a:cubicBezTo>
                  <a:cubicBezTo>
                    <a:pt x="2146" y="845"/>
                    <a:pt x="526" y="1484"/>
                    <a:pt x="298" y="2626"/>
                  </a:cubicBezTo>
                  <a:cubicBezTo>
                    <a:pt x="1" y="1165"/>
                    <a:pt x="2146" y="297"/>
                    <a:pt x="2146" y="297"/>
                  </a:cubicBezTo>
                  <a:cubicBezTo>
                    <a:pt x="4178" y="1"/>
                    <a:pt x="4201" y="2146"/>
                    <a:pt x="5890" y="2192"/>
                  </a:cubicBezTo>
                  <a:cubicBezTo>
                    <a:pt x="6734" y="2215"/>
                    <a:pt x="7305" y="1964"/>
                    <a:pt x="7670" y="1690"/>
                  </a:cubicBezTo>
                  <a:cubicBezTo>
                    <a:pt x="8560" y="1051"/>
                    <a:pt x="9610" y="685"/>
                    <a:pt x="10706" y="754"/>
                  </a:cubicBezTo>
                  <a:cubicBezTo>
                    <a:pt x="11459" y="777"/>
                    <a:pt x="12349" y="959"/>
                    <a:pt x="13308" y="1416"/>
                  </a:cubicBezTo>
                  <a:cubicBezTo>
                    <a:pt x="15727" y="2511"/>
                    <a:pt x="16618" y="3607"/>
                    <a:pt x="16481" y="51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62"/>
          <p:cNvGrpSpPr/>
          <p:nvPr/>
        </p:nvGrpSpPr>
        <p:grpSpPr>
          <a:xfrm>
            <a:off x="4198958" y="-43725"/>
            <a:ext cx="4876689" cy="4647821"/>
            <a:chOff x="3830023" y="0"/>
            <a:chExt cx="4830796" cy="4604082"/>
          </a:xfrm>
        </p:grpSpPr>
        <p:grpSp>
          <p:nvGrpSpPr>
            <p:cNvPr id="1511" name="Google Shape;1511;p6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1512" name="Google Shape;1512;p6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6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15" name="Google Shape;1515;p62"/>
          <p:cNvCxnSpPr/>
          <p:nvPr/>
        </p:nvCxnSpPr>
        <p:spPr>
          <a:xfrm>
            <a:off x="668763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55"/>
          <p:cNvGrpSpPr/>
          <p:nvPr/>
        </p:nvGrpSpPr>
        <p:grpSpPr>
          <a:xfrm>
            <a:off x="515804" y="1680900"/>
            <a:ext cx="1343387" cy="3005400"/>
            <a:chOff x="1428350" y="1575950"/>
            <a:chExt cx="1343387" cy="3005400"/>
          </a:xfrm>
        </p:grpSpPr>
        <p:sp>
          <p:nvSpPr>
            <p:cNvPr id="1244" name="Google Shape;1244;p55"/>
            <p:cNvSpPr/>
            <p:nvPr/>
          </p:nvSpPr>
          <p:spPr>
            <a:xfrm>
              <a:off x="1502249" y="1575950"/>
              <a:ext cx="541749" cy="631694"/>
            </a:xfrm>
            <a:custGeom>
              <a:avLst/>
              <a:gdLst/>
              <a:ahLst/>
              <a:cxnLst/>
              <a:rect l="l" t="t" r="r" b="b"/>
              <a:pathLst>
                <a:path w="4963" h="5787" extrusionOk="0">
                  <a:moveTo>
                    <a:pt x="3178" y="0"/>
                  </a:moveTo>
                  <a:cubicBezTo>
                    <a:pt x="2839" y="0"/>
                    <a:pt x="2501" y="100"/>
                    <a:pt x="2206" y="264"/>
                  </a:cubicBezTo>
                  <a:cubicBezTo>
                    <a:pt x="1704" y="565"/>
                    <a:pt x="1429" y="1041"/>
                    <a:pt x="1253" y="1567"/>
                  </a:cubicBezTo>
                  <a:cubicBezTo>
                    <a:pt x="1078" y="2169"/>
                    <a:pt x="1053" y="2820"/>
                    <a:pt x="927" y="3422"/>
                  </a:cubicBezTo>
                  <a:cubicBezTo>
                    <a:pt x="827" y="4023"/>
                    <a:pt x="577" y="4650"/>
                    <a:pt x="75" y="5026"/>
                  </a:cubicBezTo>
                  <a:cubicBezTo>
                    <a:pt x="25" y="5051"/>
                    <a:pt x="0" y="5101"/>
                    <a:pt x="50" y="5126"/>
                  </a:cubicBezTo>
                  <a:cubicBezTo>
                    <a:pt x="176" y="5227"/>
                    <a:pt x="301" y="5327"/>
                    <a:pt x="426" y="5402"/>
                  </a:cubicBezTo>
                  <a:cubicBezTo>
                    <a:pt x="677" y="5227"/>
                    <a:pt x="1028" y="4901"/>
                    <a:pt x="1003" y="4324"/>
                  </a:cubicBezTo>
                  <a:lnTo>
                    <a:pt x="1003" y="4324"/>
                  </a:lnTo>
                  <a:cubicBezTo>
                    <a:pt x="1003" y="4325"/>
                    <a:pt x="1103" y="5001"/>
                    <a:pt x="877" y="5602"/>
                  </a:cubicBezTo>
                  <a:cubicBezTo>
                    <a:pt x="1103" y="5678"/>
                    <a:pt x="1353" y="5753"/>
                    <a:pt x="1604" y="5778"/>
                  </a:cubicBezTo>
                  <a:cubicBezTo>
                    <a:pt x="1666" y="5783"/>
                    <a:pt x="1729" y="5786"/>
                    <a:pt x="1791" y="5786"/>
                  </a:cubicBezTo>
                  <a:cubicBezTo>
                    <a:pt x="2027" y="5786"/>
                    <a:pt x="2258" y="5742"/>
                    <a:pt x="2456" y="5602"/>
                  </a:cubicBezTo>
                  <a:cubicBezTo>
                    <a:pt x="2657" y="5452"/>
                    <a:pt x="2832" y="5252"/>
                    <a:pt x="2907" y="5026"/>
                  </a:cubicBezTo>
                  <a:cubicBezTo>
                    <a:pt x="3033" y="4725"/>
                    <a:pt x="3058" y="4424"/>
                    <a:pt x="3058" y="4124"/>
                  </a:cubicBezTo>
                  <a:cubicBezTo>
                    <a:pt x="3058" y="3798"/>
                    <a:pt x="3033" y="3472"/>
                    <a:pt x="3008" y="3146"/>
                  </a:cubicBezTo>
                  <a:cubicBezTo>
                    <a:pt x="2958" y="2545"/>
                    <a:pt x="2857" y="1868"/>
                    <a:pt x="3233" y="1342"/>
                  </a:cubicBezTo>
                  <a:cubicBezTo>
                    <a:pt x="3374" y="1107"/>
                    <a:pt x="3625" y="938"/>
                    <a:pt x="3903" y="938"/>
                  </a:cubicBezTo>
                  <a:cubicBezTo>
                    <a:pt x="3922" y="938"/>
                    <a:pt x="3941" y="939"/>
                    <a:pt x="3960" y="941"/>
                  </a:cubicBezTo>
                  <a:cubicBezTo>
                    <a:pt x="4035" y="941"/>
                    <a:pt x="4110" y="966"/>
                    <a:pt x="4161" y="991"/>
                  </a:cubicBezTo>
                  <a:cubicBezTo>
                    <a:pt x="4236" y="1016"/>
                    <a:pt x="4311" y="1066"/>
                    <a:pt x="4361" y="1091"/>
                  </a:cubicBezTo>
                  <a:cubicBezTo>
                    <a:pt x="4416" y="1128"/>
                    <a:pt x="4471" y="1151"/>
                    <a:pt x="4526" y="1151"/>
                  </a:cubicBezTo>
                  <a:cubicBezTo>
                    <a:pt x="4546" y="1151"/>
                    <a:pt x="4566" y="1148"/>
                    <a:pt x="4587" y="1141"/>
                  </a:cubicBezTo>
                  <a:cubicBezTo>
                    <a:pt x="4687" y="1141"/>
                    <a:pt x="4762" y="1091"/>
                    <a:pt x="4837" y="1091"/>
                  </a:cubicBezTo>
                  <a:cubicBezTo>
                    <a:pt x="4963" y="1091"/>
                    <a:pt x="4963" y="916"/>
                    <a:pt x="4837" y="916"/>
                  </a:cubicBezTo>
                  <a:lnTo>
                    <a:pt x="4787" y="916"/>
                  </a:lnTo>
                  <a:cubicBezTo>
                    <a:pt x="4562" y="515"/>
                    <a:pt x="4161" y="214"/>
                    <a:pt x="3709" y="89"/>
                  </a:cubicBezTo>
                  <a:cubicBezTo>
                    <a:pt x="3536" y="28"/>
                    <a:pt x="3357" y="0"/>
                    <a:pt x="3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5"/>
            <p:cNvSpPr/>
            <p:nvPr/>
          </p:nvSpPr>
          <p:spPr>
            <a:xfrm>
              <a:off x="1479000" y="4209122"/>
              <a:ext cx="339371" cy="372227"/>
            </a:xfrm>
            <a:custGeom>
              <a:avLst/>
              <a:gdLst/>
              <a:ahLst/>
              <a:cxnLst/>
              <a:rect l="l" t="t" r="r" b="b"/>
              <a:pathLst>
                <a:path w="3109" h="3410" extrusionOk="0">
                  <a:moveTo>
                    <a:pt x="1955" y="1"/>
                  </a:moveTo>
                  <a:lnTo>
                    <a:pt x="1955" y="2482"/>
                  </a:lnTo>
                  <a:lnTo>
                    <a:pt x="0" y="3359"/>
                  </a:lnTo>
                  <a:lnTo>
                    <a:pt x="2507" y="3409"/>
                  </a:lnTo>
                  <a:lnTo>
                    <a:pt x="2833" y="2958"/>
                  </a:lnTo>
                  <a:lnTo>
                    <a:pt x="2833" y="3409"/>
                  </a:lnTo>
                  <a:lnTo>
                    <a:pt x="3108" y="3409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5"/>
            <p:cNvSpPr/>
            <p:nvPr/>
          </p:nvSpPr>
          <p:spPr>
            <a:xfrm>
              <a:off x="2184804" y="4209122"/>
              <a:ext cx="342100" cy="372227"/>
            </a:xfrm>
            <a:custGeom>
              <a:avLst/>
              <a:gdLst/>
              <a:ahLst/>
              <a:cxnLst/>
              <a:rect l="l" t="t" r="r" b="b"/>
              <a:pathLst>
                <a:path w="3134" h="3410" extrusionOk="0">
                  <a:moveTo>
                    <a:pt x="1" y="1"/>
                  </a:moveTo>
                  <a:lnTo>
                    <a:pt x="1" y="3409"/>
                  </a:lnTo>
                  <a:lnTo>
                    <a:pt x="276" y="3409"/>
                  </a:lnTo>
                  <a:lnTo>
                    <a:pt x="276" y="2958"/>
                  </a:lnTo>
                  <a:lnTo>
                    <a:pt x="627" y="3409"/>
                  </a:lnTo>
                  <a:lnTo>
                    <a:pt x="3134" y="3359"/>
                  </a:lnTo>
                  <a:lnTo>
                    <a:pt x="1179" y="2482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5"/>
            <p:cNvSpPr/>
            <p:nvPr/>
          </p:nvSpPr>
          <p:spPr>
            <a:xfrm>
              <a:off x="1644479" y="2731804"/>
              <a:ext cx="117781" cy="150637"/>
            </a:xfrm>
            <a:custGeom>
              <a:avLst/>
              <a:gdLst/>
              <a:ahLst/>
              <a:cxnLst/>
              <a:rect l="l" t="t" r="r" b="b"/>
              <a:pathLst>
                <a:path w="1079" h="1380" extrusionOk="0">
                  <a:moveTo>
                    <a:pt x="1078" y="1"/>
                  </a:moveTo>
                  <a:lnTo>
                    <a:pt x="477" y="1054"/>
                  </a:lnTo>
                  <a:lnTo>
                    <a:pt x="50" y="1079"/>
                  </a:lnTo>
                  <a:cubicBezTo>
                    <a:pt x="0" y="1079"/>
                    <a:pt x="0" y="1129"/>
                    <a:pt x="25" y="1154"/>
                  </a:cubicBezTo>
                  <a:lnTo>
                    <a:pt x="552" y="1379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FD9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5"/>
            <p:cNvSpPr/>
            <p:nvPr/>
          </p:nvSpPr>
          <p:spPr>
            <a:xfrm>
              <a:off x="1745667" y="2674388"/>
              <a:ext cx="57526" cy="82196"/>
            </a:xfrm>
            <a:custGeom>
              <a:avLst/>
              <a:gdLst/>
              <a:ahLst/>
              <a:cxnLst/>
              <a:rect l="l" t="t" r="r" b="b"/>
              <a:pathLst>
                <a:path w="527" h="753" extrusionOk="0">
                  <a:moveTo>
                    <a:pt x="477" y="1"/>
                  </a:moveTo>
                  <a:cubicBezTo>
                    <a:pt x="452" y="1"/>
                    <a:pt x="427" y="1"/>
                    <a:pt x="402" y="26"/>
                  </a:cubicBezTo>
                  <a:lnTo>
                    <a:pt x="26" y="677"/>
                  </a:lnTo>
                  <a:cubicBezTo>
                    <a:pt x="1" y="702"/>
                    <a:pt x="1" y="727"/>
                    <a:pt x="26" y="753"/>
                  </a:cubicBezTo>
                  <a:lnTo>
                    <a:pt x="76" y="753"/>
                  </a:lnTo>
                  <a:cubicBezTo>
                    <a:pt x="76" y="753"/>
                    <a:pt x="101" y="753"/>
                    <a:pt x="126" y="727"/>
                  </a:cubicBezTo>
                  <a:lnTo>
                    <a:pt x="502" y="101"/>
                  </a:lnTo>
                  <a:cubicBezTo>
                    <a:pt x="527" y="76"/>
                    <a:pt x="502" y="26"/>
                    <a:pt x="477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5"/>
            <p:cNvSpPr/>
            <p:nvPr/>
          </p:nvSpPr>
          <p:spPr>
            <a:xfrm>
              <a:off x="1942694" y="1886499"/>
              <a:ext cx="131426" cy="265471"/>
            </a:xfrm>
            <a:custGeom>
              <a:avLst/>
              <a:gdLst/>
              <a:ahLst/>
              <a:cxnLst/>
              <a:rect l="l" t="t" r="r" b="b"/>
              <a:pathLst>
                <a:path w="1204" h="2432" extrusionOk="0">
                  <a:moveTo>
                    <a:pt x="602" y="1"/>
                  </a:moveTo>
                  <a:cubicBezTo>
                    <a:pt x="276" y="1"/>
                    <a:pt x="0" y="251"/>
                    <a:pt x="0" y="602"/>
                  </a:cubicBezTo>
                  <a:lnTo>
                    <a:pt x="0" y="1830"/>
                  </a:lnTo>
                  <a:cubicBezTo>
                    <a:pt x="0" y="2156"/>
                    <a:pt x="276" y="2432"/>
                    <a:pt x="602" y="2432"/>
                  </a:cubicBezTo>
                  <a:cubicBezTo>
                    <a:pt x="953" y="2432"/>
                    <a:pt x="1203" y="2156"/>
                    <a:pt x="1203" y="1830"/>
                  </a:cubicBezTo>
                  <a:lnTo>
                    <a:pt x="1203" y="602"/>
                  </a:lnTo>
                  <a:cubicBezTo>
                    <a:pt x="1203" y="251"/>
                    <a:pt x="953" y="1"/>
                    <a:pt x="602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5"/>
            <p:cNvSpPr/>
            <p:nvPr/>
          </p:nvSpPr>
          <p:spPr>
            <a:xfrm>
              <a:off x="1942694" y="1886499"/>
              <a:ext cx="131426" cy="159588"/>
            </a:xfrm>
            <a:custGeom>
              <a:avLst/>
              <a:gdLst/>
              <a:ahLst/>
              <a:cxnLst/>
              <a:rect l="l" t="t" r="r" b="b"/>
              <a:pathLst>
                <a:path w="1204" h="1462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978"/>
                  </a:lnTo>
                  <a:cubicBezTo>
                    <a:pt x="338" y="1270"/>
                    <a:pt x="816" y="1462"/>
                    <a:pt x="1110" y="1462"/>
                  </a:cubicBezTo>
                  <a:cubicBezTo>
                    <a:pt x="1144" y="1462"/>
                    <a:pt x="1175" y="1459"/>
                    <a:pt x="1203" y="1454"/>
                  </a:cubicBezTo>
                  <a:lnTo>
                    <a:pt x="1203" y="552"/>
                  </a:lnTo>
                  <a:cubicBezTo>
                    <a:pt x="1203" y="251"/>
                    <a:pt x="953" y="1"/>
                    <a:pt x="652" y="1"/>
                  </a:cubicBezTo>
                  <a:close/>
                </a:path>
              </a:pathLst>
            </a:custGeom>
            <a:solidFill>
              <a:srgbClr val="B77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5"/>
            <p:cNvSpPr/>
            <p:nvPr/>
          </p:nvSpPr>
          <p:spPr>
            <a:xfrm>
              <a:off x="1898922" y="1673099"/>
              <a:ext cx="298327" cy="360329"/>
            </a:xfrm>
            <a:custGeom>
              <a:avLst/>
              <a:gdLst/>
              <a:ahLst/>
              <a:cxnLst/>
              <a:rect l="l" t="t" r="r" b="b"/>
              <a:pathLst>
                <a:path w="2733" h="3301" extrusionOk="0">
                  <a:moveTo>
                    <a:pt x="1303" y="1"/>
                  </a:moveTo>
                  <a:cubicBezTo>
                    <a:pt x="677" y="1"/>
                    <a:pt x="151" y="477"/>
                    <a:pt x="75" y="1103"/>
                  </a:cubicBezTo>
                  <a:cubicBezTo>
                    <a:pt x="0" y="1354"/>
                    <a:pt x="176" y="1981"/>
                    <a:pt x="301" y="2306"/>
                  </a:cubicBezTo>
                  <a:cubicBezTo>
                    <a:pt x="351" y="2482"/>
                    <a:pt x="451" y="2607"/>
                    <a:pt x="577" y="2707"/>
                  </a:cubicBezTo>
                  <a:cubicBezTo>
                    <a:pt x="876" y="2954"/>
                    <a:pt x="1474" y="3301"/>
                    <a:pt x="1924" y="3301"/>
                  </a:cubicBezTo>
                  <a:cubicBezTo>
                    <a:pt x="2114" y="3301"/>
                    <a:pt x="2277" y="3239"/>
                    <a:pt x="2381" y="3083"/>
                  </a:cubicBezTo>
                  <a:cubicBezTo>
                    <a:pt x="2732" y="2632"/>
                    <a:pt x="2657" y="1805"/>
                    <a:pt x="2557" y="1254"/>
                  </a:cubicBezTo>
                  <a:cubicBezTo>
                    <a:pt x="2557" y="1103"/>
                    <a:pt x="2532" y="978"/>
                    <a:pt x="2506" y="853"/>
                  </a:cubicBezTo>
                  <a:cubicBezTo>
                    <a:pt x="2506" y="828"/>
                    <a:pt x="2506" y="828"/>
                    <a:pt x="2506" y="828"/>
                  </a:cubicBezTo>
                  <a:cubicBezTo>
                    <a:pt x="2331" y="352"/>
                    <a:pt x="1855" y="1"/>
                    <a:pt x="1303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5"/>
            <p:cNvSpPr/>
            <p:nvPr/>
          </p:nvSpPr>
          <p:spPr>
            <a:xfrm>
              <a:off x="2090382" y="1909094"/>
              <a:ext cx="54797" cy="21286"/>
            </a:xfrm>
            <a:custGeom>
              <a:avLst/>
              <a:gdLst/>
              <a:ahLst/>
              <a:cxnLst/>
              <a:rect l="l" t="t" r="r" b="b"/>
              <a:pathLst>
                <a:path w="502" h="195" extrusionOk="0">
                  <a:moveTo>
                    <a:pt x="63" y="0"/>
                  </a:moveTo>
                  <a:cubicBezTo>
                    <a:pt x="51" y="0"/>
                    <a:pt x="38" y="7"/>
                    <a:pt x="26" y="19"/>
                  </a:cubicBezTo>
                  <a:cubicBezTo>
                    <a:pt x="1" y="69"/>
                    <a:pt x="26" y="94"/>
                    <a:pt x="51" y="119"/>
                  </a:cubicBezTo>
                  <a:cubicBezTo>
                    <a:pt x="126" y="169"/>
                    <a:pt x="201" y="195"/>
                    <a:pt x="276" y="195"/>
                  </a:cubicBezTo>
                  <a:cubicBezTo>
                    <a:pt x="351" y="195"/>
                    <a:pt x="427" y="144"/>
                    <a:pt x="477" y="94"/>
                  </a:cubicBezTo>
                  <a:cubicBezTo>
                    <a:pt x="502" y="94"/>
                    <a:pt x="502" y="44"/>
                    <a:pt x="477" y="19"/>
                  </a:cubicBezTo>
                  <a:cubicBezTo>
                    <a:pt x="464" y="7"/>
                    <a:pt x="445" y="0"/>
                    <a:pt x="427" y="0"/>
                  </a:cubicBezTo>
                  <a:cubicBezTo>
                    <a:pt x="408" y="0"/>
                    <a:pt x="389" y="7"/>
                    <a:pt x="377" y="19"/>
                  </a:cubicBezTo>
                  <a:cubicBezTo>
                    <a:pt x="377" y="19"/>
                    <a:pt x="332" y="64"/>
                    <a:pt x="250" y="64"/>
                  </a:cubicBezTo>
                  <a:cubicBezTo>
                    <a:pt x="209" y="64"/>
                    <a:pt x="159" y="53"/>
                    <a:pt x="101" y="19"/>
                  </a:cubicBezTo>
                  <a:cubicBezTo>
                    <a:pt x="88" y="7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5"/>
            <p:cNvSpPr/>
            <p:nvPr/>
          </p:nvSpPr>
          <p:spPr>
            <a:xfrm>
              <a:off x="1989194" y="1829629"/>
              <a:ext cx="62984" cy="21395"/>
            </a:xfrm>
            <a:custGeom>
              <a:avLst/>
              <a:gdLst/>
              <a:ahLst/>
              <a:cxnLst/>
              <a:rect l="l" t="t" r="r" b="b"/>
              <a:pathLst>
                <a:path w="577" h="196" extrusionOk="0">
                  <a:moveTo>
                    <a:pt x="324" y="1"/>
                  </a:moveTo>
                  <a:cubicBezTo>
                    <a:pt x="221" y="1"/>
                    <a:pt x="105" y="32"/>
                    <a:pt x="25" y="146"/>
                  </a:cubicBezTo>
                  <a:cubicBezTo>
                    <a:pt x="0" y="171"/>
                    <a:pt x="25" y="171"/>
                    <a:pt x="25" y="196"/>
                  </a:cubicBezTo>
                  <a:lnTo>
                    <a:pt x="50" y="196"/>
                  </a:lnTo>
                  <a:cubicBezTo>
                    <a:pt x="50" y="196"/>
                    <a:pt x="75" y="196"/>
                    <a:pt x="75" y="171"/>
                  </a:cubicBezTo>
                  <a:cubicBezTo>
                    <a:pt x="142" y="82"/>
                    <a:pt x="239" y="57"/>
                    <a:pt x="325" y="57"/>
                  </a:cubicBezTo>
                  <a:cubicBezTo>
                    <a:pt x="434" y="57"/>
                    <a:pt x="527" y="95"/>
                    <a:pt x="527" y="95"/>
                  </a:cubicBezTo>
                  <a:cubicBezTo>
                    <a:pt x="535" y="104"/>
                    <a:pt x="543" y="107"/>
                    <a:pt x="551" y="107"/>
                  </a:cubicBezTo>
                  <a:cubicBezTo>
                    <a:pt x="566" y="107"/>
                    <a:pt x="577" y="95"/>
                    <a:pt x="577" y="95"/>
                  </a:cubicBezTo>
                  <a:cubicBezTo>
                    <a:pt x="577" y="70"/>
                    <a:pt x="577" y="45"/>
                    <a:pt x="552" y="45"/>
                  </a:cubicBezTo>
                  <a:cubicBezTo>
                    <a:pt x="552" y="45"/>
                    <a:pt x="447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5"/>
            <p:cNvSpPr/>
            <p:nvPr/>
          </p:nvSpPr>
          <p:spPr>
            <a:xfrm>
              <a:off x="2150527" y="1829083"/>
              <a:ext cx="32966" cy="12226"/>
            </a:xfrm>
            <a:custGeom>
              <a:avLst/>
              <a:gdLst/>
              <a:ahLst/>
              <a:cxnLst/>
              <a:rect l="l" t="t" r="r" b="b"/>
              <a:pathLst>
                <a:path w="302" h="112" extrusionOk="0">
                  <a:moveTo>
                    <a:pt x="277" y="0"/>
                  </a:moveTo>
                  <a:cubicBezTo>
                    <a:pt x="151" y="0"/>
                    <a:pt x="26" y="50"/>
                    <a:pt x="26" y="50"/>
                  </a:cubicBezTo>
                  <a:cubicBezTo>
                    <a:pt x="1" y="50"/>
                    <a:pt x="1" y="75"/>
                    <a:pt x="1" y="100"/>
                  </a:cubicBezTo>
                  <a:cubicBezTo>
                    <a:pt x="18" y="100"/>
                    <a:pt x="34" y="112"/>
                    <a:pt x="44" y="112"/>
                  </a:cubicBezTo>
                  <a:cubicBezTo>
                    <a:pt x="48" y="112"/>
                    <a:pt x="51" y="109"/>
                    <a:pt x="51" y="100"/>
                  </a:cubicBezTo>
                  <a:cubicBezTo>
                    <a:pt x="51" y="100"/>
                    <a:pt x="131" y="68"/>
                    <a:pt x="228" y="68"/>
                  </a:cubicBezTo>
                  <a:cubicBezTo>
                    <a:pt x="252" y="68"/>
                    <a:pt x="277" y="70"/>
                    <a:pt x="302" y="75"/>
                  </a:cubicBezTo>
                  <a:cubicBezTo>
                    <a:pt x="302" y="50"/>
                    <a:pt x="302" y="25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5"/>
            <p:cNvSpPr/>
            <p:nvPr/>
          </p:nvSpPr>
          <p:spPr>
            <a:xfrm>
              <a:off x="1994652" y="1868816"/>
              <a:ext cx="90382" cy="33075"/>
            </a:xfrm>
            <a:custGeom>
              <a:avLst/>
              <a:gdLst/>
              <a:ahLst/>
              <a:cxnLst/>
              <a:rect l="l" t="t" r="r" b="b"/>
              <a:pathLst>
                <a:path w="828" h="303" extrusionOk="0">
                  <a:moveTo>
                    <a:pt x="368" y="1"/>
                  </a:moveTo>
                  <a:cubicBezTo>
                    <a:pt x="261" y="1"/>
                    <a:pt x="137" y="30"/>
                    <a:pt x="0" y="112"/>
                  </a:cubicBezTo>
                  <a:cubicBezTo>
                    <a:pt x="0" y="112"/>
                    <a:pt x="164" y="303"/>
                    <a:pt x="460" y="303"/>
                  </a:cubicBezTo>
                  <a:cubicBezTo>
                    <a:pt x="566" y="303"/>
                    <a:pt x="689" y="279"/>
                    <a:pt x="827" y="213"/>
                  </a:cubicBezTo>
                  <a:cubicBezTo>
                    <a:pt x="827" y="213"/>
                    <a:pt x="655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5"/>
            <p:cNvSpPr/>
            <p:nvPr/>
          </p:nvSpPr>
          <p:spPr>
            <a:xfrm>
              <a:off x="2016483" y="1868925"/>
              <a:ext cx="43881" cy="34057"/>
            </a:xfrm>
            <a:custGeom>
              <a:avLst/>
              <a:gdLst/>
              <a:ahLst/>
              <a:cxnLst/>
              <a:rect l="l" t="t" r="r" b="b"/>
              <a:pathLst>
                <a:path w="402" h="312" extrusionOk="0">
                  <a:moveTo>
                    <a:pt x="164" y="1"/>
                  </a:moveTo>
                  <a:cubicBezTo>
                    <a:pt x="135" y="1"/>
                    <a:pt x="105" y="4"/>
                    <a:pt x="76" y="11"/>
                  </a:cubicBezTo>
                  <a:cubicBezTo>
                    <a:pt x="26" y="36"/>
                    <a:pt x="1" y="86"/>
                    <a:pt x="1" y="162"/>
                  </a:cubicBezTo>
                  <a:cubicBezTo>
                    <a:pt x="1" y="187"/>
                    <a:pt x="1" y="237"/>
                    <a:pt x="26" y="262"/>
                  </a:cubicBezTo>
                  <a:cubicBezTo>
                    <a:pt x="101" y="287"/>
                    <a:pt x="201" y="312"/>
                    <a:pt x="327" y="312"/>
                  </a:cubicBezTo>
                  <a:cubicBezTo>
                    <a:pt x="377" y="262"/>
                    <a:pt x="402" y="212"/>
                    <a:pt x="402" y="162"/>
                  </a:cubicBezTo>
                  <a:cubicBezTo>
                    <a:pt x="402" y="111"/>
                    <a:pt x="377" y="61"/>
                    <a:pt x="352" y="36"/>
                  </a:cubicBezTo>
                  <a:cubicBezTo>
                    <a:pt x="299" y="19"/>
                    <a:pt x="233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5"/>
            <p:cNvSpPr/>
            <p:nvPr/>
          </p:nvSpPr>
          <p:spPr>
            <a:xfrm>
              <a:off x="1989194" y="1864995"/>
              <a:ext cx="98569" cy="32529"/>
            </a:xfrm>
            <a:custGeom>
              <a:avLst/>
              <a:gdLst/>
              <a:ahLst/>
              <a:cxnLst/>
              <a:rect l="l" t="t" r="r" b="b"/>
              <a:pathLst>
                <a:path w="903" h="298" extrusionOk="0">
                  <a:moveTo>
                    <a:pt x="415" y="0"/>
                  </a:moveTo>
                  <a:cubicBezTo>
                    <a:pt x="301" y="0"/>
                    <a:pt x="170" y="33"/>
                    <a:pt x="25" y="122"/>
                  </a:cubicBezTo>
                  <a:cubicBezTo>
                    <a:pt x="25" y="122"/>
                    <a:pt x="0" y="147"/>
                    <a:pt x="25" y="147"/>
                  </a:cubicBezTo>
                  <a:cubicBezTo>
                    <a:pt x="25" y="172"/>
                    <a:pt x="50" y="172"/>
                    <a:pt x="75" y="172"/>
                  </a:cubicBezTo>
                  <a:cubicBezTo>
                    <a:pt x="196" y="99"/>
                    <a:pt x="307" y="71"/>
                    <a:pt x="404" y="71"/>
                  </a:cubicBezTo>
                  <a:cubicBezTo>
                    <a:pt x="668" y="71"/>
                    <a:pt x="834" y="273"/>
                    <a:pt x="852" y="273"/>
                  </a:cubicBezTo>
                  <a:cubicBezTo>
                    <a:pt x="852" y="298"/>
                    <a:pt x="852" y="298"/>
                    <a:pt x="877" y="298"/>
                  </a:cubicBezTo>
                  <a:cubicBezTo>
                    <a:pt x="877" y="298"/>
                    <a:pt x="877" y="298"/>
                    <a:pt x="903" y="273"/>
                  </a:cubicBezTo>
                  <a:cubicBezTo>
                    <a:pt x="903" y="273"/>
                    <a:pt x="903" y="248"/>
                    <a:pt x="903" y="248"/>
                  </a:cubicBezTo>
                  <a:cubicBezTo>
                    <a:pt x="903" y="229"/>
                    <a:pt x="718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5"/>
            <p:cNvSpPr/>
            <p:nvPr/>
          </p:nvSpPr>
          <p:spPr>
            <a:xfrm>
              <a:off x="2136883" y="1867397"/>
              <a:ext cx="49339" cy="33293"/>
            </a:xfrm>
            <a:custGeom>
              <a:avLst/>
              <a:gdLst/>
              <a:ahLst/>
              <a:cxnLst/>
              <a:rect l="l" t="t" r="r" b="b"/>
              <a:pathLst>
                <a:path w="452" h="305" extrusionOk="0">
                  <a:moveTo>
                    <a:pt x="452" y="0"/>
                  </a:moveTo>
                  <a:cubicBezTo>
                    <a:pt x="326" y="0"/>
                    <a:pt x="151" y="50"/>
                    <a:pt x="1" y="201"/>
                  </a:cubicBezTo>
                  <a:cubicBezTo>
                    <a:pt x="1" y="201"/>
                    <a:pt x="146" y="304"/>
                    <a:pt x="379" y="304"/>
                  </a:cubicBezTo>
                  <a:cubicBezTo>
                    <a:pt x="402" y="304"/>
                    <a:pt x="427" y="303"/>
                    <a:pt x="452" y="301"/>
                  </a:cubicBezTo>
                  <a:cubicBezTo>
                    <a:pt x="452" y="201"/>
                    <a:pt x="452" y="10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5"/>
            <p:cNvSpPr/>
            <p:nvPr/>
          </p:nvSpPr>
          <p:spPr>
            <a:xfrm>
              <a:off x="2158823" y="1867397"/>
              <a:ext cx="27399" cy="32856"/>
            </a:xfrm>
            <a:custGeom>
              <a:avLst/>
              <a:gdLst/>
              <a:ahLst/>
              <a:cxnLst/>
              <a:rect l="l" t="t" r="r" b="b"/>
              <a:pathLst>
                <a:path w="251" h="301" extrusionOk="0">
                  <a:moveTo>
                    <a:pt x="251" y="0"/>
                  </a:moveTo>
                  <a:cubicBezTo>
                    <a:pt x="176" y="0"/>
                    <a:pt x="125" y="25"/>
                    <a:pt x="50" y="50"/>
                  </a:cubicBezTo>
                  <a:cubicBezTo>
                    <a:pt x="25" y="75"/>
                    <a:pt x="0" y="150"/>
                    <a:pt x="0" y="201"/>
                  </a:cubicBezTo>
                  <a:cubicBezTo>
                    <a:pt x="25" y="226"/>
                    <a:pt x="50" y="276"/>
                    <a:pt x="75" y="301"/>
                  </a:cubicBezTo>
                  <a:lnTo>
                    <a:pt x="251" y="301"/>
                  </a:lnTo>
                  <a:cubicBezTo>
                    <a:pt x="251" y="201"/>
                    <a:pt x="251" y="10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5"/>
            <p:cNvSpPr/>
            <p:nvPr/>
          </p:nvSpPr>
          <p:spPr>
            <a:xfrm>
              <a:off x="2134154" y="1864668"/>
              <a:ext cx="52068" cy="27399"/>
            </a:xfrm>
            <a:custGeom>
              <a:avLst/>
              <a:gdLst/>
              <a:ahLst/>
              <a:cxnLst/>
              <a:rect l="l" t="t" r="r" b="b"/>
              <a:pathLst>
                <a:path w="477" h="251" extrusionOk="0">
                  <a:moveTo>
                    <a:pt x="477" y="0"/>
                  </a:moveTo>
                  <a:cubicBezTo>
                    <a:pt x="326" y="0"/>
                    <a:pt x="176" y="50"/>
                    <a:pt x="1" y="201"/>
                  </a:cubicBezTo>
                  <a:cubicBezTo>
                    <a:pt x="1" y="201"/>
                    <a:pt x="1" y="226"/>
                    <a:pt x="1" y="251"/>
                  </a:cubicBezTo>
                  <a:lnTo>
                    <a:pt x="51" y="251"/>
                  </a:lnTo>
                  <a:cubicBezTo>
                    <a:pt x="201" y="100"/>
                    <a:pt x="351" y="50"/>
                    <a:pt x="477" y="50"/>
                  </a:cubicBezTo>
                  <a:cubicBezTo>
                    <a:pt x="477" y="25"/>
                    <a:pt x="477" y="25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5"/>
            <p:cNvSpPr/>
            <p:nvPr/>
          </p:nvSpPr>
          <p:spPr>
            <a:xfrm>
              <a:off x="2054797" y="1963126"/>
              <a:ext cx="84925" cy="16592"/>
            </a:xfrm>
            <a:custGeom>
              <a:avLst/>
              <a:gdLst/>
              <a:ahLst/>
              <a:cxnLst/>
              <a:rect l="l" t="t" r="r" b="b"/>
              <a:pathLst>
                <a:path w="778" h="152" extrusionOk="0">
                  <a:moveTo>
                    <a:pt x="1" y="0"/>
                  </a:moveTo>
                  <a:lnTo>
                    <a:pt x="1" y="0"/>
                  </a:lnTo>
                  <a:cubicBezTo>
                    <a:pt x="133" y="115"/>
                    <a:pt x="268" y="152"/>
                    <a:pt x="388" y="152"/>
                  </a:cubicBezTo>
                  <a:cubicBezTo>
                    <a:pt x="609" y="152"/>
                    <a:pt x="778" y="25"/>
                    <a:pt x="778" y="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5"/>
            <p:cNvSpPr/>
            <p:nvPr/>
          </p:nvSpPr>
          <p:spPr>
            <a:xfrm>
              <a:off x="1901651" y="1673099"/>
              <a:ext cx="276387" cy="191681"/>
            </a:xfrm>
            <a:custGeom>
              <a:avLst/>
              <a:gdLst/>
              <a:ahLst/>
              <a:cxnLst/>
              <a:rect l="l" t="t" r="r" b="b"/>
              <a:pathLst>
                <a:path w="2532" h="1756" extrusionOk="0">
                  <a:moveTo>
                    <a:pt x="1278" y="1"/>
                  </a:moveTo>
                  <a:cubicBezTo>
                    <a:pt x="652" y="1"/>
                    <a:pt x="126" y="477"/>
                    <a:pt x="50" y="1103"/>
                  </a:cubicBezTo>
                  <a:cubicBezTo>
                    <a:pt x="0" y="1254"/>
                    <a:pt x="50" y="1504"/>
                    <a:pt x="101" y="1755"/>
                  </a:cubicBezTo>
                  <a:lnTo>
                    <a:pt x="376" y="1755"/>
                  </a:lnTo>
                  <a:cubicBezTo>
                    <a:pt x="802" y="778"/>
                    <a:pt x="1805" y="753"/>
                    <a:pt x="1805" y="753"/>
                  </a:cubicBezTo>
                  <a:lnTo>
                    <a:pt x="1304" y="176"/>
                  </a:lnTo>
                  <a:lnTo>
                    <a:pt x="1304" y="176"/>
                  </a:lnTo>
                  <a:cubicBezTo>
                    <a:pt x="1308" y="181"/>
                    <a:pt x="1806" y="753"/>
                    <a:pt x="1980" y="778"/>
                  </a:cubicBezTo>
                  <a:cubicBezTo>
                    <a:pt x="2431" y="803"/>
                    <a:pt x="2532" y="1254"/>
                    <a:pt x="2532" y="1254"/>
                  </a:cubicBezTo>
                  <a:cubicBezTo>
                    <a:pt x="2532" y="1103"/>
                    <a:pt x="2507" y="978"/>
                    <a:pt x="2481" y="853"/>
                  </a:cubicBezTo>
                  <a:cubicBezTo>
                    <a:pt x="2481" y="828"/>
                    <a:pt x="2481" y="828"/>
                    <a:pt x="2481" y="828"/>
                  </a:cubicBezTo>
                  <a:cubicBezTo>
                    <a:pt x="2306" y="352"/>
                    <a:pt x="1830" y="1"/>
                    <a:pt x="1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5"/>
            <p:cNvSpPr/>
            <p:nvPr/>
          </p:nvSpPr>
          <p:spPr>
            <a:xfrm>
              <a:off x="1863337" y="1842727"/>
              <a:ext cx="106756" cy="104027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502" y="1"/>
                  </a:moveTo>
                  <a:cubicBezTo>
                    <a:pt x="226" y="1"/>
                    <a:pt x="0" y="201"/>
                    <a:pt x="0" y="477"/>
                  </a:cubicBezTo>
                  <a:cubicBezTo>
                    <a:pt x="0" y="752"/>
                    <a:pt x="226" y="953"/>
                    <a:pt x="502" y="953"/>
                  </a:cubicBezTo>
                  <a:cubicBezTo>
                    <a:pt x="777" y="953"/>
                    <a:pt x="978" y="752"/>
                    <a:pt x="978" y="477"/>
                  </a:cubicBezTo>
                  <a:cubicBezTo>
                    <a:pt x="978" y="201"/>
                    <a:pt x="777" y="1"/>
                    <a:pt x="502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5"/>
            <p:cNvSpPr/>
            <p:nvPr/>
          </p:nvSpPr>
          <p:spPr>
            <a:xfrm>
              <a:off x="1871524" y="1857791"/>
              <a:ext cx="76738" cy="47920"/>
            </a:xfrm>
            <a:custGeom>
              <a:avLst/>
              <a:gdLst/>
              <a:ahLst/>
              <a:cxnLst/>
              <a:rect l="l" t="t" r="r" b="b"/>
              <a:pathLst>
                <a:path w="703" h="439" extrusionOk="0">
                  <a:moveTo>
                    <a:pt x="176" y="0"/>
                  </a:moveTo>
                  <a:cubicBezTo>
                    <a:pt x="136" y="0"/>
                    <a:pt x="94" y="4"/>
                    <a:pt x="51" y="13"/>
                  </a:cubicBezTo>
                  <a:cubicBezTo>
                    <a:pt x="26" y="13"/>
                    <a:pt x="1" y="63"/>
                    <a:pt x="1" y="88"/>
                  </a:cubicBezTo>
                  <a:cubicBezTo>
                    <a:pt x="26" y="113"/>
                    <a:pt x="51" y="138"/>
                    <a:pt x="76" y="138"/>
                  </a:cubicBezTo>
                  <a:cubicBezTo>
                    <a:pt x="114" y="130"/>
                    <a:pt x="151" y="127"/>
                    <a:pt x="184" y="127"/>
                  </a:cubicBezTo>
                  <a:cubicBezTo>
                    <a:pt x="476" y="127"/>
                    <a:pt x="577" y="391"/>
                    <a:pt x="577" y="414"/>
                  </a:cubicBezTo>
                  <a:cubicBezTo>
                    <a:pt x="602" y="439"/>
                    <a:pt x="627" y="439"/>
                    <a:pt x="652" y="439"/>
                  </a:cubicBezTo>
                  <a:lnTo>
                    <a:pt x="677" y="439"/>
                  </a:lnTo>
                  <a:cubicBezTo>
                    <a:pt x="702" y="439"/>
                    <a:pt x="702" y="389"/>
                    <a:pt x="702" y="364"/>
                  </a:cubicBezTo>
                  <a:cubicBezTo>
                    <a:pt x="658" y="231"/>
                    <a:pt x="477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5"/>
            <p:cNvSpPr/>
            <p:nvPr/>
          </p:nvSpPr>
          <p:spPr>
            <a:xfrm>
              <a:off x="1707353" y="2042483"/>
              <a:ext cx="599275" cy="642938"/>
            </a:xfrm>
            <a:custGeom>
              <a:avLst/>
              <a:gdLst/>
              <a:ahLst/>
              <a:cxnLst/>
              <a:rect l="l" t="t" r="r" b="b"/>
              <a:pathLst>
                <a:path w="5490" h="5890" extrusionOk="0">
                  <a:moveTo>
                    <a:pt x="2056" y="0"/>
                  </a:moveTo>
                  <a:cubicBezTo>
                    <a:pt x="1931" y="0"/>
                    <a:pt x="1855" y="100"/>
                    <a:pt x="1881" y="201"/>
                  </a:cubicBezTo>
                  <a:lnTo>
                    <a:pt x="1906" y="401"/>
                  </a:lnTo>
                  <a:cubicBezTo>
                    <a:pt x="1304" y="627"/>
                    <a:pt x="276" y="1153"/>
                    <a:pt x="1" y="1855"/>
                  </a:cubicBezTo>
                  <a:lnTo>
                    <a:pt x="828" y="5890"/>
                  </a:lnTo>
                  <a:lnTo>
                    <a:pt x="4963" y="5890"/>
                  </a:lnTo>
                  <a:lnTo>
                    <a:pt x="5490" y="1479"/>
                  </a:lnTo>
                  <a:cubicBezTo>
                    <a:pt x="5490" y="1479"/>
                    <a:pt x="4763" y="677"/>
                    <a:pt x="3660" y="326"/>
                  </a:cubicBezTo>
                  <a:lnTo>
                    <a:pt x="3660" y="276"/>
                  </a:lnTo>
                  <a:cubicBezTo>
                    <a:pt x="3710" y="150"/>
                    <a:pt x="3635" y="50"/>
                    <a:pt x="3510" y="50"/>
                  </a:cubicBezTo>
                  <a:lnTo>
                    <a:pt x="20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5"/>
            <p:cNvSpPr/>
            <p:nvPr/>
          </p:nvSpPr>
          <p:spPr>
            <a:xfrm>
              <a:off x="1677335" y="2630616"/>
              <a:ext cx="651234" cy="1622408"/>
            </a:xfrm>
            <a:custGeom>
              <a:avLst/>
              <a:gdLst/>
              <a:ahLst/>
              <a:cxnLst/>
              <a:rect l="l" t="t" r="r" b="b"/>
              <a:pathLst>
                <a:path w="5966" h="14863" extrusionOk="0">
                  <a:moveTo>
                    <a:pt x="1404" y="1"/>
                  </a:moveTo>
                  <a:cubicBezTo>
                    <a:pt x="1404" y="1"/>
                    <a:pt x="0" y="1404"/>
                    <a:pt x="0" y="4537"/>
                  </a:cubicBezTo>
                  <a:lnTo>
                    <a:pt x="0" y="14863"/>
                  </a:lnTo>
                  <a:lnTo>
                    <a:pt x="1454" y="14863"/>
                  </a:lnTo>
                  <a:lnTo>
                    <a:pt x="2983" y="3284"/>
                  </a:lnTo>
                  <a:lnTo>
                    <a:pt x="4486" y="14863"/>
                  </a:lnTo>
                  <a:lnTo>
                    <a:pt x="5965" y="14863"/>
                  </a:lnTo>
                  <a:lnTo>
                    <a:pt x="5965" y="4537"/>
                  </a:lnTo>
                  <a:cubicBezTo>
                    <a:pt x="5965" y="1404"/>
                    <a:pt x="456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5"/>
            <p:cNvSpPr/>
            <p:nvPr/>
          </p:nvSpPr>
          <p:spPr>
            <a:xfrm>
              <a:off x="1786710" y="2677116"/>
              <a:ext cx="437831" cy="13754"/>
            </a:xfrm>
            <a:custGeom>
              <a:avLst/>
              <a:gdLst/>
              <a:ahLst/>
              <a:cxnLst/>
              <a:rect l="l" t="t" r="r" b="b"/>
              <a:pathLst>
                <a:path w="4011" h="126" extrusionOk="0"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3961" y="126"/>
                  </a:lnTo>
                  <a:cubicBezTo>
                    <a:pt x="3986" y="126"/>
                    <a:pt x="4011" y="101"/>
                    <a:pt x="4011" y="76"/>
                  </a:cubicBezTo>
                  <a:cubicBezTo>
                    <a:pt x="4011" y="51"/>
                    <a:pt x="3986" y="1"/>
                    <a:pt x="3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5"/>
            <p:cNvSpPr/>
            <p:nvPr/>
          </p:nvSpPr>
          <p:spPr>
            <a:xfrm>
              <a:off x="2629286" y="2050560"/>
              <a:ext cx="142451" cy="254664"/>
            </a:xfrm>
            <a:custGeom>
              <a:avLst/>
              <a:gdLst/>
              <a:ahLst/>
              <a:cxnLst/>
              <a:rect l="l" t="t" r="r" b="b"/>
              <a:pathLst>
                <a:path w="1305" h="2333" extrusionOk="0">
                  <a:moveTo>
                    <a:pt x="974" y="1"/>
                  </a:moveTo>
                  <a:cubicBezTo>
                    <a:pt x="892" y="1"/>
                    <a:pt x="602" y="653"/>
                    <a:pt x="602" y="653"/>
                  </a:cubicBezTo>
                  <a:cubicBezTo>
                    <a:pt x="602" y="653"/>
                    <a:pt x="628" y="26"/>
                    <a:pt x="552" y="26"/>
                  </a:cubicBezTo>
                  <a:cubicBezTo>
                    <a:pt x="452" y="51"/>
                    <a:pt x="302" y="1004"/>
                    <a:pt x="302" y="1004"/>
                  </a:cubicBezTo>
                  <a:cubicBezTo>
                    <a:pt x="302" y="1004"/>
                    <a:pt x="166" y="574"/>
                    <a:pt x="109" y="574"/>
                  </a:cubicBezTo>
                  <a:cubicBezTo>
                    <a:pt x="106" y="574"/>
                    <a:pt x="104" y="575"/>
                    <a:pt x="101" y="578"/>
                  </a:cubicBezTo>
                  <a:cubicBezTo>
                    <a:pt x="76" y="603"/>
                    <a:pt x="176" y="1455"/>
                    <a:pt x="176" y="1455"/>
                  </a:cubicBezTo>
                  <a:cubicBezTo>
                    <a:pt x="176" y="1480"/>
                    <a:pt x="1" y="2031"/>
                    <a:pt x="1" y="2031"/>
                  </a:cubicBezTo>
                  <a:lnTo>
                    <a:pt x="427" y="2332"/>
                  </a:lnTo>
                  <a:lnTo>
                    <a:pt x="1029" y="1179"/>
                  </a:lnTo>
                  <a:cubicBezTo>
                    <a:pt x="1029" y="1179"/>
                    <a:pt x="1304" y="828"/>
                    <a:pt x="1279" y="803"/>
                  </a:cubicBezTo>
                  <a:cubicBezTo>
                    <a:pt x="1276" y="802"/>
                    <a:pt x="1271" y="801"/>
                    <a:pt x="1266" y="801"/>
                  </a:cubicBezTo>
                  <a:cubicBezTo>
                    <a:pt x="1190" y="801"/>
                    <a:pt x="928" y="954"/>
                    <a:pt x="928" y="954"/>
                  </a:cubicBezTo>
                  <a:cubicBezTo>
                    <a:pt x="928" y="954"/>
                    <a:pt x="1254" y="227"/>
                    <a:pt x="1204" y="177"/>
                  </a:cubicBezTo>
                  <a:cubicBezTo>
                    <a:pt x="1203" y="176"/>
                    <a:pt x="1201" y="176"/>
                    <a:pt x="1200" y="176"/>
                  </a:cubicBezTo>
                  <a:cubicBezTo>
                    <a:pt x="1139" y="176"/>
                    <a:pt x="828" y="678"/>
                    <a:pt x="828" y="678"/>
                  </a:cubicBezTo>
                  <a:cubicBezTo>
                    <a:pt x="828" y="678"/>
                    <a:pt x="1029" y="26"/>
                    <a:pt x="978" y="1"/>
                  </a:cubicBezTo>
                  <a:cubicBezTo>
                    <a:pt x="977" y="1"/>
                    <a:pt x="976" y="1"/>
                    <a:pt x="974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5"/>
            <p:cNvSpPr/>
            <p:nvPr/>
          </p:nvSpPr>
          <p:spPr>
            <a:xfrm>
              <a:off x="1428350" y="2069772"/>
              <a:ext cx="506163" cy="695006"/>
            </a:xfrm>
            <a:custGeom>
              <a:avLst/>
              <a:gdLst/>
              <a:ahLst/>
              <a:cxnLst/>
              <a:rect l="l" t="t" r="r" b="b"/>
              <a:pathLst>
                <a:path w="4637" h="6367" extrusionOk="0">
                  <a:moveTo>
                    <a:pt x="4637" y="1"/>
                  </a:moveTo>
                  <a:cubicBezTo>
                    <a:pt x="4637" y="1"/>
                    <a:pt x="3208" y="176"/>
                    <a:pt x="502" y="3384"/>
                  </a:cubicBezTo>
                  <a:cubicBezTo>
                    <a:pt x="502" y="3384"/>
                    <a:pt x="0" y="3810"/>
                    <a:pt x="502" y="4286"/>
                  </a:cubicBezTo>
                  <a:cubicBezTo>
                    <a:pt x="1028" y="4738"/>
                    <a:pt x="3183" y="6367"/>
                    <a:pt x="3183" y="6367"/>
                  </a:cubicBezTo>
                  <a:lnTo>
                    <a:pt x="3559" y="5815"/>
                  </a:lnTo>
                  <a:lnTo>
                    <a:pt x="1680" y="3885"/>
                  </a:lnTo>
                  <a:lnTo>
                    <a:pt x="3259" y="2783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>
              <a:off x="2216239" y="2203816"/>
              <a:ext cx="492519" cy="481712"/>
            </a:xfrm>
            <a:custGeom>
              <a:avLst/>
              <a:gdLst/>
              <a:ahLst/>
              <a:cxnLst/>
              <a:rect l="l" t="t" r="r" b="b"/>
              <a:pathLst>
                <a:path w="4512" h="4413" extrusionOk="0">
                  <a:moveTo>
                    <a:pt x="828" y="1"/>
                  </a:moveTo>
                  <a:lnTo>
                    <a:pt x="0" y="1680"/>
                  </a:lnTo>
                  <a:cubicBezTo>
                    <a:pt x="0" y="1680"/>
                    <a:pt x="2385" y="4412"/>
                    <a:pt x="2678" y="4412"/>
                  </a:cubicBezTo>
                  <a:cubicBezTo>
                    <a:pt x="2680" y="4412"/>
                    <a:pt x="2681" y="4412"/>
                    <a:pt x="2682" y="4412"/>
                  </a:cubicBezTo>
                  <a:cubicBezTo>
                    <a:pt x="2983" y="4387"/>
                    <a:pt x="4512" y="452"/>
                    <a:pt x="4512" y="452"/>
                  </a:cubicBezTo>
                  <a:lnTo>
                    <a:pt x="3760" y="26"/>
                  </a:lnTo>
                  <a:lnTo>
                    <a:pt x="2432" y="2382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>
              <a:off x="1909838" y="2042483"/>
              <a:ext cx="202596" cy="632022"/>
            </a:xfrm>
            <a:custGeom>
              <a:avLst/>
              <a:gdLst/>
              <a:ahLst/>
              <a:cxnLst/>
              <a:rect l="l" t="t" r="r" b="b"/>
              <a:pathLst>
                <a:path w="1856" h="5790" extrusionOk="0">
                  <a:moveTo>
                    <a:pt x="201" y="0"/>
                  </a:moveTo>
                  <a:cubicBezTo>
                    <a:pt x="76" y="0"/>
                    <a:pt x="0" y="100"/>
                    <a:pt x="26" y="201"/>
                  </a:cubicBezTo>
                  <a:lnTo>
                    <a:pt x="51" y="401"/>
                  </a:lnTo>
                  <a:cubicBezTo>
                    <a:pt x="51" y="401"/>
                    <a:pt x="26" y="401"/>
                    <a:pt x="0" y="426"/>
                  </a:cubicBezTo>
                  <a:lnTo>
                    <a:pt x="0" y="5790"/>
                  </a:lnTo>
                  <a:lnTo>
                    <a:pt x="1730" y="5790"/>
                  </a:lnTo>
                  <a:lnTo>
                    <a:pt x="1855" y="351"/>
                  </a:lnTo>
                  <a:cubicBezTo>
                    <a:pt x="1830" y="351"/>
                    <a:pt x="1805" y="326"/>
                    <a:pt x="1805" y="326"/>
                  </a:cubicBezTo>
                  <a:lnTo>
                    <a:pt x="1805" y="276"/>
                  </a:lnTo>
                  <a:cubicBezTo>
                    <a:pt x="1855" y="150"/>
                    <a:pt x="1780" y="50"/>
                    <a:pt x="1655" y="5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234;p55">
            <a:extLst>
              <a:ext uri="{FF2B5EF4-FFF2-40B4-BE49-F238E27FC236}">
                <a16:creationId xmlns:a16="http://schemas.microsoft.com/office/drawing/2014/main" id="{B9D43B26-57CA-4133-985C-8B066C57CC52}"/>
              </a:ext>
            </a:extLst>
          </p:cNvPr>
          <p:cNvGrpSpPr/>
          <p:nvPr/>
        </p:nvGrpSpPr>
        <p:grpSpPr>
          <a:xfrm>
            <a:off x="1593721" y="1969618"/>
            <a:ext cx="950996" cy="1075501"/>
            <a:chOff x="2227375" y="2211900"/>
            <a:chExt cx="833988" cy="943174"/>
          </a:xfrm>
        </p:grpSpPr>
        <p:sp>
          <p:nvSpPr>
            <p:cNvPr id="42" name="Google Shape;1235;p55">
              <a:extLst>
                <a:ext uri="{FF2B5EF4-FFF2-40B4-BE49-F238E27FC236}">
                  <a16:creationId xmlns:a16="http://schemas.microsoft.com/office/drawing/2014/main" id="{F36C946B-D373-4358-99A8-173DA3EAF3B3}"/>
                </a:ext>
              </a:extLst>
            </p:cNvPr>
            <p:cNvSpPr/>
            <p:nvPr/>
          </p:nvSpPr>
          <p:spPr>
            <a:xfrm>
              <a:off x="2227375" y="2557925"/>
              <a:ext cx="833987" cy="597148"/>
            </a:xfrm>
            <a:custGeom>
              <a:avLst/>
              <a:gdLst/>
              <a:ahLst/>
              <a:cxnLst/>
              <a:rect l="l" t="t" r="r" b="b"/>
              <a:pathLst>
                <a:path w="19149" h="13711" extrusionOk="0">
                  <a:moveTo>
                    <a:pt x="2156" y="1"/>
                  </a:moveTo>
                  <a:cubicBezTo>
                    <a:pt x="978" y="1"/>
                    <a:pt x="0" y="978"/>
                    <a:pt x="0" y="2156"/>
                  </a:cubicBezTo>
                  <a:lnTo>
                    <a:pt x="0" y="7520"/>
                  </a:lnTo>
                  <a:cubicBezTo>
                    <a:pt x="0" y="10928"/>
                    <a:pt x="2782" y="13710"/>
                    <a:pt x="6191" y="13710"/>
                  </a:cubicBezTo>
                  <a:lnTo>
                    <a:pt x="12933" y="13710"/>
                  </a:lnTo>
                  <a:cubicBezTo>
                    <a:pt x="16341" y="13710"/>
                    <a:pt x="19148" y="10928"/>
                    <a:pt x="19148" y="7520"/>
                  </a:cubicBezTo>
                  <a:lnTo>
                    <a:pt x="19148" y="2156"/>
                  </a:lnTo>
                  <a:cubicBezTo>
                    <a:pt x="19148" y="978"/>
                    <a:pt x="18171" y="1"/>
                    <a:pt x="16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36;p55">
              <a:extLst>
                <a:ext uri="{FF2B5EF4-FFF2-40B4-BE49-F238E27FC236}">
                  <a16:creationId xmlns:a16="http://schemas.microsoft.com/office/drawing/2014/main" id="{1284540C-F560-47FD-ACE0-0BE47DEDE111}"/>
                </a:ext>
              </a:extLst>
            </p:cNvPr>
            <p:cNvSpPr/>
            <p:nvPr/>
          </p:nvSpPr>
          <p:spPr>
            <a:xfrm>
              <a:off x="2321231" y="2211900"/>
              <a:ext cx="605859" cy="605859"/>
            </a:xfrm>
            <a:custGeom>
              <a:avLst/>
              <a:gdLst/>
              <a:ahLst/>
              <a:cxnLst/>
              <a:rect l="l" t="t" r="r" b="b"/>
              <a:pathLst>
                <a:path w="13911" h="13911" extrusionOk="0">
                  <a:moveTo>
                    <a:pt x="11655" y="903"/>
                  </a:moveTo>
                  <a:cubicBezTo>
                    <a:pt x="12407" y="903"/>
                    <a:pt x="13008" y="1505"/>
                    <a:pt x="13008" y="2256"/>
                  </a:cubicBezTo>
                  <a:lnTo>
                    <a:pt x="13008" y="11630"/>
                  </a:lnTo>
                  <a:cubicBezTo>
                    <a:pt x="13008" y="12382"/>
                    <a:pt x="12407" y="13008"/>
                    <a:pt x="11655" y="13008"/>
                  </a:cubicBezTo>
                  <a:lnTo>
                    <a:pt x="2281" y="13008"/>
                  </a:lnTo>
                  <a:cubicBezTo>
                    <a:pt x="1530" y="13008"/>
                    <a:pt x="903" y="12382"/>
                    <a:pt x="903" y="11630"/>
                  </a:cubicBezTo>
                  <a:lnTo>
                    <a:pt x="903" y="2256"/>
                  </a:lnTo>
                  <a:cubicBezTo>
                    <a:pt x="903" y="1505"/>
                    <a:pt x="1530" y="903"/>
                    <a:pt x="2281" y="903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03"/>
                    <a:pt x="1" y="2256"/>
                  </a:cubicBezTo>
                  <a:lnTo>
                    <a:pt x="1" y="11630"/>
                  </a:lnTo>
                  <a:cubicBezTo>
                    <a:pt x="1" y="12883"/>
                    <a:pt x="1028" y="13911"/>
                    <a:pt x="2281" y="13911"/>
                  </a:cubicBezTo>
                  <a:lnTo>
                    <a:pt x="11655" y="13911"/>
                  </a:lnTo>
                  <a:cubicBezTo>
                    <a:pt x="12908" y="13911"/>
                    <a:pt x="13911" y="12883"/>
                    <a:pt x="13911" y="11630"/>
                  </a:cubicBezTo>
                  <a:lnTo>
                    <a:pt x="13911" y="2256"/>
                  </a:lnTo>
                  <a:cubicBezTo>
                    <a:pt x="13911" y="1003"/>
                    <a:pt x="12908" y="1"/>
                    <a:pt x="1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37;p55">
              <a:extLst>
                <a:ext uri="{FF2B5EF4-FFF2-40B4-BE49-F238E27FC236}">
                  <a16:creationId xmlns:a16="http://schemas.microsoft.com/office/drawing/2014/main" id="{9A78A419-8B7F-450E-A122-A32ECE814799}"/>
                </a:ext>
              </a:extLst>
            </p:cNvPr>
            <p:cNvSpPr/>
            <p:nvPr/>
          </p:nvSpPr>
          <p:spPr>
            <a:xfrm>
              <a:off x="2500276" y="2723556"/>
              <a:ext cx="212885" cy="274337"/>
            </a:xfrm>
            <a:custGeom>
              <a:avLst/>
              <a:gdLst/>
              <a:ahLst/>
              <a:cxnLst/>
              <a:rect l="l" t="t" r="r" b="b"/>
              <a:pathLst>
                <a:path w="4888" h="6299" extrusionOk="0">
                  <a:moveTo>
                    <a:pt x="2441" y="1"/>
                  </a:moveTo>
                  <a:cubicBezTo>
                    <a:pt x="1899" y="1"/>
                    <a:pt x="1353" y="195"/>
                    <a:pt x="927" y="584"/>
                  </a:cubicBezTo>
                  <a:cubicBezTo>
                    <a:pt x="25" y="1436"/>
                    <a:pt x="0" y="2889"/>
                    <a:pt x="877" y="3767"/>
                  </a:cubicBezTo>
                  <a:cubicBezTo>
                    <a:pt x="977" y="3867"/>
                    <a:pt x="1078" y="3967"/>
                    <a:pt x="1178" y="4042"/>
                  </a:cubicBezTo>
                  <a:lnTo>
                    <a:pt x="25" y="6298"/>
                  </a:lnTo>
                  <a:lnTo>
                    <a:pt x="4862" y="6298"/>
                  </a:lnTo>
                  <a:lnTo>
                    <a:pt x="3860" y="3892"/>
                  </a:lnTo>
                  <a:cubicBezTo>
                    <a:pt x="3910" y="3867"/>
                    <a:pt x="3960" y="3817"/>
                    <a:pt x="4010" y="3767"/>
                  </a:cubicBezTo>
                  <a:cubicBezTo>
                    <a:pt x="4887" y="2889"/>
                    <a:pt x="4862" y="1436"/>
                    <a:pt x="3935" y="584"/>
                  </a:cubicBezTo>
                  <a:cubicBezTo>
                    <a:pt x="3521" y="195"/>
                    <a:pt x="2982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8;p55">
              <a:extLst>
                <a:ext uri="{FF2B5EF4-FFF2-40B4-BE49-F238E27FC236}">
                  <a16:creationId xmlns:a16="http://schemas.microsoft.com/office/drawing/2014/main" id="{E0517CC5-ED65-4901-AE7F-F40A183CBA4A}"/>
                </a:ext>
              </a:extLst>
            </p:cNvPr>
            <p:cNvSpPr/>
            <p:nvPr/>
          </p:nvSpPr>
          <p:spPr>
            <a:xfrm>
              <a:off x="2757846" y="2557925"/>
              <a:ext cx="303517" cy="597148"/>
            </a:xfrm>
            <a:custGeom>
              <a:avLst/>
              <a:gdLst/>
              <a:ahLst/>
              <a:cxnLst/>
              <a:rect l="l" t="t" r="r" b="b"/>
              <a:pathLst>
                <a:path w="6969" h="13711" extrusionOk="0">
                  <a:moveTo>
                    <a:pt x="4036" y="1"/>
                  </a:moveTo>
                  <a:lnTo>
                    <a:pt x="3886" y="201"/>
                  </a:lnTo>
                  <a:lnTo>
                    <a:pt x="3886" y="10778"/>
                  </a:lnTo>
                  <a:cubicBezTo>
                    <a:pt x="3886" y="11229"/>
                    <a:pt x="3760" y="11680"/>
                    <a:pt x="3485" y="12056"/>
                  </a:cubicBezTo>
                  <a:cubicBezTo>
                    <a:pt x="3033" y="12733"/>
                    <a:pt x="2031" y="13585"/>
                    <a:pt x="1" y="13710"/>
                  </a:cubicBezTo>
                  <a:lnTo>
                    <a:pt x="4036" y="13710"/>
                  </a:lnTo>
                  <a:cubicBezTo>
                    <a:pt x="5640" y="13710"/>
                    <a:pt x="6968" y="12407"/>
                    <a:pt x="6968" y="10803"/>
                  </a:cubicBezTo>
                  <a:lnTo>
                    <a:pt x="6968" y="1003"/>
                  </a:lnTo>
                  <a:cubicBezTo>
                    <a:pt x="6968" y="452"/>
                    <a:pt x="6492" y="1"/>
                    <a:pt x="5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9;p55">
              <a:extLst>
                <a:ext uri="{FF2B5EF4-FFF2-40B4-BE49-F238E27FC236}">
                  <a16:creationId xmlns:a16="http://schemas.microsoft.com/office/drawing/2014/main" id="{BEA07DFB-9C27-467A-B956-4B90AF9DFC5E}"/>
                </a:ext>
              </a:extLst>
            </p:cNvPr>
            <p:cNvSpPr/>
            <p:nvPr/>
          </p:nvSpPr>
          <p:spPr>
            <a:xfrm>
              <a:off x="2301589" y="2557925"/>
              <a:ext cx="637521" cy="7709"/>
            </a:xfrm>
            <a:custGeom>
              <a:avLst/>
              <a:gdLst/>
              <a:ahLst/>
              <a:cxnLst/>
              <a:rect l="l" t="t" r="r" b="b"/>
              <a:pathLst>
                <a:path w="14638" h="177" extrusionOk="0">
                  <a:moveTo>
                    <a:pt x="101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101" y="176"/>
                  </a:cubicBezTo>
                  <a:lnTo>
                    <a:pt x="14537" y="176"/>
                  </a:lnTo>
                  <a:cubicBezTo>
                    <a:pt x="14587" y="176"/>
                    <a:pt x="14637" y="126"/>
                    <a:pt x="14637" y="76"/>
                  </a:cubicBezTo>
                  <a:cubicBezTo>
                    <a:pt x="14637" y="26"/>
                    <a:pt x="14587" y="1"/>
                    <a:pt x="1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" name="Google Shape;1272;p55">
            <a:extLst>
              <a:ext uri="{FF2B5EF4-FFF2-40B4-BE49-F238E27FC236}">
                <a16:creationId xmlns:a16="http://schemas.microsoft.com/office/drawing/2014/main" id="{2C88384C-D0F6-4075-8853-452C7772A12F}"/>
              </a:ext>
            </a:extLst>
          </p:cNvPr>
          <p:cNvCxnSpPr/>
          <p:nvPr/>
        </p:nvCxnSpPr>
        <p:spPr>
          <a:xfrm>
            <a:off x="-137940" y="4689763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F4C2D450-0795-4D74-ACDE-E7FDBF49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59" y="662422"/>
            <a:ext cx="66313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FRAUD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Manipulation of financial information or assets for personal or corporate gain.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Enron Scandal.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564DE1-E2AA-4BBA-9FAD-680A541F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58" y="2398479"/>
            <a:ext cx="6631321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Trading stocks based on confidential company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Martha Stewart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Legal Consequences: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Heavy fines, imprisonment.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66"/>
          <p:cNvGrpSpPr/>
          <p:nvPr/>
        </p:nvGrpSpPr>
        <p:grpSpPr>
          <a:xfrm>
            <a:off x="7086600" y="1857649"/>
            <a:ext cx="1539402" cy="3428995"/>
            <a:chOff x="6885575" y="1565372"/>
            <a:chExt cx="1193994" cy="3038727"/>
          </a:xfrm>
        </p:grpSpPr>
        <p:sp>
          <p:nvSpPr>
            <p:cNvPr id="1589" name="Google Shape;1589;p66"/>
            <p:cNvSpPr/>
            <p:nvPr/>
          </p:nvSpPr>
          <p:spPr>
            <a:xfrm>
              <a:off x="6940601" y="4125941"/>
              <a:ext cx="385579" cy="377989"/>
            </a:xfrm>
            <a:custGeom>
              <a:avLst/>
              <a:gdLst/>
              <a:ahLst/>
              <a:cxnLst/>
              <a:rect l="l" t="t" r="r" b="b"/>
              <a:pathLst>
                <a:path w="3861" h="3785" extrusionOk="0">
                  <a:moveTo>
                    <a:pt x="2407" y="0"/>
                  </a:moveTo>
                  <a:lnTo>
                    <a:pt x="2407" y="2206"/>
                  </a:lnTo>
                  <a:cubicBezTo>
                    <a:pt x="2407" y="2206"/>
                    <a:pt x="2079" y="2117"/>
                    <a:pt x="1666" y="2117"/>
                  </a:cubicBezTo>
                  <a:cubicBezTo>
                    <a:pt x="959" y="2117"/>
                    <a:pt x="1" y="2377"/>
                    <a:pt x="1" y="3785"/>
                  </a:cubicBezTo>
                  <a:lnTo>
                    <a:pt x="3860" y="3785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6"/>
            <p:cNvSpPr/>
            <p:nvPr/>
          </p:nvSpPr>
          <p:spPr>
            <a:xfrm>
              <a:off x="6940601" y="4503834"/>
              <a:ext cx="383082" cy="100264"/>
            </a:xfrm>
            <a:custGeom>
              <a:avLst/>
              <a:gdLst/>
              <a:ahLst/>
              <a:cxnLst/>
              <a:rect l="l" t="t" r="r" b="b"/>
              <a:pathLst>
                <a:path w="3836" h="1004" extrusionOk="0">
                  <a:moveTo>
                    <a:pt x="1" y="1"/>
                  </a:moveTo>
                  <a:lnTo>
                    <a:pt x="1" y="1003"/>
                  </a:lnTo>
                  <a:lnTo>
                    <a:pt x="3835" y="1003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6"/>
            <p:cNvSpPr/>
            <p:nvPr/>
          </p:nvSpPr>
          <p:spPr>
            <a:xfrm>
              <a:off x="7658939" y="4125941"/>
              <a:ext cx="385579" cy="377989"/>
            </a:xfrm>
            <a:custGeom>
              <a:avLst/>
              <a:gdLst/>
              <a:ahLst/>
              <a:cxnLst/>
              <a:rect l="l" t="t" r="r" b="b"/>
              <a:pathLst>
                <a:path w="3861" h="3785" extrusionOk="0">
                  <a:moveTo>
                    <a:pt x="1" y="0"/>
                  </a:moveTo>
                  <a:lnTo>
                    <a:pt x="1" y="3785"/>
                  </a:lnTo>
                  <a:lnTo>
                    <a:pt x="3860" y="3785"/>
                  </a:lnTo>
                  <a:cubicBezTo>
                    <a:pt x="3860" y="2377"/>
                    <a:pt x="2902" y="2117"/>
                    <a:pt x="2195" y="2117"/>
                  </a:cubicBezTo>
                  <a:cubicBezTo>
                    <a:pt x="1782" y="2117"/>
                    <a:pt x="1454" y="2206"/>
                    <a:pt x="1454" y="2206"/>
                  </a:cubicBezTo>
                  <a:lnTo>
                    <a:pt x="1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6"/>
            <p:cNvSpPr/>
            <p:nvPr/>
          </p:nvSpPr>
          <p:spPr>
            <a:xfrm>
              <a:off x="7661435" y="4503834"/>
              <a:ext cx="383082" cy="100264"/>
            </a:xfrm>
            <a:custGeom>
              <a:avLst/>
              <a:gdLst/>
              <a:ahLst/>
              <a:cxnLst/>
              <a:rect l="l" t="t" r="r" b="b"/>
              <a:pathLst>
                <a:path w="3836" h="1004" extrusionOk="0">
                  <a:moveTo>
                    <a:pt x="1" y="1"/>
                  </a:moveTo>
                  <a:lnTo>
                    <a:pt x="1" y="1003"/>
                  </a:lnTo>
                  <a:lnTo>
                    <a:pt x="3835" y="1003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6"/>
            <p:cNvSpPr/>
            <p:nvPr/>
          </p:nvSpPr>
          <p:spPr>
            <a:xfrm>
              <a:off x="7298522" y="1565372"/>
              <a:ext cx="355519" cy="408148"/>
            </a:xfrm>
            <a:custGeom>
              <a:avLst/>
              <a:gdLst/>
              <a:ahLst/>
              <a:cxnLst/>
              <a:rect l="l" t="t" r="r" b="b"/>
              <a:pathLst>
                <a:path w="3560" h="4087" extrusionOk="0">
                  <a:moveTo>
                    <a:pt x="1780" y="1"/>
                  </a:moveTo>
                  <a:cubicBezTo>
                    <a:pt x="803" y="1"/>
                    <a:pt x="1" y="803"/>
                    <a:pt x="1" y="1780"/>
                  </a:cubicBezTo>
                  <a:lnTo>
                    <a:pt x="1" y="3334"/>
                  </a:lnTo>
                  <a:cubicBezTo>
                    <a:pt x="1" y="3735"/>
                    <a:pt x="352" y="4086"/>
                    <a:pt x="753" y="4086"/>
                  </a:cubicBezTo>
                  <a:lnTo>
                    <a:pt x="2808" y="4086"/>
                  </a:lnTo>
                  <a:cubicBezTo>
                    <a:pt x="3234" y="4086"/>
                    <a:pt x="3560" y="3735"/>
                    <a:pt x="3560" y="3334"/>
                  </a:cubicBezTo>
                  <a:lnTo>
                    <a:pt x="3560" y="1780"/>
                  </a:lnTo>
                  <a:cubicBezTo>
                    <a:pt x="3560" y="803"/>
                    <a:pt x="2758" y="1"/>
                    <a:pt x="1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6"/>
            <p:cNvSpPr/>
            <p:nvPr/>
          </p:nvSpPr>
          <p:spPr>
            <a:xfrm>
              <a:off x="7421157" y="1790670"/>
              <a:ext cx="135317" cy="270434"/>
            </a:xfrm>
            <a:custGeom>
              <a:avLst/>
              <a:gdLst/>
              <a:ahLst/>
              <a:cxnLst/>
              <a:rect l="l" t="t" r="r" b="b"/>
              <a:pathLst>
                <a:path w="1355" h="2708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lnTo>
                    <a:pt x="1" y="2031"/>
                  </a:lnTo>
                  <a:cubicBezTo>
                    <a:pt x="1" y="2382"/>
                    <a:pt x="302" y="2707"/>
                    <a:pt x="677" y="2707"/>
                  </a:cubicBezTo>
                  <a:cubicBezTo>
                    <a:pt x="1053" y="2707"/>
                    <a:pt x="1354" y="2382"/>
                    <a:pt x="1354" y="2031"/>
                  </a:cubicBezTo>
                  <a:lnTo>
                    <a:pt x="1354" y="677"/>
                  </a:ln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6"/>
            <p:cNvSpPr/>
            <p:nvPr/>
          </p:nvSpPr>
          <p:spPr>
            <a:xfrm>
              <a:off x="7421157" y="1790670"/>
              <a:ext cx="135317" cy="162980"/>
            </a:xfrm>
            <a:custGeom>
              <a:avLst/>
              <a:gdLst/>
              <a:ahLst/>
              <a:cxnLst/>
              <a:rect l="l" t="t" r="r" b="b"/>
              <a:pathLst>
                <a:path w="1355" h="1632" extrusionOk="0">
                  <a:moveTo>
                    <a:pt x="627" y="1"/>
                  </a:moveTo>
                  <a:cubicBezTo>
                    <a:pt x="276" y="1"/>
                    <a:pt x="1" y="276"/>
                    <a:pt x="1" y="602"/>
                  </a:cubicBezTo>
                  <a:lnTo>
                    <a:pt x="1" y="1630"/>
                  </a:lnTo>
                  <a:cubicBezTo>
                    <a:pt x="19" y="1631"/>
                    <a:pt x="38" y="1632"/>
                    <a:pt x="58" y="1632"/>
                  </a:cubicBezTo>
                  <a:cubicBezTo>
                    <a:pt x="393" y="1632"/>
                    <a:pt x="952" y="1435"/>
                    <a:pt x="1354" y="1103"/>
                  </a:cubicBezTo>
                  <a:lnTo>
                    <a:pt x="1354" y="602"/>
                  </a:lnTo>
                  <a:cubicBezTo>
                    <a:pt x="1354" y="276"/>
                    <a:pt x="1078" y="1"/>
                    <a:pt x="728" y="1"/>
                  </a:cubicBez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6"/>
            <p:cNvSpPr/>
            <p:nvPr/>
          </p:nvSpPr>
          <p:spPr>
            <a:xfrm>
              <a:off x="7298522" y="1572962"/>
              <a:ext cx="302990" cy="366704"/>
            </a:xfrm>
            <a:custGeom>
              <a:avLst/>
              <a:gdLst/>
              <a:ahLst/>
              <a:cxnLst/>
              <a:rect l="l" t="t" r="r" b="b"/>
              <a:pathLst>
                <a:path w="3034" h="3672" extrusionOk="0">
                  <a:moveTo>
                    <a:pt x="1580" y="0"/>
                  </a:moveTo>
                  <a:cubicBezTo>
                    <a:pt x="953" y="0"/>
                    <a:pt x="452" y="401"/>
                    <a:pt x="251" y="927"/>
                  </a:cubicBezTo>
                  <a:cubicBezTo>
                    <a:pt x="251" y="927"/>
                    <a:pt x="251" y="952"/>
                    <a:pt x="251" y="952"/>
                  </a:cubicBezTo>
                  <a:cubicBezTo>
                    <a:pt x="201" y="1078"/>
                    <a:pt x="176" y="1228"/>
                    <a:pt x="176" y="1404"/>
                  </a:cubicBezTo>
                  <a:cubicBezTo>
                    <a:pt x="76" y="2030"/>
                    <a:pt x="1" y="2932"/>
                    <a:pt x="377" y="3434"/>
                  </a:cubicBezTo>
                  <a:cubicBezTo>
                    <a:pt x="495" y="3604"/>
                    <a:pt x="678" y="3672"/>
                    <a:pt x="888" y="3672"/>
                  </a:cubicBezTo>
                  <a:cubicBezTo>
                    <a:pt x="1388" y="3672"/>
                    <a:pt x="2046" y="3290"/>
                    <a:pt x="2382" y="3008"/>
                  </a:cubicBezTo>
                  <a:cubicBezTo>
                    <a:pt x="2532" y="2907"/>
                    <a:pt x="2632" y="2757"/>
                    <a:pt x="2682" y="2582"/>
                  </a:cubicBezTo>
                  <a:cubicBezTo>
                    <a:pt x="2833" y="2206"/>
                    <a:pt x="3033" y="1529"/>
                    <a:pt x="2958" y="1228"/>
                  </a:cubicBezTo>
                  <a:cubicBezTo>
                    <a:pt x="2883" y="551"/>
                    <a:pt x="2281" y="0"/>
                    <a:pt x="1580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6"/>
            <p:cNvSpPr/>
            <p:nvPr/>
          </p:nvSpPr>
          <p:spPr>
            <a:xfrm>
              <a:off x="7353648" y="1816336"/>
              <a:ext cx="50132" cy="16977"/>
            </a:xfrm>
            <a:custGeom>
              <a:avLst/>
              <a:gdLst/>
              <a:ahLst/>
              <a:cxnLst/>
              <a:rect l="l" t="t" r="r" b="b"/>
              <a:pathLst>
                <a:path w="502" h="170" extrusionOk="0">
                  <a:moveTo>
                    <a:pt x="41" y="0"/>
                  </a:moveTo>
                  <a:cubicBezTo>
                    <a:pt x="31" y="0"/>
                    <a:pt x="25" y="7"/>
                    <a:pt x="25" y="19"/>
                  </a:cubicBezTo>
                  <a:cubicBezTo>
                    <a:pt x="0" y="44"/>
                    <a:pt x="0" y="69"/>
                    <a:pt x="25" y="94"/>
                  </a:cubicBezTo>
                  <a:cubicBezTo>
                    <a:pt x="50" y="119"/>
                    <a:pt x="125" y="170"/>
                    <a:pt x="226" y="170"/>
                  </a:cubicBezTo>
                  <a:cubicBezTo>
                    <a:pt x="301" y="170"/>
                    <a:pt x="376" y="145"/>
                    <a:pt x="476" y="94"/>
                  </a:cubicBezTo>
                  <a:cubicBezTo>
                    <a:pt x="476" y="69"/>
                    <a:pt x="501" y="44"/>
                    <a:pt x="476" y="19"/>
                  </a:cubicBezTo>
                  <a:cubicBezTo>
                    <a:pt x="476" y="7"/>
                    <a:pt x="464" y="0"/>
                    <a:pt x="448" y="0"/>
                  </a:cubicBezTo>
                  <a:cubicBezTo>
                    <a:pt x="432" y="0"/>
                    <a:pt x="414" y="7"/>
                    <a:pt x="401" y="19"/>
                  </a:cubicBezTo>
                  <a:cubicBezTo>
                    <a:pt x="343" y="61"/>
                    <a:pt x="290" y="75"/>
                    <a:pt x="244" y="75"/>
                  </a:cubicBezTo>
                  <a:cubicBezTo>
                    <a:pt x="153" y="75"/>
                    <a:pt x="92" y="19"/>
                    <a:pt x="75" y="19"/>
                  </a:cubicBezTo>
                  <a:cubicBezTo>
                    <a:pt x="63" y="7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6"/>
            <p:cNvSpPr/>
            <p:nvPr/>
          </p:nvSpPr>
          <p:spPr>
            <a:xfrm>
              <a:off x="7443727" y="1733047"/>
              <a:ext cx="65112" cy="22669"/>
            </a:xfrm>
            <a:custGeom>
              <a:avLst/>
              <a:gdLst/>
              <a:ahLst/>
              <a:cxnLst/>
              <a:rect l="l" t="t" r="r" b="b"/>
              <a:pathLst>
                <a:path w="652" h="227" extrusionOk="0">
                  <a:moveTo>
                    <a:pt x="289" y="0"/>
                  </a:moveTo>
                  <a:cubicBezTo>
                    <a:pt x="154" y="0"/>
                    <a:pt x="39" y="51"/>
                    <a:pt x="25" y="51"/>
                  </a:cubicBezTo>
                  <a:cubicBezTo>
                    <a:pt x="25" y="51"/>
                    <a:pt x="0" y="76"/>
                    <a:pt x="25" y="101"/>
                  </a:cubicBezTo>
                  <a:cubicBezTo>
                    <a:pt x="25" y="126"/>
                    <a:pt x="50" y="126"/>
                    <a:pt x="76" y="126"/>
                  </a:cubicBezTo>
                  <a:cubicBezTo>
                    <a:pt x="76" y="113"/>
                    <a:pt x="173" y="69"/>
                    <a:pt x="290" y="69"/>
                  </a:cubicBezTo>
                  <a:cubicBezTo>
                    <a:pt x="387" y="69"/>
                    <a:pt x="497" y="99"/>
                    <a:pt x="577" y="202"/>
                  </a:cubicBezTo>
                  <a:cubicBezTo>
                    <a:pt x="577" y="227"/>
                    <a:pt x="577" y="227"/>
                    <a:pt x="602" y="227"/>
                  </a:cubicBezTo>
                  <a:lnTo>
                    <a:pt x="627" y="227"/>
                  </a:lnTo>
                  <a:cubicBezTo>
                    <a:pt x="627" y="202"/>
                    <a:pt x="652" y="177"/>
                    <a:pt x="627" y="177"/>
                  </a:cubicBezTo>
                  <a:cubicBezTo>
                    <a:pt x="534" y="38"/>
                    <a:pt x="404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6"/>
            <p:cNvSpPr/>
            <p:nvPr/>
          </p:nvSpPr>
          <p:spPr>
            <a:xfrm>
              <a:off x="7311005" y="1733147"/>
              <a:ext cx="32656" cy="12583"/>
            </a:xfrm>
            <a:custGeom>
              <a:avLst/>
              <a:gdLst/>
              <a:ahLst/>
              <a:cxnLst/>
              <a:rect l="l" t="t" r="r" b="b"/>
              <a:pathLst>
                <a:path w="327" h="126" extrusionOk="0">
                  <a:moveTo>
                    <a:pt x="26" y="0"/>
                  </a:moveTo>
                  <a:cubicBezTo>
                    <a:pt x="26" y="25"/>
                    <a:pt x="26" y="50"/>
                    <a:pt x="1" y="75"/>
                  </a:cubicBezTo>
                  <a:cubicBezTo>
                    <a:pt x="22" y="72"/>
                    <a:pt x="43" y="70"/>
                    <a:pt x="64" y="70"/>
                  </a:cubicBezTo>
                  <a:cubicBezTo>
                    <a:pt x="185" y="70"/>
                    <a:pt x="277" y="125"/>
                    <a:pt x="277" y="125"/>
                  </a:cubicBezTo>
                  <a:cubicBezTo>
                    <a:pt x="302" y="125"/>
                    <a:pt x="327" y="125"/>
                    <a:pt x="327" y="100"/>
                  </a:cubicBezTo>
                  <a:cubicBezTo>
                    <a:pt x="327" y="75"/>
                    <a:pt x="327" y="50"/>
                    <a:pt x="302" y="50"/>
                  </a:cubicBezTo>
                  <a:cubicBezTo>
                    <a:pt x="302" y="50"/>
                    <a:pt x="176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6"/>
            <p:cNvSpPr/>
            <p:nvPr/>
          </p:nvSpPr>
          <p:spPr>
            <a:xfrm>
              <a:off x="7356144" y="1868266"/>
              <a:ext cx="85185" cy="18175"/>
            </a:xfrm>
            <a:custGeom>
              <a:avLst/>
              <a:gdLst/>
              <a:ahLst/>
              <a:cxnLst/>
              <a:rect l="l" t="t" r="r" b="b"/>
              <a:pathLst>
                <a:path w="853" h="182" extrusionOk="0">
                  <a:moveTo>
                    <a:pt x="852" y="0"/>
                  </a:moveTo>
                  <a:lnTo>
                    <a:pt x="0" y="51"/>
                  </a:lnTo>
                  <a:cubicBezTo>
                    <a:pt x="0" y="51"/>
                    <a:pt x="182" y="182"/>
                    <a:pt x="417" y="182"/>
                  </a:cubicBezTo>
                  <a:cubicBezTo>
                    <a:pt x="552" y="182"/>
                    <a:pt x="706" y="138"/>
                    <a:pt x="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6"/>
            <p:cNvSpPr/>
            <p:nvPr/>
          </p:nvSpPr>
          <p:spPr>
            <a:xfrm>
              <a:off x="7316098" y="1572962"/>
              <a:ext cx="280421" cy="184351"/>
            </a:xfrm>
            <a:custGeom>
              <a:avLst/>
              <a:gdLst/>
              <a:ahLst/>
              <a:cxnLst/>
              <a:rect l="l" t="t" r="r" b="b"/>
              <a:pathLst>
                <a:path w="2808" h="1846" extrusionOk="0">
                  <a:moveTo>
                    <a:pt x="1404" y="0"/>
                  </a:moveTo>
                  <a:cubicBezTo>
                    <a:pt x="777" y="0"/>
                    <a:pt x="276" y="401"/>
                    <a:pt x="75" y="927"/>
                  </a:cubicBezTo>
                  <a:cubicBezTo>
                    <a:pt x="75" y="927"/>
                    <a:pt x="75" y="952"/>
                    <a:pt x="75" y="952"/>
                  </a:cubicBezTo>
                  <a:cubicBezTo>
                    <a:pt x="25" y="1053"/>
                    <a:pt x="0" y="1178"/>
                    <a:pt x="0" y="1303"/>
                  </a:cubicBezTo>
                  <a:lnTo>
                    <a:pt x="1955" y="1328"/>
                  </a:lnTo>
                  <a:cubicBezTo>
                    <a:pt x="2005" y="1003"/>
                    <a:pt x="2130" y="827"/>
                    <a:pt x="2206" y="752"/>
                  </a:cubicBezTo>
                  <a:cubicBezTo>
                    <a:pt x="2206" y="978"/>
                    <a:pt x="2206" y="1178"/>
                    <a:pt x="2281" y="1404"/>
                  </a:cubicBezTo>
                  <a:cubicBezTo>
                    <a:pt x="2306" y="1504"/>
                    <a:pt x="2356" y="1629"/>
                    <a:pt x="2431" y="1729"/>
                  </a:cubicBezTo>
                  <a:cubicBezTo>
                    <a:pt x="2489" y="1788"/>
                    <a:pt x="2578" y="1846"/>
                    <a:pt x="2661" y="1846"/>
                  </a:cubicBezTo>
                  <a:cubicBezTo>
                    <a:pt x="2685" y="1846"/>
                    <a:pt x="2709" y="1841"/>
                    <a:pt x="2732" y="1830"/>
                  </a:cubicBezTo>
                  <a:cubicBezTo>
                    <a:pt x="2757" y="1830"/>
                    <a:pt x="2757" y="1805"/>
                    <a:pt x="2757" y="1805"/>
                  </a:cubicBezTo>
                  <a:cubicBezTo>
                    <a:pt x="2782" y="1579"/>
                    <a:pt x="2807" y="1379"/>
                    <a:pt x="2782" y="1228"/>
                  </a:cubicBezTo>
                  <a:cubicBezTo>
                    <a:pt x="2707" y="551"/>
                    <a:pt x="2105" y="0"/>
                    <a:pt x="1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6"/>
            <p:cNvSpPr/>
            <p:nvPr/>
          </p:nvSpPr>
          <p:spPr>
            <a:xfrm>
              <a:off x="7358641" y="1773194"/>
              <a:ext cx="55125" cy="10086"/>
            </a:xfrm>
            <a:custGeom>
              <a:avLst/>
              <a:gdLst/>
              <a:ahLst/>
              <a:cxnLst/>
              <a:rect l="l" t="t" r="r" b="b"/>
              <a:pathLst>
                <a:path w="552" h="101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75"/>
                    <a:pt x="25" y="100"/>
                    <a:pt x="50" y="100"/>
                  </a:cubicBezTo>
                  <a:lnTo>
                    <a:pt x="501" y="100"/>
                  </a:lnTo>
                  <a:cubicBezTo>
                    <a:pt x="552" y="100"/>
                    <a:pt x="552" y="75"/>
                    <a:pt x="552" y="50"/>
                  </a:cubicBezTo>
                  <a:cubicBezTo>
                    <a:pt x="552" y="25"/>
                    <a:pt x="552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6"/>
            <p:cNvSpPr/>
            <p:nvPr/>
          </p:nvSpPr>
          <p:spPr>
            <a:xfrm>
              <a:off x="7298522" y="1738140"/>
              <a:ext cx="82688" cy="82688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0"/>
                  </a:moveTo>
                  <a:cubicBezTo>
                    <a:pt x="201" y="0"/>
                    <a:pt x="1" y="176"/>
                    <a:pt x="1" y="401"/>
                  </a:cubicBezTo>
                  <a:cubicBezTo>
                    <a:pt x="1" y="627"/>
                    <a:pt x="201" y="827"/>
                    <a:pt x="427" y="827"/>
                  </a:cubicBezTo>
                  <a:cubicBezTo>
                    <a:pt x="652" y="827"/>
                    <a:pt x="828" y="627"/>
                    <a:pt x="828" y="401"/>
                  </a:cubicBezTo>
                  <a:cubicBezTo>
                    <a:pt x="828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6"/>
            <p:cNvSpPr/>
            <p:nvPr/>
          </p:nvSpPr>
          <p:spPr>
            <a:xfrm>
              <a:off x="7306012" y="1743134"/>
              <a:ext cx="70205" cy="7020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2" y="0"/>
                  </a:moveTo>
                  <a:cubicBezTo>
                    <a:pt x="151" y="0"/>
                    <a:pt x="1" y="176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cubicBezTo>
                    <a:pt x="527" y="702"/>
                    <a:pt x="703" y="552"/>
                    <a:pt x="703" y="351"/>
                  </a:cubicBezTo>
                  <a:cubicBezTo>
                    <a:pt x="703" y="176"/>
                    <a:pt x="52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6"/>
            <p:cNvSpPr/>
            <p:nvPr/>
          </p:nvSpPr>
          <p:spPr>
            <a:xfrm>
              <a:off x="7323588" y="1748127"/>
              <a:ext cx="40146" cy="65212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326" y="0"/>
                  </a:moveTo>
                  <a:lnTo>
                    <a:pt x="0" y="627"/>
                  </a:lnTo>
                  <a:cubicBezTo>
                    <a:pt x="50" y="627"/>
                    <a:pt x="75" y="652"/>
                    <a:pt x="101" y="652"/>
                  </a:cubicBezTo>
                  <a:lnTo>
                    <a:pt x="401" y="51"/>
                  </a:lnTo>
                  <a:cubicBezTo>
                    <a:pt x="401" y="51"/>
                    <a:pt x="376" y="26"/>
                    <a:pt x="376" y="26"/>
                  </a:cubicBezTo>
                  <a:cubicBezTo>
                    <a:pt x="351" y="26"/>
                    <a:pt x="326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6"/>
            <p:cNvSpPr/>
            <p:nvPr/>
          </p:nvSpPr>
          <p:spPr>
            <a:xfrm>
              <a:off x="7313601" y="1743134"/>
              <a:ext cx="37549" cy="65112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276" y="0"/>
                  </a:moveTo>
                  <a:lnTo>
                    <a:pt x="0" y="577"/>
                  </a:lnTo>
                  <a:cubicBezTo>
                    <a:pt x="0" y="602"/>
                    <a:pt x="25" y="627"/>
                    <a:pt x="50" y="627"/>
                  </a:cubicBezTo>
                  <a:cubicBezTo>
                    <a:pt x="50" y="652"/>
                    <a:pt x="75" y="652"/>
                    <a:pt x="75" y="652"/>
                  </a:cubicBezTo>
                  <a:lnTo>
                    <a:pt x="376" y="25"/>
                  </a:lnTo>
                  <a:cubicBezTo>
                    <a:pt x="351" y="25"/>
                    <a:pt x="301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6"/>
            <p:cNvSpPr/>
            <p:nvPr/>
          </p:nvSpPr>
          <p:spPr>
            <a:xfrm>
              <a:off x="7408674" y="1738140"/>
              <a:ext cx="82688" cy="82688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0"/>
                  </a:moveTo>
                  <a:cubicBezTo>
                    <a:pt x="201" y="0"/>
                    <a:pt x="0" y="176"/>
                    <a:pt x="0" y="401"/>
                  </a:cubicBezTo>
                  <a:cubicBezTo>
                    <a:pt x="0" y="627"/>
                    <a:pt x="201" y="827"/>
                    <a:pt x="427" y="827"/>
                  </a:cubicBezTo>
                  <a:cubicBezTo>
                    <a:pt x="652" y="827"/>
                    <a:pt x="828" y="627"/>
                    <a:pt x="828" y="401"/>
                  </a:cubicBezTo>
                  <a:cubicBezTo>
                    <a:pt x="828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6"/>
            <p:cNvSpPr/>
            <p:nvPr/>
          </p:nvSpPr>
          <p:spPr>
            <a:xfrm>
              <a:off x="7416164" y="1743134"/>
              <a:ext cx="70205" cy="7020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2" y="0"/>
                  </a:moveTo>
                  <a:cubicBezTo>
                    <a:pt x="151" y="0"/>
                    <a:pt x="1" y="176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cubicBezTo>
                    <a:pt x="527" y="702"/>
                    <a:pt x="702" y="552"/>
                    <a:pt x="702" y="351"/>
                  </a:cubicBezTo>
                  <a:cubicBezTo>
                    <a:pt x="702" y="176"/>
                    <a:pt x="52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6"/>
            <p:cNvSpPr/>
            <p:nvPr/>
          </p:nvSpPr>
          <p:spPr>
            <a:xfrm>
              <a:off x="7436237" y="1748127"/>
              <a:ext cx="37649" cy="65212"/>
            </a:xfrm>
            <a:custGeom>
              <a:avLst/>
              <a:gdLst/>
              <a:ahLst/>
              <a:cxnLst/>
              <a:rect l="l" t="t" r="r" b="b"/>
              <a:pathLst>
                <a:path w="377" h="653" extrusionOk="0">
                  <a:moveTo>
                    <a:pt x="301" y="0"/>
                  </a:moveTo>
                  <a:lnTo>
                    <a:pt x="0" y="627"/>
                  </a:lnTo>
                  <a:cubicBezTo>
                    <a:pt x="25" y="627"/>
                    <a:pt x="50" y="652"/>
                    <a:pt x="75" y="652"/>
                  </a:cubicBezTo>
                  <a:lnTo>
                    <a:pt x="376" y="51"/>
                  </a:lnTo>
                  <a:cubicBezTo>
                    <a:pt x="376" y="51"/>
                    <a:pt x="376" y="26"/>
                    <a:pt x="351" y="26"/>
                  </a:cubicBezTo>
                  <a:cubicBezTo>
                    <a:pt x="326" y="26"/>
                    <a:pt x="326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6"/>
            <p:cNvSpPr/>
            <p:nvPr/>
          </p:nvSpPr>
          <p:spPr>
            <a:xfrm>
              <a:off x="7423654" y="1743134"/>
              <a:ext cx="37649" cy="65112"/>
            </a:xfrm>
            <a:custGeom>
              <a:avLst/>
              <a:gdLst/>
              <a:ahLst/>
              <a:cxnLst/>
              <a:rect l="l" t="t" r="r" b="b"/>
              <a:pathLst>
                <a:path w="377" h="652" extrusionOk="0">
                  <a:moveTo>
                    <a:pt x="277" y="0"/>
                  </a:moveTo>
                  <a:lnTo>
                    <a:pt x="1" y="577"/>
                  </a:lnTo>
                  <a:cubicBezTo>
                    <a:pt x="26" y="602"/>
                    <a:pt x="26" y="627"/>
                    <a:pt x="76" y="627"/>
                  </a:cubicBezTo>
                  <a:cubicBezTo>
                    <a:pt x="76" y="652"/>
                    <a:pt x="76" y="652"/>
                    <a:pt x="76" y="652"/>
                  </a:cubicBezTo>
                  <a:lnTo>
                    <a:pt x="377" y="25"/>
                  </a:lnTo>
                  <a:cubicBezTo>
                    <a:pt x="352" y="25"/>
                    <a:pt x="30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6"/>
            <p:cNvSpPr/>
            <p:nvPr/>
          </p:nvSpPr>
          <p:spPr>
            <a:xfrm>
              <a:off x="7483773" y="1750624"/>
              <a:ext cx="110251" cy="22669"/>
            </a:xfrm>
            <a:custGeom>
              <a:avLst/>
              <a:gdLst/>
              <a:ahLst/>
              <a:cxnLst/>
              <a:rect l="l" t="t" r="r" b="b"/>
              <a:pathLst>
                <a:path w="1104" h="227" extrusionOk="0">
                  <a:moveTo>
                    <a:pt x="1053" y="1"/>
                  </a:moveTo>
                  <a:lnTo>
                    <a:pt x="50" y="126"/>
                  </a:lnTo>
                  <a:cubicBezTo>
                    <a:pt x="25" y="151"/>
                    <a:pt x="0" y="176"/>
                    <a:pt x="0" y="201"/>
                  </a:cubicBezTo>
                  <a:cubicBezTo>
                    <a:pt x="0" y="226"/>
                    <a:pt x="25" y="226"/>
                    <a:pt x="50" y="226"/>
                  </a:cubicBezTo>
                  <a:lnTo>
                    <a:pt x="1053" y="101"/>
                  </a:lnTo>
                  <a:cubicBezTo>
                    <a:pt x="1078" y="101"/>
                    <a:pt x="1103" y="76"/>
                    <a:pt x="1103" y="51"/>
                  </a:cubicBezTo>
                  <a:cubicBezTo>
                    <a:pt x="1103" y="26"/>
                    <a:pt x="1078" y="1"/>
                    <a:pt x="1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6"/>
            <p:cNvSpPr/>
            <p:nvPr/>
          </p:nvSpPr>
          <p:spPr>
            <a:xfrm>
              <a:off x="7531310" y="1738140"/>
              <a:ext cx="102761" cy="102661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02" y="0"/>
                  </a:moveTo>
                  <a:cubicBezTo>
                    <a:pt x="226" y="0"/>
                    <a:pt x="1" y="226"/>
                    <a:pt x="1" y="527"/>
                  </a:cubicBezTo>
                  <a:cubicBezTo>
                    <a:pt x="1" y="802"/>
                    <a:pt x="226" y="1028"/>
                    <a:pt x="502" y="1028"/>
                  </a:cubicBezTo>
                  <a:cubicBezTo>
                    <a:pt x="803" y="1028"/>
                    <a:pt x="1028" y="802"/>
                    <a:pt x="1028" y="527"/>
                  </a:cubicBezTo>
                  <a:cubicBezTo>
                    <a:pt x="1028" y="226"/>
                    <a:pt x="803" y="0"/>
                    <a:pt x="502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6"/>
            <p:cNvSpPr/>
            <p:nvPr/>
          </p:nvSpPr>
          <p:spPr>
            <a:xfrm>
              <a:off x="7553879" y="1756716"/>
              <a:ext cx="70105" cy="44040"/>
            </a:xfrm>
            <a:custGeom>
              <a:avLst/>
              <a:gdLst/>
              <a:ahLst/>
              <a:cxnLst/>
              <a:rect l="l" t="t" r="r" b="b"/>
              <a:pathLst>
                <a:path w="702" h="441" extrusionOk="0">
                  <a:moveTo>
                    <a:pt x="536" y="0"/>
                  </a:moveTo>
                  <a:cubicBezTo>
                    <a:pt x="142" y="0"/>
                    <a:pt x="0" y="366"/>
                    <a:pt x="0" y="366"/>
                  </a:cubicBezTo>
                  <a:cubicBezTo>
                    <a:pt x="0" y="391"/>
                    <a:pt x="0" y="416"/>
                    <a:pt x="25" y="441"/>
                  </a:cubicBezTo>
                  <a:lnTo>
                    <a:pt x="50" y="441"/>
                  </a:lnTo>
                  <a:cubicBezTo>
                    <a:pt x="75" y="441"/>
                    <a:pt x="75" y="416"/>
                    <a:pt x="100" y="391"/>
                  </a:cubicBezTo>
                  <a:cubicBezTo>
                    <a:pt x="100" y="391"/>
                    <a:pt x="217" y="98"/>
                    <a:pt x="520" y="98"/>
                  </a:cubicBezTo>
                  <a:cubicBezTo>
                    <a:pt x="561" y="98"/>
                    <a:pt x="605" y="103"/>
                    <a:pt x="652" y="115"/>
                  </a:cubicBezTo>
                  <a:cubicBezTo>
                    <a:pt x="677" y="115"/>
                    <a:pt x="702" y="90"/>
                    <a:pt x="702" y="65"/>
                  </a:cubicBezTo>
                  <a:cubicBezTo>
                    <a:pt x="702" y="40"/>
                    <a:pt x="702" y="15"/>
                    <a:pt x="677" y="15"/>
                  </a:cubicBezTo>
                  <a:cubicBezTo>
                    <a:pt x="627" y="5"/>
                    <a:pt x="580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6"/>
            <p:cNvSpPr/>
            <p:nvPr/>
          </p:nvSpPr>
          <p:spPr>
            <a:xfrm>
              <a:off x="7185873" y="2010975"/>
              <a:ext cx="610874" cy="625754"/>
            </a:xfrm>
            <a:custGeom>
              <a:avLst/>
              <a:gdLst/>
              <a:ahLst/>
              <a:cxnLst/>
              <a:rect l="l" t="t" r="r" b="b"/>
              <a:pathLst>
                <a:path w="6117" h="6266" extrusionOk="0">
                  <a:moveTo>
                    <a:pt x="2607" y="0"/>
                  </a:moveTo>
                  <a:cubicBezTo>
                    <a:pt x="1053" y="201"/>
                    <a:pt x="1" y="1404"/>
                    <a:pt x="1" y="1404"/>
                  </a:cubicBezTo>
                  <a:lnTo>
                    <a:pt x="602" y="6266"/>
                  </a:lnTo>
                  <a:lnTo>
                    <a:pt x="5189" y="6266"/>
                  </a:lnTo>
                  <a:lnTo>
                    <a:pt x="6116" y="1805"/>
                  </a:lnTo>
                  <a:cubicBezTo>
                    <a:pt x="5640" y="652"/>
                    <a:pt x="3460" y="0"/>
                    <a:pt x="3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6"/>
            <p:cNvSpPr/>
            <p:nvPr/>
          </p:nvSpPr>
          <p:spPr>
            <a:xfrm>
              <a:off x="7563866" y="2023458"/>
              <a:ext cx="515703" cy="705946"/>
            </a:xfrm>
            <a:custGeom>
              <a:avLst/>
              <a:gdLst/>
              <a:ahLst/>
              <a:cxnLst/>
              <a:rect l="l" t="t" r="r" b="b"/>
              <a:pathLst>
                <a:path w="5164" h="7069" extrusionOk="0">
                  <a:moveTo>
                    <a:pt x="0" y="0"/>
                  </a:moveTo>
                  <a:lnTo>
                    <a:pt x="1554" y="3058"/>
                  </a:lnTo>
                  <a:lnTo>
                    <a:pt x="3309" y="4311"/>
                  </a:lnTo>
                  <a:lnTo>
                    <a:pt x="1203" y="6442"/>
                  </a:lnTo>
                  <a:lnTo>
                    <a:pt x="1629" y="7068"/>
                  </a:lnTo>
                  <a:cubicBezTo>
                    <a:pt x="1629" y="7068"/>
                    <a:pt x="4010" y="5264"/>
                    <a:pt x="4587" y="4737"/>
                  </a:cubicBezTo>
                  <a:cubicBezTo>
                    <a:pt x="5163" y="4236"/>
                    <a:pt x="4587" y="3735"/>
                    <a:pt x="4587" y="3735"/>
                  </a:cubicBezTo>
                  <a:cubicBezTo>
                    <a:pt x="1579" y="17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6"/>
            <p:cNvSpPr/>
            <p:nvPr/>
          </p:nvSpPr>
          <p:spPr>
            <a:xfrm>
              <a:off x="6885575" y="2023458"/>
              <a:ext cx="513206" cy="705946"/>
            </a:xfrm>
            <a:custGeom>
              <a:avLst/>
              <a:gdLst/>
              <a:ahLst/>
              <a:cxnLst/>
              <a:rect l="l" t="t" r="r" b="b"/>
              <a:pathLst>
                <a:path w="5139" h="7069" extrusionOk="0">
                  <a:moveTo>
                    <a:pt x="5138" y="0"/>
                  </a:moveTo>
                  <a:cubicBezTo>
                    <a:pt x="5138" y="0"/>
                    <a:pt x="3559" y="176"/>
                    <a:pt x="552" y="3735"/>
                  </a:cubicBezTo>
                  <a:cubicBezTo>
                    <a:pt x="552" y="3735"/>
                    <a:pt x="0" y="4236"/>
                    <a:pt x="552" y="4737"/>
                  </a:cubicBezTo>
                  <a:cubicBezTo>
                    <a:pt x="1128" y="5264"/>
                    <a:pt x="3534" y="7068"/>
                    <a:pt x="3534" y="7068"/>
                  </a:cubicBezTo>
                  <a:lnTo>
                    <a:pt x="3960" y="6442"/>
                  </a:lnTo>
                  <a:lnTo>
                    <a:pt x="1855" y="4311"/>
                  </a:lnTo>
                  <a:lnTo>
                    <a:pt x="3609" y="305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6"/>
            <p:cNvSpPr/>
            <p:nvPr/>
          </p:nvSpPr>
          <p:spPr>
            <a:xfrm>
              <a:off x="7383608" y="1960842"/>
              <a:ext cx="195336" cy="62715"/>
            </a:xfrm>
            <a:custGeom>
              <a:avLst/>
              <a:gdLst/>
              <a:ahLst/>
              <a:cxnLst/>
              <a:rect l="l" t="t" r="r" b="b"/>
              <a:pathLst>
                <a:path w="1956" h="628" extrusionOk="0">
                  <a:moveTo>
                    <a:pt x="1755" y="1"/>
                  </a:moveTo>
                  <a:lnTo>
                    <a:pt x="201" y="76"/>
                  </a:lnTo>
                  <a:cubicBezTo>
                    <a:pt x="101" y="76"/>
                    <a:pt x="1" y="176"/>
                    <a:pt x="51" y="302"/>
                  </a:cubicBezTo>
                  <a:lnTo>
                    <a:pt x="151" y="627"/>
                  </a:lnTo>
                  <a:lnTo>
                    <a:pt x="1805" y="627"/>
                  </a:lnTo>
                  <a:lnTo>
                    <a:pt x="1931" y="226"/>
                  </a:lnTo>
                  <a:cubicBezTo>
                    <a:pt x="1956" y="101"/>
                    <a:pt x="1855" y="1"/>
                    <a:pt x="1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6"/>
            <p:cNvSpPr/>
            <p:nvPr/>
          </p:nvSpPr>
          <p:spPr>
            <a:xfrm>
              <a:off x="7391197" y="2015968"/>
              <a:ext cx="180256" cy="337943"/>
            </a:xfrm>
            <a:custGeom>
              <a:avLst/>
              <a:gdLst/>
              <a:ahLst/>
              <a:cxnLst/>
              <a:rect l="l" t="t" r="r" b="b"/>
              <a:pathLst>
                <a:path w="1805" h="3384" extrusionOk="0">
                  <a:moveTo>
                    <a:pt x="75" y="0"/>
                  </a:moveTo>
                  <a:cubicBezTo>
                    <a:pt x="25" y="0"/>
                    <a:pt x="0" y="50"/>
                    <a:pt x="25" y="75"/>
                  </a:cubicBezTo>
                  <a:lnTo>
                    <a:pt x="802" y="3334"/>
                  </a:lnTo>
                  <a:cubicBezTo>
                    <a:pt x="827" y="3359"/>
                    <a:pt x="852" y="3384"/>
                    <a:pt x="877" y="3384"/>
                  </a:cubicBezTo>
                  <a:cubicBezTo>
                    <a:pt x="902" y="3384"/>
                    <a:pt x="927" y="3359"/>
                    <a:pt x="927" y="3334"/>
                  </a:cubicBezTo>
                  <a:lnTo>
                    <a:pt x="1805" y="75"/>
                  </a:lnTo>
                  <a:cubicBezTo>
                    <a:pt x="1805" y="50"/>
                    <a:pt x="1805" y="25"/>
                    <a:pt x="1754" y="0"/>
                  </a:cubicBezTo>
                  <a:cubicBezTo>
                    <a:pt x="1729" y="0"/>
                    <a:pt x="1679" y="25"/>
                    <a:pt x="1679" y="50"/>
                  </a:cubicBezTo>
                  <a:lnTo>
                    <a:pt x="877" y="3058"/>
                  </a:lnTo>
                  <a:lnTo>
                    <a:pt x="150" y="50"/>
                  </a:lnTo>
                  <a:cubicBezTo>
                    <a:pt x="125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6"/>
            <p:cNvSpPr/>
            <p:nvPr/>
          </p:nvSpPr>
          <p:spPr>
            <a:xfrm>
              <a:off x="7438734" y="2331346"/>
              <a:ext cx="90178" cy="172766"/>
            </a:xfrm>
            <a:custGeom>
              <a:avLst/>
              <a:gdLst/>
              <a:ahLst/>
              <a:cxnLst/>
              <a:rect l="l" t="t" r="r" b="b"/>
              <a:pathLst>
                <a:path w="903" h="1730" extrusionOk="0">
                  <a:moveTo>
                    <a:pt x="0" y="0"/>
                  </a:moveTo>
                  <a:lnTo>
                    <a:pt x="0" y="1729"/>
                  </a:lnTo>
                  <a:lnTo>
                    <a:pt x="902" y="1729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6"/>
            <p:cNvSpPr/>
            <p:nvPr/>
          </p:nvSpPr>
          <p:spPr>
            <a:xfrm>
              <a:off x="7448720" y="2346325"/>
              <a:ext cx="72702" cy="62715"/>
            </a:xfrm>
            <a:custGeom>
              <a:avLst/>
              <a:gdLst/>
              <a:ahLst/>
              <a:cxnLst/>
              <a:rect l="l" t="t" r="r" b="b"/>
              <a:pathLst>
                <a:path w="728" h="628" extrusionOk="0">
                  <a:moveTo>
                    <a:pt x="0" y="0"/>
                  </a:moveTo>
                  <a:lnTo>
                    <a:pt x="0" y="627"/>
                  </a:lnTo>
                  <a:lnTo>
                    <a:pt x="727" y="627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6"/>
            <p:cNvSpPr/>
            <p:nvPr/>
          </p:nvSpPr>
          <p:spPr>
            <a:xfrm>
              <a:off x="7451217" y="2421425"/>
              <a:ext cx="67708" cy="2596"/>
            </a:xfrm>
            <a:custGeom>
              <a:avLst/>
              <a:gdLst/>
              <a:ahLst/>
              <a:cxnLst/>
              <a:rect l="l" t="t" r="r" b="b"/>
              <a:pathLst>
                <a:path w="678" h="26" extrusionOk="0">
                  <a:moveTo>
                    <a:pt x="1" y="0"/>
                  </a:moveTo>
                  <a:lnTo>
                    <a:pt x="1" y="25"/>
                  </a:lnTo>
                  <a:lnTo>
                    <a:pt x="677" y="25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6"/>
            <p:cNvSpPr/>
            <p:nvPr/>
          </p:nvSpPr>
          <p:spPr>
            <a:xfrm>
              <a:off x="7691495" y="2681676"/>
              <a:ext cx="137714" cy="142807"/>
            </a:xfrm>
            <a:custGeom>
              <a:avLst/>
              <a:gdLst/>
              <a:ahLst/>
              <a:cxnLst/>
              <a:rect l="l" t="t" r="r" b="b"/>
              <a:pathLst>
                <a:path w="1379" h="1430" extrusionOk="0">
                  <a:moveTo>
                    <a:pt x="1" y="1"/>
                  </a:moveTo>
                  <a:lnTo>
                    <a:pt x="777" y="1429"/>
                  </a:lnTo>
                  <a:lnTo>
                    <a:pt x="1329" y="1104"/>
                  </a:lnTo>
                  <a:cubicBezTo>
                    <a:pt x="1379" y="1104"/>
                    <a:pt x="1354" y="1028"/>
                    <a:pt x="1304" y="1028"/>
                  </a:cubicBezTo>
                  <a:lnTo>
                    <a:pt x="828" y="10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6"/>
            <p:cNvSpPr/>
            <p:nvPr/>
          </p:nvSpPr>
          <p:spPr>
            <a:xfrm>
              <a:off x="7153416" y="2686769"/>
              <a:ext cx="120237" cy="152694"/>
            </a:xfrm>
            <a:custGeom>
              <a:avLst/>
              <a:gdLst/>
              <a:ahLst/>
              <a:cxnLst/>
              <a:rect l="l" t="t" r="r" b="b"/>
              <a:pathLst>
                <a:path w="1204" h="1529" extrusionOk="0">
                  <a:moveTo>
                    <a:pt x="1203" y="0"/>
                  </a:moveTo>
                  <a:lnTo>
                    <a:pt x="526" y="1178"/>
                  </a:lnTo>
                  <a:lnTo>
                    <a:pt x="50" y="1203"/>
                  </a:lnTo>
                  <a:cubicBezTo>
                    <a:pt x="0" y="1203"/>
                    <a:pt x="0" y="1253"/>
                    <a:pt x="25" y="1278"/>
                  </a:cubicBezTo>
                  <a:lnTo>
                    <a:pt x="627" y="1529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6"/>
            <p:cNvSpPr/>
            <p:nvPr/>
          </p:nvSpPr>
          <p:spPr>
            <a:xfrm>
              <a:off x="7100787" y="2636636"/>
              <a:ext cx="791031" cy="1612021"/>
            </a:xfrm>
            <a:custGeom>
              <a:avLst/>
              <a:gdLst/>
              <a:ahLst/>
              <a:cxnLst/>
              <a:rect l="l" t="t" r="r" b="b"/>
              <a:pathLst>
                <a:path w="7921" h="16142" extrusionOk="0">
                  <a:moveTo>
                    <a:pt x="2206" y="1"/>
                  </a:moveTo>
                  <a:cubicBezTo>
                    <a:pt x="2206" y="1"/>
                    <a:pt x="652" y="1555"/>
                    <a:pt x="652" y="5038"/>
                  </a:cubicBezTo>
                  <a:cubicBezTo>
                    <a:pt x="652" y="8497"/>
                    <a:pt x="1" y="16141"/>
                    <a:pt x="1" y="16141"/>
                  </a:cubicBezTo>
                  <a:lnTo>
                    <a:pt x="2858" y="16141"/>
                  </a:lnTo>
                  <a:lnTo>
                    <a:pt x="3961" y="3660"/>
                  </a:lnTo>
                  <a:lnTo>
                    <a:pt x="4863" y="16141"/>
                  </a:lnTo>
                  <a:lnTo>
                    <a:pt x="7921" y="16141"/>
                  </a:lnTo>
                  <a:cubicBezTo>
                    <a:pt x="7921" y="16141"/>
                    <a:pt x="7269" y="8497"/>
                    <a:pt x="7269" y="5038"/>
                  </a:cubicBezTo>
                  <a:cubicBezTo>
                    <a:pt x="7269" y="1555"/>
                    <a:pt x="5715" y="1"/>
                    <a:pt x="5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6"/>
            <p:cNvSpPr/>
            <p:nvPr/>
          </p:nvSpPr>
          <p:spPr>
            <a:xfrm>
              <a:off x="7238502" y="2636636"/>
              <a:ext cx="468067" cy="55225"/>
            </a:xfrm>
            <a:custGeom>
              <a:avLst/>
              <a:gdLst/>
              <a:ahLst/>
              <a:cxnLst/>
              <a:rect l="l" t="t" r="r" b="b"/>
              <a:pathLst>
                <a:path w="4687" h="553" extrusionOk="0">
                  <a:moveTo>
                    <a:pt x="75" y="1"/>
                  </a:moveTo>
                  <a:lnTo>
                    <a:pt x="0" y="552"/>
                  </a:lnTo>
                  <a:lnTo>
                    <a:pt x="4687" y="552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6"/>
            <p:cNvSpPr/>
            <p:nvPr/>
          </p:nvSpPr>
          <p:spPr>
            <a:xfrm>
              <a:off x="7453714" y="2699253"/>
              <a:ext cx="30159" cy="30159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151" y="126"/>
                  </a:moveTo>
                  <a:cubicBezTo>
                    <a:pt x="176" y="126"/>
                    <a:pt x="176" y="126"/>
                    <a:pt x="176" y="151"/>
                  </a:cubicBezTo>
                  <a:cubicBezTo>
                    <a:pt x="176" y="163"/>
                    <a:pt x="163" y="170"/>
                    <a:pt x="151" y="170"/>
                  </a:cubicBezTo>
                  <a:cubicBezTo>
                    <a:pt x="138" y="170"/>
                    <a:pt x="126" y="163"/>
                    <a:pt x="126" y="151"/>
                  </a:cubicBezTo>
                  <a:cubicBezTo>
                    <a:pt x="126" y="126"/>
                    <a:pt x="151" y="126"/>
                    <a:pt x="151" y="126"/>
                  </a:cubicBezTo>
                  <a:close/>
                  <a:moveTo>
                    <a:pt x="151" y="0"/>
                  </a:moveTo>
                  <a:cubicBezTo>
                    <a:pt x="76" y="0"/>
                    <a:pt x="1" y="76"/>
                    <a:pt x="1" y="151"/>
                  </a:cubicBezTo>
                  <a:cubicBezTo>
                    <a:pt x="1" y="226"/>
                    <a:pt x="76" y="301"/>
                    <a:pt x="151" y="301"/>
                  </a:cubicBezTo>
                  <a:cubicBezTo>
                    <a:pt x="251" y="301"/>
                    <a:pt x="301" y="226"/>
                    <a:pt x="301" y="151"/>
                  </a:cubicBezTo>
                  <a:cubicBezTo>
                    <a:pt x="301" y="76"/>
                    <a:pt x="251" y="0"/>
                    <a:pt x="15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6"/>
            <p:cNvSpPr/>
            <p:nvPr/>
          </p:nvSpPr>
          <p:spPr>
            <a:xfrm>
              <a:off x="7393694" y="2584107"/>
              <a:ext cx="150197" cy="150297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504"/>
                    <a:pt x="752" y="1504"/>
                  </a:cubicBezTo>
                  <a:cubicBezTo>
                    <a:pt x="1178" y="1504"/>
                    <a:pt x="1504" y="1153"/>
                    <a:pt x="1504" y="752"/>
                  </a:cubicBezTo>
                  <a:cubicBezTo>
                    <a:pt x="1504" y="326"/>
                    <a:pt x="117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28" name="Google Shape;1628;p66"/>
          <p:cNvCxnSpPr/>
          <p:nvPr/>
        </p:nvCxnSpPr>
        <p:spPr>
          <a:xfrm>
            <a:off x="6847746" y="5286643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Rectangle 1">
            <a:extLst>
              <a:ext uri="{FF2B5EF4-FFF2-40B4-BE49-F238E27FC236}">
                <a16:creationId xmlns:a16="http://schemas.microsoft.com/office/drawing/2014/main" id="{FAC1BABF-1197-4034-96ED-E30224A0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86" y="369625"/>
            <a:ext cx="73347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CYBER</a:t>
            </a:r>
            <a:r>
              <a:rPr lang="en-US" sz="2400" b="1" dirty="0">
                <a:solidFill>
                  <a:srgbClr val="FF0000"/>
                </a:solidFill>
              </a:rPr>
              <a:t>CRIMES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Definition:</a:t>
            </a:r>
            <a:r>
              <a:rPr lang="en-US" sz="2400" dirty="0">
                <a:solidFill>
                  <a:schemeClr val="tx1"/>
                </a:solidFill>
              </a:rPr>
              <a:t> Use of digital means to commit crimes (e.g., phishing, identity theft).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Example: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Yahoo Data Breach.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CFA7C353-333B-4FBD-B5F3-85BEBB3BA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63" y="2024085"/>
            <a:ext cx="663132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MONEY </a:t>
            </a:r>
            <a:r>
              <a:rPr lang="en-US" sz="2400" b="1" dirty="0">
                <a:solidFill>
                  <a:srgbClr val="FF0000"/>
                </a:solidFill>
              </a:rPr>
              <a:t>LAUNDERING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Definition:</a:t>
            </a:r>
            <a:r>
              <a:rPr lang="en-US" sz="2400" dirty="0">
                <a:solidFill>
                  <a:schemeClr val="tx1"/>
                </a:solidFill>
              </a:rPr>
              <a:t> Disguising illegal earnings as legitimate income.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Example:</a:t>
            </a:r>
            <a:r>
              <a:rPr lang="en-US" sz="2400" dirty="0">
                <a:solidFill>
                  <a:schemeClr val="tx1"/>
                </a:solidFill>
              </a:rPr>
              <a:t> Panama Papers leak.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C5DE5CA9-FA97-4BD4-B9D1-7AD8EB52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63" y="3638011"/>
            <a:ext cx="907661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BRIBERY AND </a:t>
            </a:r>
            <a:r>
              <a:rPr lang="en-US" sz="2400" b="1" dirty="0">
                <a:solidFill>
                  <a:srgbClr val="FF0000"/>
                </a:solidFill>
              </a:rPr>
              <a:t>CORRUPTION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Definition:</a:t>
            </a:r>
            <a:r>
              <a:rPr lang="en-US" sz="2400" dirty="0">
                <a:solidFill>
                  <a:schemeClr val="tx1"/>
                </a:solidFill>
              </a:rPr>
              <a:t> Offering, giving, or receiving something of value to influence actions.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Example: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Before Scandal.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ECF4C1-B381-4506-8542-7D0679DDFD23}"/>
              </a:ext>
            </a:extLst>
          </p:cNvPr>
          <p:cNvCxnSpPr>
            <a:cxnSpLocks/>
          </p:cNvCxnSpPr>
          <p:nvPr/>
        </p:nvCxnSpPr>
        <p:spPr>
          <a:xfrm>
            <a:off x="203782" y="1961256"/>
            <a:ext cx="6373091" cy="59599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8B8602-CCC8-4703-8108-4EDBE650C909}"/>
              </a:ext>
            </a:extLst>
          </p:cNvPr>
          <p:cNvCxnSpPr>
            <a:cxnSpLocks/>
          </p:cNvCxnSpPr>
          <p:nvPr/>
        </p:nvCxnSpPr>
        <p:spPr>
          <a:xfrm>
            <a:off x="183937" y="3572147"/>
            <a:ext cx="6373091" cy="59599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oogle Shape;1406;p60"/>
          <p:cNvGrpSpPr/>
          <p:nvPr/>
        </p:nvGrpSpPr>
        <p:grpSpPr>
          <a:xfrm>
            <a:off x="5142833" y="3559588"/>
            <a:ext cx="2199958" cy="1050461"/>
            <a:chOff x="4282725" y="3688725"/>
            <a:chExt cx="1929449" cy="921295"/>
          </a:xfrm>
        </p:grpSpPr>
        <p:sp>
          <p:nvSpPr>
            <p:cNvPr id="1407" name="Google Shape;1407;p60"/>
            <p:cNvSpPr/>
            <p:nvPr/>
          </p:nvSpPr>
          <p:spPr>
            <a:xfrm>
              <a:off x="4518215" y="4133594"/>
              <a:ext cx="409118" cy="200802"/>
            </a:xfrm>
            <a:custGeom>
              <a:avLst/>
              <a:gdLst/>
              <a:ahLst/>
              <a:cxnLst/>
              <a:rect l="l" t="t" r="r" b="b"/>
              <a:pathLst>
                <a:path w="9449" h="4638" extrusionOk="0">
                  <a:moveTo>
                    <a:pt x="552" y="1"/>
                  </a:moveTo>
                  <a:cubicBezTo>
                    <a:pt x="1178" y="1254"/>
                    <a:pt x="0" y="1680"/>
                    <a:pt x="0" y="1680"/>
                  </a:cubicBezTo>
                  <a:lnTo>
                    <a:pt x="8897" y="4638"/>
                  </a:lnTo>
                  <a:cubicBezTo>
                    <a:pt x="8622" y="3610"/>
                    <a:pt x="9449" y="2958"/>
                    <a:pt x="9449" y="2958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4640831" y="3764667"/>
              <a:ext cx="409118" cy="200802"/>
            </a:xfrm>
            <a:custGeom>
              <a:avLst/>
              <a:gdLst/>
              <a:ahLst/>
              <a:cxnLst/>
              <a:rect l="l" t="t" r="r" b="b"/>
              <a:pathLst>
                <a:path w="9449" h="4638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27" y="1028"/>
                    <a:pt x="0" y="1680"/>
                    <a:pt x="0" y="1680"/>
                  </a:cubicBezTo>
                  <a:lnTo>
                    <a:pt x="8898" y="4637"/>
                  </a:lnTo>
                  <a:cubicBezTo>
                    <a:pt x="8271" y="3384"/>
                    <a:pt x="9449" y="2958"/>
                    <a:pt x="9449" y="2958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0"/>
            <p:cNvSpPr/>
            <p:nvPr/>
          </p:nvSpPr>
          <p:spPr>
            <a:xfrm>
              <a:off x="4440065" y="4195031"/>
              <a:ext cx="517665" cy="215306"/>
            </a:xfrm>
            <a:custGeom>
              <a:avLst/>
              <a:gdLst/>
              <a:ahLst/>
              <a:cxnLst/>
              <a:rect l="l" t="t" r="r" b="b"/>
              <a:pathLst>
                <a:path w="11956" h="4973" extrusionOk="0">
                  <a:moveTo>
                    <a:pt x="941" y="1"/>
                  </a:moveTo>
                  <a:cubicBezTo>
                    <a:pt x="603" y="1"/>
                    <a:pt x="303" y="211"/>
                    <a:pt x="201" y="537"/>
                  </a:cubicBezTo>
                  <a:lnTo>
                    <a:pt x="1" y="1088"/>
                  </a:lnTo>
                  <a:lnTo>
                    <a:pt x="11655" y="4973"/>
                  </a:lnTo>
                  <a:lnTo>
                    <a:pt x="11830" y="4397"/>
                  </a:lnTo>
                  <a:cubicBezTo>
                    <a:pt x="11956" y="3996"/>
                    <a:pt x="11755" y="3569"/>
                    <a:pt x="11329" y="3419"/>
                  </a:cubicBezTo>
                  <a:lnTo>
                    <a:pt x="1179" y="36"/>
                  </a:lnTo>
                  <a:cubicBezTo>
                    <a:pt x="1099" y="12"/>
                    <a:pt x="1019" y="1"/>
                    <a:pt x="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0"/>
            <p:cNvSpPr/>
            <p:nvPr/>
          </p:nvSpPr>
          <p:spPr>
            <a:xfrm>
              <a:off x="4525792" y="4158575"/>
              <a:ext cx="393964" cy="150320"/>
            </a:xfrm>
            <a:custGeom>
              <a:avLst/>
              <a:gdLst/>
              <a:ahLst/>
              <a:cxnLst/>
              <a:rect l="l" t="t" r="r" b="b"/>
              <a:pathLst>
                <a:path w="9099" h="3472" extrusionOk="0">
                  <a:moveTo>
                    <a:pt x="381" y="0"/>
                  </a:moveTo>
                  <a:cubicBezTo>
                    <a:pt x="243" y="0"/>
                    <a:pt x="109" y="96"/>
                    <a:pt x="51" y="251"/>
                  </a:cubicBezTo>
                  <a:cubicBezTo>
                    <a:pt x="1" y="426"/>
                    <a:pt x="101" y="627"/>
                    <a:pt x="276" y="677"/>
                  </a:cubicBezTo>
                  <a:lnTo>
                    <a:pt x="8597" y="3459"/>
                  </a:lnTo>
                  <a:cubicBezTo>
                    <a:pt x="8632" y="3468"/>
                    <a:pt x="8667" y="3472"/>
                    <a:pt x="8701" y="3472"/>
                  </a:cubicBezTo>
                  <a:cubicBezTo>
                    <a:pt x="8863" y="3472"/>
                    <a:pt x="9007" y="3378"/>
                    <a:pt x="9048" y="3233"/>
                  </a:cubicBezTo>
                  <a:cubicBezTo>
                    <a:pt x="9098" y="3058"/>
                    <a:pt x="8998" y="2858"/>
                    <a:pt x="8823" y="2807"/>
                  </a:cubicBezTo>
                  <a:lnTo>
                    <a:pt x="502" y="25"/>
                  </a:lnTo>
                  <a:cubicBezTo>
                    <a:pt x="462" y="9"/>
                    <a:pt x="422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0"/>
            <p:cNvSpPr/>
            <p:nvPr/>
          </p:nvSpPr>
          <p:spPr>
            <a:xfrm>
              <a:off x="4519297" y="4100515"/>
              <a:ext cx="440595" cy="165517"/>
            </a:xfrm>
            <a:custGeom>
              <a:avLst/>
              <a:gdLst/>
              <a:ahLst/>
              <a:cxnLst/>
              <a:rect l="l" t="t" r="r" b="b"/>
              <a:pathLst>
                <a:path w="10176" h="3823" extrusionOk="0">
                  <a:moveTo>
                    <a:pt x="408" y="0"/>
                  </a:moveTo>
                  <a:cubicBezTo>
                    <a:pt x="261" y="0"/>
                    <a:pt x="117" y="94"/>
                    <a:pt x="75" y="239"/>
                  </a:cubicBezTo>
                  <a:cubicBezTo>
                    <a:pt x="0" y="414"/>
                    <a:pt x="101" y="615"/>
                    <a:pt x="276" y="690"/>
                  </a:cubicBezTo>
                  <a:lnTo>
                    <a:pt x="9675" y="3798"/>
                  </a:lnTo>
                  <a:cubicBezTo>
                    <a:pt x="9715" y="3815"/>
                    <a:pt x="9756" y="3823"/>
                    <a:pt x="9797" y="3823"/>
                  </a:cubicBezTo>
                  <a:cubicBezTo>
                    <a:pt x="9935" y="3823"/>
                    <a:pt x="10068" y="3732"/>
                    <a:pt x="10126" y="3597"/>
                  </a:cubicBezTo>
                  <a:cubicBezTo>
                    <a:pt x="10176" y="3397"/>
                    <a:pt x="10076" y="3221"/>
                    <a:pt x="9900" y="3146"/>
                  </a:cubicBezTo>
                  <a:lnTo>
                    <a:pt x="502" y="13"/>
                  </a:lnTo>
                  <a:cubicBezTo>
                    <a:pt x="471" y="4"/>
                    <a:pt x="44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0"/>
            <p:cNvSpPr/>
            <p:nvPr/>
          </p:nvSpPr>
          <p:spPr>
            <a:xfrm>
              <a:off x="4546401" y="3864508"/>
              <a:ext cx="475363" cy="370042"/>
            </a:xfrm>
            <a:custGeom>
              <a:avLst/>
              <a:gdLst/>
              <a:ahLst/>
              <a:cxnLst/>
              <a:rect l="l" t="t" r="r" b="b"/>
              <a:pathLst>
                <a:path w="10979" h="8547" extrusionOk="0">
                  <a:moveTo>
                    <a:pt x="1830" y="0"/>
                  </a:moveTo>
                  <a:lnTo>
                    <a:pt x="1" y="5514"/>
                  </a:lnTo>
                  <a:lnTo>
                    <a:pt x="9149" y="8547"/>
                  </a:lnTo>
                  <a:lnTo>
                    <a:pt x="10978" y="3033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0"/>
            <p:cNvSpPr/>
            <p:nvPr/>
          </p:nvSpPr>
          <p:spPr>
            <a:xfrm>
              <a:off x="4610437" y="3688725"/>
              <a:ext cx="517665" cy="215306"/>
            </a:xfrm>
            <a:custGeom>
              <a:avLst/>
              <a:gdLst/>
              <a:ahLst/>
              <a:cxnLst/>
              <a:rect l="l" t="t" r="r" b="b"/>
              <a:pathLst>
                <a:path w="11956" h="4973" extrusionOk="0">
                  <a:moveTo>
                    <a:pt x="326" y="0"/>
                  </a:moveTo>
                  <a:lnTo>
                    <a:pt x="126" y="577"/>
                  </a:lnTo>
                  <a:cubicBezTo>
                    <a:pt x="1" y="978"/>
                    <a:pt x="226" y="1404"/>
                    <a:pt x="627" y="1554"/>
                  </a:cubicBezTo>
                  <a:lnTo>
                    <a:pt x="10803" y="4938"/>
                  </a:lnTo>
                  <a:cubicBezTo>
                    <a:pt x="10878" y="4961"/>
                    <a:pt x="10955" y="4972"/>
                    <a:pt x="11031" y="4972"/>
                  </a:cubicBezTo>
                  <a:cubicBezTo>
                    <a:pt x="11361" y="4972"/>
                    <a:pt x="11678" y="4762"/>
                    <a:pt x="11780" y="4436"/>
                  </a:cubicBezTo>
                  <a:lnTo>
                    <a:pt x="11955" y="388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0"/>
            <p:cNvSpPr/>
            <p:nvPr/>
          </p:nvSpPr>
          <p:spPr>
            <a:xfrm>
              <a:off x="4648408" y="3790168"/>
              <a:ext cx="395046" cy="150320"/>
            </a:xfrm>
            <a:custGeom>
              <a:avLst/>
              <a:gdLst/>
              <a:ahLst/>
              <a:cxnLst/>
              <a:rect l="l" t="t" r="r" b="b"/>
              <a:pathLst>
                <a:path w="9124" h="3472" extrusionOk="0">
                  <a:moveTo>
                    <a:pt x="409" y="0"/>
                  </a:moveTo>
                  <a:cubicBezTo>
                    <a:pt x="260" y="0"/>
                    <a:pt x="113" y="94"/>
                    <a:pt x="51" y="239"/>
                  </a:cubicBezTo>
                  <a:cubicBezTo>
                    <a:pt x="1" y="414"/>
                    <a:pt x="101" y="615"/>
                    <a:pt x="276" y="665"/>
                  </a:cubicBezTo>
                  <a:lnTo>
                    <a:pt x="8622" y="3447"/>
                  </a:lnTo>
                  <a:cubicBezTo>
                    <a:pt x="8662" y="3464"/>
                    <a:pt x="8703" y="3472"/>
                    <a:pt x="8743" y="3472"/>
                  </a:cubicBezTo>
                  <a:cubicBezTo>
                    <a:pt x="8880" y="3472"/>
                    <a:pt x="9010" y="3377"/>
                    <a:pt x="9048" y="3221"/>
                  </a:cubicBezTo>
                  <a:cubicBezTo>
                    <a:pt x="9124" y="3046"/>
                    <a:pt x="9023" y="2845"/>
                    <a:pt x="8823" y="2795"/>
                  </a:cubicBezTo>
                  <a:lnTo>
                    <a:pt x="502" y="13"/>
                  </a:lnTo>
                  <a:cubicBezTo>
                    <a:pt x="471" y="4"/>
                    <a:pt x="440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0"/>
            <p:cNvSpPr/>
            <p:nvPr/>
          </p:nvSpPr>
          <p:spPr>
            <a:xfrm>
              <a:off x="4608272" y="3833031"/>
              <a:ext cx="440595" cy="165517"/>
            </a:xfrm>
            <a:custGeom>
              <a:avLst/>
              <a:gdLst/>
              <a:ahLst/>
              <a:cxnLst/>
              <a:rect l="l" t="t" r="r" b="b"/>
              <a:pathLst>
                <a:path w="10176" h="3823" extrusionOk="0">
                  <a:moveTo>
                    <a:pt x="379" y="0"/>
                  </a:moveTo>
                  <a:cubicBezTo>
                    <a:pt x="242" y="0"/>
                    <a:pt x="114" y="91"/>
                    <a:pt x="76" y="226"/>
                  </a:cubicBezTo>
                  <a:cubicBezTo>
                    <a:pt x="0" y="427"/>
                    <a:pt x="101" y="602"/>
                    <a:pt x="301" y="677"/>
                  </a:cubicBezTo>
                  <a:lnTo>
                    <a:pt x="9675" y="3810"/>
                  </a:lnTo>
                  <a:cubicBezTo>
                    <a:pt x="9710" y="3819"/>
                    <a:pt x="9744" y="3823"/>
                    <a:pt x="9777" y="3823"/>
                  </a:cubicBezTo>
                  <a:cubicBezTo>
                    <a:pt x="9933" y="3823"/>
                    <a:pt x="10064" y="3729"/>
                    <a:pt x="10126" y="3585"/>
                  </a:cubicBezTo>
                  <a:cubicBezTo>
                    <a:pt x="10176" y="3409"/>
                    <a:pt x="10076" y="3209"/>
                    <a:pt x="9900" y="3133"/>
                  </a:cubicBezTo>
                  <a:lnTo>
                    <a:pt x="502" y="26"/>
                  </a:lnTo>
                  <a:cubicBezTo>
                    <a:pt x="461" y="8"/>
                    <a:pt x="420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0"/>
            <p:cNvSpPr/>
            <p:nvPr/>
          </p:nvSpPr>
          <p:spPr>
            <a:xfrm>
              <a:off x="4951181" y="4011542"/>
              <a:ext cx="97679" cy="211626"/>
            </a:xfrm>
            <a:custGeom>
              <a:avLst/>
              <a:gdLst/>
              <a:ahLst/>
              <a:cxnLst/>
              <a:rect l="l" t="t" r="r" b="b"/>
              <a:pathLst>
                <a:path w="2256" h="4888" extrusionOk="0">
                  <a:moveTo>
                    <a:pt x="1827" y="0"/>
                  </a:moveTo>
                  <a:cubicBezTo>
                    <a:pt x="1658" y="0"/>
                    <a:pt x="1491" y="101"/>
                    <a:pt x="1429" y="289"/>
                  </a:cubicBezTo>
                  <a:lnTo>
                    <a:pt x="75" y="4349"/>
                  </a:lnTo>
                  <a:cubicBezTo>
                    <a:pt x="0" y="4574"/>
                    <a:pt x="101" y="4800"/>
                    <a:pt x="326" y="4875"/>
                  </a:cubicBezTo>
                  <a:cubicBezTo>
                    <a:pt x="360" y="4884"/>
                    <a:pt x="395" y="4888"/>
                    <a:pt x="429" y="4888"/>
                  </a:cubicBezTo>
                  <a:cubicBezTo>
                    <a:pt x="599" y="4888"/>
                    <a:pt x="765" y="4787"/>
                    <a:pt x="827" y="4599"/>
                  </a:cubicBezTo>
                  <a:lnTo>
                    <a:pt x="2181" y="539"/>
                  </a:lnTo>
                  <a:cubicBezTo>
                    <a:pt x="2256" y="314"/>
                    <a:pt x="2131" y="88"/>
                    <a:pt x="1930" y="13"/>
                  </a:cubicBezTo>
                  <a:cubicBezTo>
                    <a:pt x="1896" y="4"/>
                    <a:pt x="1862" y="0"/>
                    <a:pt x="1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0"/>
            <p:cNvSpPr/>
            <p:nvPr/>
          </p:nvSpPr>
          <p:spPr>
            <a:xfrm>
              <a:off x="4983740" y="4034878"/>
              <a:ext cx="134569" cy="190022"/>
            </a:xfrm>
            <a:custGeom>
              <a:avLst/>
              <a:gdLst/>
              <a:ahLst/>
              <a:cxnLst/>
              <a:rect l="l" t="t" r="r" b="b"/>
              <a:pathLst>
                <a:path w="3108" h="4389" extrusionOk="0">
                  <a:moveTo>
                    <a:pt x="1429" y="0"/>
                  </a:moveTo>
                  <a:lnTo>
                    <a:pt x="0" y="4286"/>
                  </a:lnTo>
                  <a:cubicBezTo>
                    <a:pt x="213" y="4355"/>
                    <a:pt x="430" y="4388"/>
                    <a:pt x="644" y="4388"/>
                  </a:cubicBezTo>
                  <a:cubicBezTo>
                    <a:pt x="1512" y="4388"/>
                    <a:pt x="2330" y="3842"/>
                    <a:pt x="2632" y="2958"/>
                  </a:cubicBezTo>
                  <a:lnTo>
                    <a:pt x="2732" y="2607"/>
                  </a:lnTo>
                  <a:cubicBezTo>
                    <a:pt x="3108" y="1529"/>
                    <a:pt x="2506" y="351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0"/>
            <p:cNvSpPr/>
            <p:nvPr/>
          </p:nvSpPr>
          <p:spPr>
            <a:xfrm>
              <a:off x="5075961" y="4107573"/>
              <a:ext cx="1136213" cy="438968"/>
            </a:xfrm>
            <a:custGeom>
              <a:avLst/>
              <a:gdLst/>
              <a:ahLst/>
              <a:cxnLst/>
              <a:rect l="l" t="t" r="r" b="b"/>
              <a:pathLst>
                <a:path w="26242" h="10139" extrusionOk="0">
                  <a:moveTo>
                    <a:pt x="702" y="0"/>
                  </a:moveTo>
                  <a:lnTo>
                    <a:pt x="0" y="2081"/>
                  </a:lnTo>
                  <a:lnTo>
                    <a:pt x="22532" y="10000"/>
                  </a:lnTo>
                  <a:cubicBezTo>
                    <a:pt x="22788" y="10094"/>
                    <a:pt x="23051" y="10139"/>
                    <a:pt x="23311" y="10139"/>
                  </a:cubicBezTo>
                  <a:cubicBezTo>
                    <a:pt x="23891" y="10139"/>
                    <a:pt x="24455" y="9915"/>
                    <a:pt x="24888" y="9499"/>
                  </a:cubicBezTo>
                  <a:cubicBezTo>
                    <a:pt x="24938" y="9474"/>
                    <a:pt x="24963" y="9424"/>
                    <a:pt x="25013" y="9399"/>
                  </a:cubicBezTo>
                  <a:cubicBezTo>
                    <a:pt x="26241" y="8096"/>
                    <a:pt x="25615" y="5965"/>
                    <a:pt x="23860" y="5539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0"/>
            <p:cNvSpPr/>
            <p:nvPr/>
          </p:nvSpPr>
          <p:spPr>
            <a:xfrm>
              <a:off x="5106356" y="4144461"/>
              <a:ext cx="273510" cy="111485"/>
            </a:xfrm>
            <a:custGeom>
              <a:avLst/>
              <a:gdLst/>
              <a:ahLst/>
              <a:cxnLst/>
              <a:rect l="l" t="t" r="r" b="b"/>
              <a:pathLst>
                <a:path w="6317" h="2575" extrusionOk="0">
                  <a:moveTo>
                    <a:pt x="50" y="1"/>
                  </a:moveTo>
                  <a:cubicBezTo>
                    <a:pt x="0" y="1"/>
                    <a:pt x="0" y="51"/>
                    <a:pt x="50" y="51"/>
                  </a:cubicBezTo>
                  <a:cubicBezTo>
                    <a:pt x="1053" y="226"/>
                    <a:pt x="2080" y="377"/>
                    <a:pt x="3058" y="602"/>
                  </a:cubicBezTo>
                  <a:cubicBezTo>
                    <a:pt x="3960" y="828"/>
                    <a:pt x="4812" y="1128"/>
                    <a:pt x="5614" y="1580"/>
                  </a:cubicBezTo>
                  <a:cubicBezTo>
                    <a:pt x="5765" y="1680"/>
                    <a:pt x="6040" y="1780"/>
                    <a:pt x="6116" y="1981"/>
                  </a:cubicBezTo>
                  <a:cubicBezTo>
                    <a:pt x="6216" y="2206"/>
                    <a:pt x="5915" y="2256"/>
                    <a:pt x="5740" y="2306"/>
                  </a:cubicBezTo>
                  <a:cubicBezTo>
                    <a:pt x="5429" y="2355"/>
                    <a:pt x="5109" y="2394"/>
                    <a:pt x="4784" y="2394"/>
                  </a:cubicBezTo>
                  <a:cubicBezTo>
                    <a:pt x="4610" y="2394"/>
                    <a:pt x="4436" y="2383"/>
                    <a:pt x="4261" y="2356"/>
                  </a:cubicBezTo>
                  <a:cubicBezTo>
                    <a:pt x="3860" y="2281"/>
                    <a:pt x="3434" y="2131"/>
                    <a:pt x="3108" y="1880"/>
                  </a:cubicBezTo>
                  <a:cubicBezTo>
                    <a:pt x="2933" y="1755"/>
                    <a:pt x="2782" y="1605"/>
                    <a:pt x="2657" y="1429"/>
                  </a:cubicBezTo>
                  <a:cubicBezTo>
                    <a:pt x="2607" y="1354"/>
                    <a:pt x="2507" y="1229"/>
                    <a:pt x="2507" y="1128"/>
                  </a:cubicBezTo>
                  <a:cubicBezTo>
                    <a:pt x="2523" y="1062"/>
                    <a:pt x="2596" y="1050"/>
                    <a:pt x="2664" y="1050"/>
                  </a:cubicBezTo>
                  <a:cubicBezTo>
                    <a:pt x="2699" y="1050"/>
                    <a:pt x="2732" y="1053"/>
                    <a:pt x="2757" y="1053"/>
                  </a:cubicBezTo>
                  <a:cubicBezTo>
                    <a:pt x="3183" y="1078"/>
                    <a:pt x="3634" y="1204"/>
                    <a:pt x="4010" y="1404"/>
                  </a:cubicBezTo>
                  <a:cubicBezTo>
                    <a:pt x="4211" y="1504"/>
                    <a:pt x="4386" y="1630"/>
                    <a:pt x="4562" y="1780"/>
                  </a:cubicBezTo>
                  <a:cubicBezTo>
                    <a:pt x="4612" y="1830"/>
                    <a:pt x="4762" y="1981"/>
                    <a:pt x="4612" y="1981"/>
                  </a:cubicBezTo>
                  <a:cubicBezTo>
                    <a:pt x="4512" y="1981"/>
                    <a:pt x="4436" y="1955"/>
                    <a:pt x="4386" y="1905"/>
                  </a:cubicBezTo>
                  <a:cubicBezTo>
                    <a:pt x="4379" y="1902"/>
                    <a:pt x="4373" y="1900"/>
                    <a:pt x="4366" y="1900"/>
                  </a:cubicBezTo>
                  <a:cubicBezTo>
                    <a:pt x="4324" y="1900"/>
                    <a:pt x="4289" y="1962"/>
                    <a:pt x="4311" y="2006"/>
                  </a:cubicBezTo>
                  <a:cubicBezTo>
                    <a:pt x="4394" y="2055"/>
                    <a:pt x="4519" y="2126"/>
                    <a:pt x="4632" y="2126"/>
                  </a:cubicBezTo>
                  <a:cubicBezTo>
                    <a:pt x="4690" y="2126"/>
                    <a:pt x="4744" y="2107"/>
                    <a:pt x="4787" y="2056"/>
                  </a:cubicBezTo>
                  <a:cubicBezTo>
                    <a:pt x="4963" y="1855"/>
                    <a:pt x="4612" y="1605"/>
                    <a:pt x="4461" y="1504"/>
                  </a:cubicBezTo>
                  <a:cubicBezTo>
                    <a:pt x="4010" y="1153"/>
                    <a:pt x="3459" y="953"/>
                    <a:pt x="2908" y="878"/>
                  </a:cubicBezTo>
                  <a:cubicBezTo>
                    <a:pt x="2846" y="878"/>
                    <a:pt x="2777" y="873"/>
                    <a:pt x="2709" y="873"/>
                  </a:cubicBezTo>
                  <a:cubicBezTo>
                    <a:pt x="2556" y="873"/>
                    <a:pt x="2408" y="897"/>
                    <a:pt x="2356" y="1053"/>
                  </a:cubicBezTo>
                  <a:cubicBezTo>
                    <a:pt x="2281" y="1279"/>
                    <a:pt x="2456" y="1504"/>
                    <a:pt x="2607" y="1655"/>
                  </a:cubicBezTo>
                  <a:cubicBezTo>
                    <a:pt x="2908" y="2031"/>
                    <a:pt x="3334" y="2281"/>
                    <a:pt x="3810" y="2432"/>
                  </a:cubicBezTo>
                  <a:cubicBezTo>
                    <a:pt x="4124" y="2532"/>
                    <a:pt x="4446" y="2575"/>
                    <a:pt x="4772" y="2575"/>
                  </a:cubicBezTo>
                  <a:cubicBezTo>
                    <a:pt x="5018" y="2575"/>
                    <a:pt x="5266" y="2550"/>
                    <a:pt x="5514" y="2507"/>
                  </a:cubicBezTo>
                  <a:cubicBezTo>
                    <a:pt x="5715" y="2482"/>
                    <a:pt x="5990" y="2457"/>
                    <a:pt x="6166" y="2306"/>
                  </a:cubicBezTo>
                  <a:cubicBezTo>
                    <a:pt x="6316" y="2181"/>
                    <a:pt x="6316" y="1955"/>
                    <a:pt x="6191" y="1805"/>
                  </a:cubicBezTo>
                  <a:cubicBezTo>
                    <a:pt x="6040" y="1630"/>
                    <a:pt x="5790" y="1504"/>
                    <a:pt x="5564" y="1404"/>
                  </a:cubicBezTo>
                  <a:cubicBezTo>
                    <a:pt x="5339" y="1254"/>
                    <a:pt x="5088" y="1153"/>
                    <a:pt x="4837" y="1053"/>
                  </a:cubicBezTo>
                  <a:cubicBezTo>
                    <a:pt x="4336" y="828"/>
                    <a:pt x="3835" y="677"/>
                    <a:pt x="3309" y="527"/>
                  </a:cubicBezTo>
                  <a:cubicBezTo>
                    <a:pt x="2256" y="251"/>
                    <a:pt x="1153" y="10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0"/>
            <p:cNvSpPr/>
            <p:nvPr/>
          </p:nvSpPr>
          <p:spPr>
            <a:xfrm>
              <a:off x="5400426" y="4178102"/>
              <a:ext cx="253940" cy="85897"/>
            </a:xfrm>
            <a:custGeom>
              <a:avLst/>
              <a:gdLst/>
              <a:ahLst/>
              <a:cxnLst/>
              <a:rect l="l" t="t" r="r" b="b"/>
              <a:pathLst>
                <a:path w="5865" h="1984" extrusionOk="0">
                  <a:moveTo>
                    <a:pt x="0" y="1"/>
                  </a:moveTo>
                  <a:lnTo>
                    <a:pt x="0" y="1"/>
                  </a:lnTo>
                  <a:cubicBezTo>
                    <a:pt x="276" y="276"/>
                    <a:pt x="577" y="527"/>
                    <a:pt x="877" y="752"/>
                  </a:cubicBezTo>
                  <a:cubicBezTo>
                    <a:pt x="1780" y="1454"/>
                    <a:pt x="2857" y="1980"/>
                    <a:pt x="4035" y="1980"/>
                  </a:cubicBezTo>
                  <a:cubicBezTo>
                    <a:pt x="4080" y="1983"/>
                    <a:pt x="4124" y="1984"/>
                    <a:pt x="4168" y="1984"/>
                  </a:cubicBezTo>
                  <a:cubicBezTo>
                    <a:pt x="4654" y="1984"/>
                    <a:pt x="5151" y="1859"/>
                    <a:pt x="5564" y="1630"/>
                  </a:cubicBezTo>
                  <a:cubicBezTo>
                    <a:pt x="5690" y="1554"/>
                    <a:pt x="5790" y="1479"/>
                    <a:pt x="5865" y="1404"/>
                  </a:cubicBezTo>
                  <a:lnTo>
                    <a:pt x="5639" y="1354"/>
                  </a:lnTo>
                  <a:cubicBezTo>
                    <a:pt x="5489" y="1429"/>
                    <a:pt x="5339" y="1504"/>
                    <a:pt x="5188" y="1579"/>
                  </a:cubicBezTo>
                  <a:cubicBezTo>
                    <a:pt x="4827" y="1715"/>
                    <a:pt x="4447" y="1775"/>
                    <a:pt x="4065" y="1775"/>
                  </a:cubicBezTo>
                  <a:cubicBezTo>
                    <a:pt x="3385" y="1775"/>
                    <a:pt x="2699" y="1584"/>
                    <a:pt x="2106" y="1279"/>
                  </a:cubicBezTo>
                  <a:cubicBezTo>
                    <a:pt x="1479" y="978"/>
                    <a:pt x="953" y="552"/>
                    <a:pt x="451" y="1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0"/>
            <p:cNvSpPr/>
            <p:nvPr/>
          </p:nvSpPr>
          <p:spPr>
            <a:xfrm>
              <a:off x="5415623" y="4308770"/>
              <a:ext cx="255022" cy="98323"/>
            </a:xfrm>
            <a:custGeom>
              <a:avLst/>
              <a:gdLst/>
              <a:ahLst/>
              <a:cxnLst/>
              <a:rect l="l" t="t" r="r" b="b"/>
              <a:pathLst>
                <a:path w="5890" h="2271" extrusionOk="0">
                  <a:moveTo>
                    <a:pt x="1308" y="0"/>
                  </a:moveTo>
                  <a:cubicBezTo>
                    <a:pt x="862" y="0"/>
                    <a:pt x="423" y="64"/>
                    <a:pt x="0" y="191"/>
                  </a:cubicBezTo>
                  <a:lnTo>
                    <a:pt x="226" y="266"/>
                  </a:lnTo>
                  <a:cubicBezTo>
                    <a:pt x="401" y="241"/>
                    <a:pt x="552" y="216"/>
                    <a:pt x="727" y="191"/>
                  </a:cubicBezTo>
                  <a:cubicBezTo>
                    <a:pt x="875" y="177"/>
                    <a:pt x="1023" y="170"/>
                    <a:pt x="1171" y="170"/>
                  </a:cubicBezTo>
                  <a:cubicBezTo>
                    <a:pt x="2344" y="170"/>
                    <a:pt x="3479" y="600"/>
                    <a:pt x="4436" y="1268"/>
                  </a:cubicBezTo>
                  <a:cubicBezTo>
                    <a:pt x="4787" y="1519"/>
                    <a:pt x="5113" y="1795"/>
                    <a:pt x="5439" y="2095"/>
                  </a:cubicBezTo>
                  <a:lnTo>
                    <a:pt x="5890" y="2271"/>
                  </a:lnTo>
                  <a:cubicBezTo>
                    <a:pt x="4912" y="1243"/>
                    <a:pt x="3734" y="416"/>
                    <a:pt x="2356" y="115"/>
                  </a:cubicBezTo>
                  <a:cubicBezTo>
                    <a:pt x="2005" y="39"/>
                    <a:pt x="1654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0"/>
            <p:cNvSpPr/>
            <p:nvPr/>
          </p:nvSpPr>
          <p:spPr>
            <a:xfrm>
              <a:off x="5748747" y="4261664"/>
              <a:ext cx="180161" cy="235482"/>
            </a:xfrm>
            <a:custGeom>
              <a:avLst/>
              <a:gdLst/>
              <a:ahLst/>
              <a:cxnLst/>
              <a:rect l="l" t="t" r="r" b="b"/>
              <a:pathLst>
                <a:path w="4161" h="5439" extrusionOk="0">
                  <a:moveTo>
                    <a:pt x="0" y="0"/>
                  </a:moveTo>
                  <a:lnTo>
                    <a:pt x="0" y="0"/>
                  </a:lnTo>
                  <a:cubicBezTo>
                    <a:pt x="51" y="552"/>
                    <a:pt x="326" y="1103"/>
                    <a:pt x="677" y="1504"/>
                  </a:cubicBezTo>
                  <a:cubicBezTo>
                    <a:pt x="1228" y="2206"/>
                    <a:pt x="1980" y="2707"/>
                    <a:pt x="2607" y="3334"/>
                  </a:cubicBezTo>
                  <a:cubicBezTo>
                    <a:pt x="3183" y="3910"/>
                    <a:pt x="3609" y="4612"/>
                    <a:pt x="3910" y="5364"/>
                  </a:cubicBezTo>
                  <a:lnTo>
                    <a:pt x="4161" y="5439"/>
                  </a:lnTo>
                  <a:cubicBezTo>
                    <a:pt x="3835" y="4612"/>
                    <a:pt x="3384" y="3835"/>
                    <a:pt x="2732" y="3183"/>
                  </a:cubicBezTo>
                  <a:cubicBezTo>
                    <a:pt x="2131" y="2532"/>
                    <a:pt x="1354" y="2056"/>
                    <a:pt x="802" y="1354"/>
                  </a:cubicBezTo>
                  <a:cubicBezTo>
                    <a:pt x="502" y="978"/>
                    <a:pt x="276" y="527"/>
                    <a:pt x="201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0"/>
            <p:cNvSpPr/>
            <p:nvPr/>
          </p:nvSpPr>
          <p:spPr>
            <a:xfrm>
              <a:off x="5942975" y="4308337"/>
              <a:ext cx="160634" cy="237646"/>
            </a:xfrm>
            <a:custGeom>
              <a:avLst/>
              <a:gdLst/>
              <a:ahLst/>
              <a:cxnLst/>
              <a:rect l="l" t="t" r="r" b="b"/>
              <a:pathLst>
                <a:path w="3710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401"/>
                    <a:pt x="552" y="752"/>
                    <a:pt x="903" y="1028"/>
                  </a:cubicBezTo>
                  <a:cubicBezTo>
                    <a:pt x="1179" y="1278"/>
                    <a:pt x="1479" y="1479"/>
                    <a:pt x="1780" y="1729"/>
                  </a:cubicBezTo>
                  <a:cubicBezTo>
                    <a:pt x="2006" y="1955"/>
                    <a:pt x="2231" y="2206"/>
                    <a:pt x="2432" y="2481"/>
                  </a:cubicBezTo>
                  <a:cubicBezTo>
                    <a:pt x="2833" y="3033"/>
                    <a:pt x="3108" y="3659"/>
                    <a:pt x="3284" y="4311"/>
                  </a:cubicBezTo>
                  <a:cubicBezTo>
                    <a:pt x="3384" y="4712"/>
                    <a:pt x="3459" y="5088"/>
                    <a:pt x="3484" y="5489"/>
                  </a:cubicBezTo>
                  <a:cubicBezTo>
                    <a:pt x="3560" y="5489"/>
                    <a:pt x="3635" y="5464"/>
                    <a:pt x="3710" y="5464"/>
                  </a:cubicBezTo>
                  <a:cubicBezTo>
                    <a:pt x="3610" y="4336"/>
                    <a:pt x="3284" y="3208"/>
                    <a:pt x="2582" y="2306"/>
                  </a:cubicBezTo>
                  <a:cubicBezTo>
                    <a:pt x="2382" y="2030"/>
                    <a:pt x="2156" y="1780"/>
                    <a:pt x="1905" y="1554"/>
                  </a:cubicBezTo>
                  <a:cubicBezTo>
                    <a:pt x="1630" y="1303"/>
                    <a:pt x="1329" y="1103"/>
                    <a:pt x="1028" y="877"/>
                  </a:cubicBezTo>
                  <a:cubicBezTo>
                    <a:pt x="753" y="652"/>
                    <a:pt x="427" y="376"/>
                    <a:pt x="226" y="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0"/>
            <p:cNvSpPr/>
            <p:nvPr/>
          </p:nvSpPr>
          <p:spPr>
            <a:xfrm>
              <a:off x="6120924" y="4352802"/>
              <a:ext cx="48883" cy="156295"/>
            </a:xfrm>
            <a:custGeom>
              <a:avLst/>
              <a:gdLst/>
              <a:ahLst/>
              <a:cxnLst/>
              <a:rect l="l" t="t" r="r" b="b"/>
              <a:pathLst>
                <a:path w="1129" h="3610" extrusionOk="0">
                  <a:moveTo>
                    <a:pt x="126" y="1"/>
                  </a:moveTo>
                  <a:cubicBezTo>
                    <a:pt x="101" y="76"/>
                    <a:pt x="101" y="151"/>
                    <a:pt x="76" y="226"/>
                  </a:cubicBezTo>
                  <a:cubicBezTo>
                    <a:pt x="1" y="878"/>
                    <a:pt x="1" y="1555"/>
                    <a:pt x="176" y="2206"/>
                  </a:cubicBezTo>
                  <a:cubicBezTo>
                    <a:pt x="327" y="2732"/>
                    <a:pt x="602" y="3209"/>
                    <a:pt x="978" y="3610"/>
                  </a:cubicBezTo>
                  <a:cubicBezTo>
                    <a:pt x="1029" y="3560"/>
                    <a:pt x="1079" y="3484"/>
                    <a:pt x="1129" y="3409"/>
                  </a:cubicBezTo>
                  <a:cubicBezTo>
                    <a:pt x="753" y="3008"/>
                    <a:pt x="477" y="2507"/>
                    <a:pt x="352" y="1930"/>
                  </a:cubicBezTo>
                  <a:cubicBezTo>
                    <a:pt x="227" y="1329"/>
                    <a:pt x="252" y="702"/>
                    <a:pt x="327" y="101"/>
                  </a:cubicBezTo>
                  <a:cubicBezTo>
                    <a:pt x="252" y="76"/>
                    <a:pt x="201" y="26"/>
                    <a:pt x="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0"/>
            <p:cNvSpPr/>
            <p:nvPr/>
          </p:nvSpPr>
          <p:spPr>
            <a:xfrm>
              <a:off x="4282725" y="4429869"/>
              <a:ext cx="773770" cy="180150"/>
            </a:xfrm>
            <a:custGeom>
              <a:avLst/>
              <a:gdLst/>
              <a:ahLst/>
              <a:cxnLst/>
              <a:rect l="l" t="t" r="r" b="b"/>
              <a:pathLst>
                <a:path w="17871" h="4161" extrusionOk="0">
                  <a:moveTo>
                    <a:pt x="4136" y="0"/>
                  </a:moveTo>
                  <a:cubicBezTo>
                    <a:pt x="1855" y="0"/>
                    <a:pt x="1" y="1855"/>
                    <a:pt x="1" y="4135"/>
                  </a:cubicBezTo>
                  <a:lnTo>
                    <a:pt x="1" y="4161"/>
                  </a:lnTo>
                  <a:lnTo>
                    <a:pt x="17870" y="4161"/>
                  </a:lnTo>
                  <a:lnTo>
                    <a:pt x="17870" y="4135"/>
                  </a:lnTo>
                  <a:cubicBezTo>
                    <a:pt x="17870" y="1855"/>
                    <a:pt x="16016" y="0"/>
                    <a:pt x="13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60"/>
          <p:cNvSpPr txBox="1">
            <a:spLocks noGrp="1"/>
          </p:cNvSpPr>
          <p:nvPr>
            <p:ph type="title"/>
          </p:nvPr>
        </p:nvSpPr>
        <p:spPr>
          <a:xfrm>
            <a:off x="563926" y="1704109"/>
            <a:ext cx="5778159" cy="2410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tx1">
                    <a:lumMod val="95000"/>
                  </a:schemeClr>
                </a:solidFill>
              </a:rPr>
              <a:t>REGULATORY </a:t>
            </a:r>
            <a:r>
              <a:rPr lang="en-IN" sz="5400" dirty="0">
                <a:solidFill>
                  <a:schemeClr val="tx1">
                    <a:lumMod val="75000"/>
                  </a:schemeClr>
                </a:solidFill>
              </a:rPr>
              <a:t>FRAMEWORK </a:t>
            </a:r>
            <a:r>
              <a:rPr lang="en-IN" sz="5400" dirty="0">
                <a:solidFill>
                  <a:schemeClr val="tx1">
                    <a:lumMod val="50000"/>
                  </a:schemeClr>
                </a:solidFill>
              </a:rPr>
              <a:t>IN INDIA</a:t>
            </a:r>
          </a:p>
        </p:txBody>
      </p:sp>
      <p:grpSp>
        <p:nvGrpSpPr>
          <p:cNvPr id="1429" name="Google Shape;1429;p60"/>
          <p:cNvGrpSpPr/>
          <p:nvPr/>
        </p:nvGrpSpPr>
        <p:grpSpPr>
          <a:xfrm>
            <a:off x="6470858" y="2156139"/>
            <a:ext cx="2347977" cy="2448055"/>
            <a:chOff x="5346650" y="2363425"/>
            <a:chExt cx="1073950" cy="1119725"/>
          </a:xfrm>
        </p:grpSpPr>
        <p:sp>
          <p:nvSpPr>
            <p:cNvPr id="1430" name="Google Shape;1430;p60"/>
            <p:cNvSpPr/>
            <p:nvPr/>
          </p:nvSpPr>
          <p:spPr>
            <a:xfrm>
              <a:off x="5783350" y="2560425"/>
              <a:ext cx="295775" cy="232575"/>
            </a:xfrm>
            <a:custGeom>
              <a:avLst/>
              <a:gdLst/>
              <a:ahLst/>
              <a:cxnLst/>
              <a:rect l="l" t="t" r="r" b="b"/>
              <a:pathLst>
                <a:path w="11831" h="9303" extrusionOk="0">
                  <a:moveTo>
                    <a:pt x="2918" y="1"/>
                  </a:moveTo>
                  <a:cubicBezTo>
                    <a:pt x="1924" y="1"/>
                    <a:pt x="949" y="15"/>
                    <a:pt x="1" y="41"/>
                  </a:cubicBezTo>
                  <a:lnTo>
                    <a:pt x="452" y="7710"/>
                  </a:lnTo>
                  <a:cubicBezTo>
                    <a:pt x="452" y="7710"/>
                    <a:pt x="1789" y="9303"/>
                    <a:pt x="4455" y="9303"/>
                  </a:cubicBezTo>
                  <a:cubicBezTo>
                    <a:pt x="5788" y="9303"/>
                    <a:pt x="7453" y="8905"/>
                    <a:pt x="9450" y="7710"/>
                  </a:cubicBezTo>
                  <a:lnTo>
                    <a:pt x="9450" y="4276"/>
                  </a:lnTo>
                  <a:lnTo>
                    <a:pt x="11831" y="417"/>
                  </a:lnTo>
                  <a:cubicBezTo>
                    <a:pt x="8815" y="119"/>
                    <a:pt x="5786" y="1"/>
                    <a:pt x="2918" y="1"/>
                  </a:cubicBezTo>
                  <a:close/>
                </a:path>
              </a:pathLst>
            </a:custGeom>
            <a:solidFill>
              <a:srgbClr val="C98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0"/>
            <p:cNvSpPr/>
            <p:nvPr/>
          </p:nvSpPr>
          <p:spPr>
            <a:xfrm>
              <a:off x="5346650" y="2363425"/>
              <a:ext cx="121575" cy="141025"/>
            </a:xfrm>
            <a:custGeom>
              <a:avLst/>
              <a:gdLst/>
              <a:ahLst/>
              <a:cxnLst/>
              <a:rect l="l" t="t" r="r" b="b"/>
              <a:pathLst>
                <a:path w="4863" h="5641" extrusionOk="0">
                  <a:moveTo>
                    <a:pt x="3609" y="1"/>
                  </a:moveTo>
                  <a:cubicBezTo>
                    <a:pt x="3609" y="1"/>
                    <a:pt x="0" y="602"/>
                    <a:pt x="677" y="5640"/>
                  </a:cubicBezTo>
                  <a:lnTo>
                    <a:pt x="4537" y="5314"/>
                  </a:lnTo>
                  <a:cubicBezTo>
                    <a:pt x="4537" y="5314"/>
                    <a:pt x="4862" y="1881"/>
                    <a:pt x="3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0"/>
            <p:cNvSpPr/>
            <p:nvPr/>
          </p:nvSpPr>
          <p:spPr>
            <a:xfrm>
              <a:off x="5375475" y="2429225"/>
              <a:ext cx="92750" cy="164825"/>
            </a:xfrm>
            <a:custGeom>
              <a:avLst/>
              <a:gdLst/>
              <a:ahLst/>
              <a:cxnLst/>
              <a:rect l="l" t="t" r="r" b="b"/>
              <a:pathLst>
                <a:path w="3710" h="6593" extrusionOk="0">
                  <a:moveTo>
                    <a:pt x="1855" y="1"/>
                  </a:moveTo>
                  <a:cubicBezTo>
                    <a:pt x="827" y="1"/>
                    <a:pt x="0" y="1479"/>
                    <a:pt x="0" y="3309"/>
                  </a:cubicBezTo>
                  <a:cubicBezTo>
                    <a:pt x="0" y="5138"/>
                    <a:pt x="827" y="6592"/>
                    <a:pt x="1855" y="6592"/>
                  </a:cubicBezTo>
                  <a:cubicBezTo>
                    <a:pt x="2882" y="6592"/>
                    <a:pt x="3709" y="5138"/>
                    <a:pt x="3709" y="3309"/>
                  </a:cubicBezTo>
                  <a:cubicBezTo>
                    <a:pt x="3709" y="1479"/>
                    <a:pt x="2882" y="1"/>
                    <a:pt x="1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0"/>
            <p:cNvSpPr/>
            <p:nvPr/>
          </p:nvSpPr>
          <p:spPr>
            <a:xfrm>
              <a:off x="5421825" y="2365950"/>
              <a:ext cx="998775" cy="251900"/>
            </a:xfrm>
            <a:custGeom>
              <a:avLst/>
              <a:gdLst/>
              <a:ahLst/>
              <a:cxnLst/>
              <a:rect l="l" t="t" r="r" b="b"/>
              <a:pathLst>
                <a:path w="39951" h="10076" extrusionOk="0">
                  <a:moveTo>
                    <a:pt x="652" y="0"/>
                  </a:moveTo>
                  <a:cubicBezTo>
                    <a:pt x="652" y="0"/>
                    <a:pt x="3083" y="4336"/>
                    <a:pt x="1" y="9123"/>
                  </a:cubicBezTo>
                  <a:cubicBezTo>
                    <a:pt x="1" y="9123"/>
                    <a:pt x="7878" y="7779"/>
                    <a:pt x="17467" y="7779"/>
                  </a:cubicBezTo>
                  <a:cubicBezTo>
                    <a:pt x="23535" y="7779"/>
                    <a:pt x="30289" y="8317"/>
                    <a:pt x="36166" y="10075"/>
                  </a:cubicBezTo>
                  <a:cubicBezTo>
                    <a:pt x="36166" y="10075"/>
                    <a:pt x="39951" y="5288"/>
                    <a:pt x="35665" y="1479"/>
                  </a:cubicBezTo>
                  <a:cubicBezTo>
                    <a:pt x="35665" y="1479"/>
                    <a:pt x="29213" y="2236"/>
                    <a:pt x="21063" y="2236"/>
                  </a:cubicBezTo>
                  <a:cubicBezTo>
                    <a:pt x="14535" y="2236"/>
                    <a:pt x="6917" y="175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5807175" y="2444900"/>
              <a:ext cx="106525" cy="105900"/>
            </a:xfrm>
            <a:custGeom>
              <a:avLst/>
              <a:gdLst/>
              <a:ahLst/>
              <a:cxnLst/>
              <a:rect l="l" t="t" r="r" b="b"/>
              <a:pathLst>
                <a:path w="4261" h="4236" extrusionOk="0">
                  <a:moveTo>
                    <a:pt x="2131" y="0"/>
                  </a:moveTo>
                  <a:cubicBezTo>
                    <a:pt x="953" y="0"/>
                    <a:pt x="0" y="953"/>
                    <a:pt x="0" y="2130"/>
                  </a:cubicBezTo>
                  <a:cubicBezTo>
                    <a:pt x="0" y="3308"/>
                    <a:pt x="953" y="4236"/>
                    <a:pt x="2131" y="4236"/>
                  </a:cubicBezTo>
                  <a:cubicBezTo>
                    <a:pt x="3309" y="4236"/>
                    <a:pt x="4261" y="3308"/>
                    <a:pt x="4261" y="2130"/>
                  </a:cubicBezTo>
                  <a:cubicBezTo>
                    <a:pt x="4261" y="953"/>
                    <a:pt x="3309" y="0"/>
                    <a:pt x="2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5820950" y="2458675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580" y="1"/>
                  </a:moveTo>
                  <a:cubicBezTo>
                    <a:pt x="702" y="1"/>
                    <a:pt x="1" y="702"/>
                    <a:pt x="1" y="1579"/>
                  </a:cubicBezTo>
                  <a:cubicBezTo>
                    <a:pt x="1" y="2432"/>
                    <a:pt x="702" y="3158"/>
                    <a:pt x="1580" y="3158"/>
                  </a:cubicBezTo>
                  <a:cubicBezTo>
                    <a:pt x="2457" y="3158"/>
                    <a:pt x="3159" y="2432"/>
                    <a:pt x="3159" y="1579"/>
                  </a:cubicBezTo>
                  <a:cubicBezTo>
                    <a:pt x="3159" y="702"/>
                    <a:pt x="2457" y="1"/>
                    <a:pt x="1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5777100" y="2542625"/>
              <a:ext cx="97150" cy="95900"/>
            </a:xfrm>
            <a:custGeom>
              <a:avLst/>
              <a:gdLst/>
              <a:ahLst/>
              <a:cxnLst/>
              <a:rect l="l" t="t" r="r" b="b"/>
              <a:pathLst>
                <a:path w="3886" h="3836" extrusionOk="0">
                  <a:moveTo>
                    <a:pt x="2181" y="1"/>
                  </a:moveTo>
                  <a:cubicBezTo>
                    <a:pt x="2181" y="1"/>
                    <a:pt x="1504" y="2257"/>
                    <a:pt x="0" y="2783"/>
                  </a:cubicBezTo>
                  <a:lnTo>
                    <a:pt x="1855" y="2457"/>
                  </a:lnTo>
                  <a:lnTo>
                    <a:pt x="1855" y="3836"/>
                  </a:lnTo>
                  <a:cubicBezTo>
                    <a:pt x="1855" y="3836"/>
                    <a:pt x="3885" y="2582"/>
                    <a:pt x="3810" y="277"/>
                  </a:cubicBezTo>
                  <a:lnTo>
                    <a:pt x="2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5872325" y="2528225"/>
              <a:ext cx="72100" cy="110300"/>
            </a:xfrm>
            <a:custGeom>
              <a:avLst/>
              <a:gdLst/>
              <a:ahLst/>
              <a:cxnLst/>
              <a:rect l="l" t="t" r="r" b="b"/>
              <a:pathLst>
                <a:path w="2884" h="4412" extrusionOk="0">
                  <a:moveTo>
                    <a:pt x="1254" y="1"/>
                  </a:moveTo>
                  <a:lnTo>
                    <a:pt x="1" y="853"/>
                  </a:lnTo>
                  <a:cubicBezTo>
                    <a:pt x="1" y="853"/>
                    <a:pt x="1354" y="3083"/>
                    <a:pt x="978" y="4412"/>
                  </a:cubicBezTo>
                  <a:lnTo>
                    <a:pt x="1855" y="2883"/>
                  </a:lnTo>
                  <a:lnTo>
                    <a:pt x="2883" y="3209"/>
                  </a:lnTo>
                  <a:cubicBezTo>
                    <a:pt x="2883" y="3209"/>
                    <a:pt x="2657" y="1078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5807175" y="2420950"/>
              <a:ext cx="83975" cy="33375"/>
            </a:xfrm>
            <a:custGeom>
              <a:avLst/>
              <a:gdLst/>
              <a:ahLst/>
              <a:cxnLst/>
              <a:rect l="l" t="t" r="r" b="b"/>
              <a:pathLst>
                <a:path w="3359" h="1335" extrusionOk="0">
                  <a:moveTo>
                    <a:pt x="78" y="0"/>
                  </a:moveTo>
                  <a:cubicBezTo>
                    <a:pt x="52" y="0"/>
                    <a:pt x="26" y="2"/>
                    <a:pt x="0" y="6"/>
                  </a:cubicBezTo>
                  <a:lnTo>
                    <a:pt x="156" y="6"/>
                  </a:lnTo>
                  <a:cubicBezTo>
                    <a:pt x="130" y="2"/>
                    <a:pt x="104" y="0"/>
                    <a:pt x="78" y="0"/>
                  </a:cubicBezTo>
                  <a:close/>
                  <a:moveTo>
                    <a:pt x="156" y="6"/>
                  </a:moveTo>
                  <a:cubicBezTo>
                    <a:pt x="756" y="93"/>
                    <a:pt x="1203" y="1159"/>
                    <a:pt x="1203" y="1159"/>
                  </a:cubicBezTo>
                  <a:lnTo>
                    <a:pt x="3359" y="1334"/>
                  </a:lnTo>
                  <a:cubicBezTo>
                    <a:pt x="3359" y="733"/>
                    <a:pt x="3058" y="6"/>
                    <a:pt x="3058" y="6"/>
                  </a:cubicBezTo>
                  <a:close/>
                </a:path>
              </a:pathLst>
            </a:custGeom>
            <a:solidFill>
              <a:srgbClr val="C32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5794650" y="2396825"/>
              <a:ext cx="302650" cy="396175"/>
            </a:xfrm>
            <a:custGeom>
              <a:avLst/>
              <a:gdLst/>
              <a:ahLst/>
              <a:cxnLst/>
              <a:rect l="l" t="t" r="r" b="b"/>
              <a:pathLst>
                <a:path w="12106" h="15847" extrusionOk="0">
                  <a:moveTo>
                    <a:pt x="5754" y="1"/>
                  </a:moveTo>
                  <a:cubicBezTo>
                    <a:pt x="5511" y="1"/>
                    <a:pt x="5266" y="102"/>
                    <a:pt x="5088" y="294"/>
                  </a:cubicBezTo>
                  <a:cubicBezTo>
                    <a:pt x="5088" y="294"/>
                    <a:pt x="4862" y="470"/>
                    <a:pt x="4812" y="745"/>
                  </a:cubicBezTo>
                  <a:cubicBezTo>
                    <a:pt x="4762" y="946"/>
                    <a:pt x="4787" y="1171"/>
                    <a:pt x="4887" y="1347"/>
                  </a:cubicBezTo>
                  <a:cubicBezTo>
                    <a:pt x="5038" y="2023"/>
                    <a:pt x="5614" y="3101"/>
                    <a:pt x="7068" y="4906"/>
                  </a:cubicBezTo>
                  <a:lnTo>
                    <a:pt x="5940" y="6585"/>
                  </a:lnTo>
                  <a:lnTo>
                    <a:pt x="0" y="14254"/>
                  </a:lnTo>
                  <a:cubicBezTo>
                    <a:pt x="0" y="14254"/>
                    <a:pt x="1337" y="15847"/>
                    <a:pt x="4003" y="15847"/>
                  </a:cubicBezTo>
                  <a:cubicBezTo>
                    <a:pt x="5336" y="15847"/>
                    <a:pt x="7001" y="15449"/>
                    <a:pt x="8998" y="14254"/>
                  </a:cubicBezTo>
                  <a:lnTo>
                    <a:pt x="8998" y="10820"/>
                  </a:lnTo>
                  <a:lnTo>
                    <a:pt x="11805" y="6284"/>
                  </a:lnTo>
                  <a:cubicBezTo>
                    <a:pt x="12105" y="5783"/>
                    <a:pt x="12030" y="5131"/>
                    <a:pt x="11579" y="4755"/>
                  </a:cubicBezTo>
                  <a:cubicBezTo>
                    <a:pt x="9975" y="3352"/>
                    <a:pt x="6316" y="219"/>
                    <a:pt x="6316" y="219"/>
                  </a:cubicBezTo>
                  <a:cubicBezTo>
                    <a:pt x="6157" y="71"/>
                    <a:pt x="5956" y="1"/>
                    <a:pt x="5754" y="1"/>
                  </a:cubicBezTo>
                  <a:close/>
                </a:path>
              </a:pathLst>
            </a:custGeom>
            <a:solidFill>
              <a:srgbClr val="C98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5915575" y="2560175"/>
              <a:ext cx="29475" cy="43900"/>
            </a:xfrm>
            <a:custGeom>
              <a:avLst/>
              <a:gdLst/>
              <a:ahLst/>
              <a:cxnLst/>
              <a:rect l="l" t="t" r="r" b="b"/>
              <a:pathLst>
                <a:path w="1179" h="1756" extrusionOk="0">
                  <a:moveTo>
                    <a:pt x="1128" y="1"/>
                  </a:moveTo>
                  <a:cubicBezTo>
                    <a:pt x="1103" y="1"/>
                    <a:pt x="1053" y="1"/>
                    <a:pt x="1053" y="26"/>
                  </a:cubicBezTo>
                  <a:lnTo>
                    <a:pt x="0" y="1655"/>
                  </a:lnTo>
                  <a:cubicBezTo>
                    <a:pt x="0" y="1680"/>
                    <a:pt x="0" y="1730"/>
                    <a:pt x="25" y="1730"/>
                  </a:cubicBezTo>
                  <a:cubicBezTo>
                    <a:pt x="50" y="1755"/>
                    <a:pt x="50" y="1755"/>
                    <a:pt x="50" y="1755"/>
                  </a:cubicBezTo>
                  <a:cubicBezTo>
                    <a:pt x="75" y="1755"/>
                    <a:pt x="100" y="1730"/>
                    <a:pt x="125" y="1730"/>
                  </a:cubicBezTo>
                  <a:lnTo>
                    <a:pt x="1153" y="101"/>
                  </a:lnTo>
                  <a:cubicBezTo>
                    <a:pt x="1178" y="76"/>
                    <a:pt x="1153" y="26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5918075" y="2396825"/>
              <a:ext cx="65175" cy="50600"/>
            </a:xfrm>
            <a:custGeom>
              <a:avLst/>
              <a:gdLst/>
              <a:ahLst/>
              <a:cxnLst/>
              <a:rect l="l" t="t" r="r" b="b"/>
              <a:pathLst>
                <a:path w="2607" h="2024" extrusionOk="0">
                  <a:moveTo>
                    <a:pt x="817" y="1"/>
                  </a:moveTo>
                  <a:cubicBezTo>
                    <a:pt x="574" y="1"/>
                    <a:pt x="329" y="102"/>
                    <a:pt x="151" y="294"/>
                  </a:cubicBezTo>
                  <a:cubicBezTo>
                    <a:pt x="151" y="294"/>
                    <a:pt x="76" y="369"/>
                    <a:pt x="0" y="470"/>
                  </a:cubicBezTo>
                  <a:cubicBezTo>
                    <a:pt x="326" y="1196"/>
                    <a:pt x="1479" y="2023"/>
                    <a:pt x="1479" y="2023"/>
                  </a:cubicBezTo>
                  <a:lnTo>
                    <a:pt x="2607" y="1272"/>
                  </a:lnTo>
                  <a:cubicBezTo>
                    <a:pt x="1880" y="645"/>
                    <a:pt x="1379" y="219"/>
                    <a:pt x="1379" y="219"/>
                  </a:cubicBezTo>
                  <a:cubicBezTo>
                    <a:pt x="1220" y="71"/>
                    <a:pt x="1019" y="1"/>
                    <a:pt x="817" y="1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5789000" y="2374725"/>
              <a:ext cx="46400" cy="160425"/>
            </a:xfrm>
            <a:custGeom>
              <a:avLst/>
              <a:gdLst/>
              <a:ahLst/>
              <a:cxnLst/>
              <a:rect l="l" t="t" r="r" b="b"/>
              <a:pathLst>
                <a:path w="1856" h="6417" extrusionOk="0">
                  <a:moveTo>
                    <a:pt x="928" y="0"/>
                  </a:moveTo>
                  <a:cubicBezTo>
                    <a:pt x="427" y="0"/>
                    <a:pt x="0" y="426"/>
                    <a:pt x="0" y="927"/>
                  </a:cubicBezTo>
                  <a:lnTo>
                    <a:pt x="0" y="5489"/>
                  </a:lnTo>
                  <a:cubicBezTo>
                    <a:pt x="0" y="5990"/>
                    <a:pt x="427" y="6416"/>
                    <a:pt x="928" y="6416"/>
                  </a:cubicBezTo>
                  <a:cubicBezTo>
                    <a:pt x="1454" y="6416"/>
                    <a:pt x="1855" y="5990"/>
                    <a:pt x="1855" y="5489"/>
                  </a:cubicBezTo>
                  <a:lnTo>
                    <a:pt x="1855" y="927"/>
                  </a:lnTo>
                  <a:cubicBezTo>
                    <a:pt x="1855" y="426"/>
                    <a:pt x="1454" y="0"/>
                    <a:pt x="928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5882350" y="2374725"/>
              <a:ext cx="46400" cy="160425"/>
            </a:xfrm>
            <a:custGeom>
              <a:avLst/>
              <a:gdLst/>
              <a:ahLst/>
              <a:cxnLst/>
              <a:rect l="l" t="t" r="r" b="b"/>
              <a:pathLst>
                <a:path w="1856" h="6417" extrusionOk="0">
                  <a:moveTo>
                    <a:pt x="928" y="0"/>
                  </a:moveTo>
                  <a:cubicBezTo>
                    <a:pt x="427" y="0"/>
                    <a:pt x="1" y="426"/>
                    <a:pt x="1" y="927"/>
                  </a:cubicBezTo>
                  <a:lnTo>
                    <a:pt x="1" y="5489"/>
                  </a:lnTo>
                  <a:cubicBezTo>
                    <a:pt x="1" y="5990"/>
                    <a:pt x="427" y="6416"/>
                    <a:pt x="928" y="6416"/>
                  </a:cubicBezTo>
                  <a:cubicBezTo>
                    <a:pt x="1454" y="6416"/>
                    <a:pt x="1855" y="5990"/>
                    <a:pt x="1855" y="5489"/>
                  </a:cubicBezTo>
                  <a:lnTo>
                    <a:pt x="1855" y="927"/>
                  </a:lnTo>
                  <a:cubicBezTo>
                    <a:pt x="1855" y="426"/>
                    <a:pt x="1454" y="0"/>
                    <a:pt x="928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5835375" y="2374725"/>
              <a:ext cx="47000" cy="184225"/>
            </a:xfrm>
            <a:custGeom>
              <a:avLst/>
              <a:gdLst/>
              <a:ahLst/>
              <a:cxnLst/>
              <a:rect l="l" t="t" r="r" b="b"/>
              <a:pathLst>
                <a:path w="1880" h="7369" extrusionOk="0">
                  <a:moveTo>
                    <a:pt x="953" y="0"/>
                  </a:moveTo>
                  <a:cubicBezTo>
                    <a:pt x="426" y="0"/>
                    <a:pt x="0" y="426"/>
                    <a:pt x="0" y="927"/>
                  </a:cubicBezTo>
                  <a:lnTo>
                    <a:pt x="0" y="6441"/>
                  </a:lnTo>
                  <a:cubicBezTo>
                    <a:pt x="0" y="6943"/>
                    <a:pt x="426" y="7369"/>
                    <a:pt x="953" y="7369"/>
                  </a:cubicBezTo>
                  <a:cubicBezTo>
                    <a:pt x="1454" y="7369"/>
                    <a:pt x="1880" y="6943"/>
                    <a:pt x="1880" y="6441"/>
                  </a:cubicBezTo>
                  <a:lnTo>
                    <a:pt x="1880" y="927"/>
                  </a:lnTo>
                  <a:cubicBezTo>
                    <a:pt x="1880" y="426"/>
                    <a:pt x="1454" y="0"/>
                    <a:pt x="953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5928725" y="2372650"/>
              <a:ext cx="97775" cy="162500"/>
            </a:xfrm>
            <a:custGeom>
              <a:avLst/>
              <a:gdLst/>
              <a:ahLst/>
              <a:cxnLst/>
              <a:rect l="l" t="t" r="r" b="b"/>
              <a:pathLst>
                <a:path w="3911" h="6500" extrusionOk="0">
                  <a:moveTo>
                    <a:pt x="1401" y="0"/>
                  </a:moveTo>
                  <a:cubicBezTo>
                    <a:pt x="1232" y="0"/>
                    <a:pt x="1057" y="26"/>
                    <a:pt x="878" y="83"/>
                  </a:cubicBezTo>
                  <a:cubicBezTo>
                    <a:pt x="401" y="83"/>
                    <a:pt x="0" y="459"/>
                    <a:pt x="0" y="935"/>
                  </a:cubicBezTo>
                  <a:lnTo>
                    <a:pt x="0" y="5622"/>
                  </a:lnTo>
                  <a:cubicBezTo>
                    <a:pt x="0" y="6098"/>
                    <a:pt x="401" y="6499"/>
                    <a:pt x="878" y="6499"/>
                  </a:cubicBezTo>
                  <a:lnTo>
                    <a:pt x="1028" y="6499"/>
                  </a:lnTo>
                  <a:cubicBezTo>
                    <a:pt x="1479" y="6499"/>
                    <a:pt x="1880" y="6098"/>
                    <a:pt x="1880" y="5622"/>
                  </a:cubicBezTo>
                  <a:lnTo>
                    <a:pt x="1880" y="1913"/>
                  </a:lnTo>
                  <a:lnTo>
                    <a:pt x="3910" y="1913"/>
                  </a:lnTo>
                  <a:cubicBezTo>
                    <a:pt x="3910" y="1913"/>
                    <a:pt x="2863" y="0"/>
                    <a:pt x="1401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5974475" y="2394150"/>
              <a:ext cx="2525" cy="125950"/>
            </a:xfrm>
            <a:custGeom>
              <a:avLst/>
              <a:gdLst/>
              <a:ahLst/>
              <a:cxnLst/>
              <a:rect l="l" t="t" r="r" b="b"/>
              <a:pathLst>
                <a:path w="101" h="5038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lnTo>
                    <a:pt x="0" y="4988"/>
                  </a:lnTo>
                  <a:cubicBezTo>
                    <a:pt x="0" y="5013"/>
                    <a:pt x="25" y="5038"/>
                    <a:pt x="50" y="5038"/>
                  </a:cubicBezTo>
                  <a:cubicBezTo>
                    <a:pt x="75" y="5038"/>
                    <a:pt x="100" y="5013"/>
                    <a:pt x="100" y="4988"/>
                  </a:cubicBezTo>
                  <a:lnTo>
                    <a:pt x="100" y="75"/>
                  </a:ln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5789000" y="2486250"/>
              <a:ext cx="35100" cy="48900"/>
            </a:xfrm>
            <a:custGeom>
              <a:avLst/>
              <a:gdLst/>
              <a:ahLst/>
              <a:cxnLst/>
              <a:rect l="l" t="t" r="r" b="b"/>
              <a:pathLst>
                <a:path w="1404" h="1956" extrusionOk="0">
                  <a:moveTo>
                    <a:pt x="0" y="0"/>
                  </a:moveTo>
                  <a:lnTo>
                    <a:pt x="0" y="1078"/>
                  </a:lnTo>
                  <a:cubicBezTo>
                    <a:pt x="0" y="1554"/>
                    <a:pt x="376" y="1955"/>
                    <a:pt x="853" y="1955"/>
                  </a:cubicBezTo>
                  <a:lnTo>
                    <a:pt x="1003" y="1955"/>
                  </a:lnTo>
                  <a:cubicBezTo>
                    <a:pt x="1404" y="1228"/>
                    <a:pt x="1103" y="0"/>
                    <a:pt x="1103" y="0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5928725" y="2486250"/>
              <a:ext cx="35750" cy="48900"/>
            </a:xfrm>
            <a:custGeom>
              <a:avLst/>
              <a:gdLst/>
              <a:ahLst/>
              <a:cxnLst/>
              <a:rect l="l" t="t" r="r" b="b"/>
              <a:pathLst>
                <a:path w="1430" h="1956" extrusionOk="0">
                  <a:moveTo>
                    <a:pt x="0" y="0"/>
                  </a:moveTo>
                  <a:lnTo>
                    <a:pt x="0" y="1078"/>
                  </a:lnTo>
                  <a:cubicBezTo>
                    <a:pt x="0" y="1554"/>
                    <a:pt x="401" y="1955"/>
                    <a:pt x="878" y="1955"/>
                  </a:cubicBezTo>
                  <a:lnTo>
                    <a:pt x="1028" y="1955"/>
                  </a:lnTo>
                  <a:cubicBezTo>
                    <a:pt x="1429" y="1228"/>
                    <a:pt x="1128" y="0"/>
                    <a:pt x="1128" y="0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5882350" y="2486250"/>
              <a:ext cx="35125" cy="48900"/>
            </a:xfrm>
            <a:custGeom>
              <a:avLst/>
              <a:gdLst/>
              <a:ahLst/>
              <a:cxnLst/>
              <a:rect l="l" t="t" r="r" b="b"/>
              <a:pathLst>
                <a:path w="1405" h="1956" extrusionOk="0">
                  <a:moveTo>
                    <a:pt x="1" y="0"/>
                  </a:moveTo>
                  <a:lnTo>
                    <a:pt x="1" y="1078"/>
                  </a:lnTo>
                  <a:cubicBezTo>
                    <a:pt x="1" y="1554"/>
                    <a:pt x="377" y="1955"/>
                    <a:pt x="853" y="1955"/>
                  </a:cubicBezTo>
                  <a:lnTo>
                    <a:pt x="1003" y="1955"/>
                  </a:lnTo>
                  <a:cubicBezTo>
                    <a:pt x="1404" y="1228"/>
                    <a:pt x="1104" y="0"/>
                    <a:pt x="1104" y="0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5835375" y="2510675"/>
              <a:ext cx="35725" cy="48900"/>
            </a:xfrm>
            <a:custGeom>
              <a:avLst/>
              <a:gdLst/>
              <a:ahLst/>
              <a:cxnLst/>
              <a:rect l="l" t="t" r="r" b="b"/>
              <a:pathLst>
                <a:path w="1429" h="1956" extrusionOk="0">
                  <a:moveTo>
                    <a:pt x="0" y="1"/>
                  </a:moveTo>
                  <a:lnTo>
                    <a:pt x="0" y="1078"/>
                  </a:lnTo>
                  <a:cubicBezTo>
                    <a:pt x="0" y="1555"/>
                    <a:pt x="401" y="1956"/>
                    <a:pt x="877" y="1956"/>
                  </a:cubicBezTo>
                  <a:lnTo>
                    <a:pt x="1028" y="1956"/>
                  </a:lnTo>
                  <a:cubicBezTo>
                    <a:pt x="1429" y="1204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5834125" y="2394775"/>
              <a:ext cx="3150" cy="117175"/>
            </a:xfrm>
            <a:custGeom>
              <a:avLst/>
              <a:gdLst/>
              <a:ahLst/>
              <a:cxnLst/>
              <a:rect l="l" t="t" r="r" b="b"/>
              <a:pathLst>
                <a:path w="126" h="4687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0" y="4637"/>
                  </a:lnTo>
                  <a:cubicBezTo>
                    <a:pt x="0" y="4662"/>
                    <a:pt x="25" y="4687"/>
                    <a:pt x="50" y="4687"/>
                  </a:cubicBezTo>
                  <a:cubicBezTo>
                    <a:pt x="100" y="4687"/>
                    <a:pt x="125" y="4662"/>
                    <a:pt x="125" y="4637"/>
                  </a:cubicBezTo>
                  <a:lnTo>
                    <a:pt x="125" y="50"/>
                  </a:lnTo>
                  <a:cubicBezTo>
                    <a:pt x="125" y="25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5881100" y="2394775"/>
              <a:ext cx="2525" cy="120325"/>
            </a:xfrm>
            <a:custGeom>
              <a:avLst/>
              <a:gdLst/>
              <a:ahLst/>
              <a:cxnLst/>
              <a:rect l="l" t="t" r="r" b="b"/>
              <a:pathLst>
                <a:path w="101" h="4813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lnTo>
                    <a:pt x="1" y="4737"/>
                  </a:lnTo>
                  <a:cubicBezTo>
                    <a:pt x="1" y="4787"/>
                    <a:pt x="26" y="4812"/>
                    <a:pt x="51" y="4812"/>
                  </a:cubicBezTo>
                  <a:cubicBezTo>
                    <a:pt x="76" y="4812"/>
                    <a:pt x="101" y="4787"/>
                    <a:pt x="101" y="4737"/>
                  </a:cubicBezTo>
                  <a:lnTo>
                    <a:pt x="101" y="50"/>
                  </a:ln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5927475" y="2394775"/>
              <a:ext cx="3150" cy="120325"/>
            </a:xfrm>
            <a:custGeom>
              <a:avLst/>
              <a:gdLst/>
              <a:ahLst/>
              <a:cxnLst/>
              <a:rect l="l" t="t" r="r" b="b"/>
              <a:pathLst>
                <a:path w="126" h="4813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0" y="4737"/>
                  </a:lnTo>
                  <a:cubicBezTo>
                    <a:pt x="0" y="4787"/>
                    <a:pt x="25" y="4812"/>
                    <a:pt x="50" y="4812"/>
                  </a:cubicBezTo>
                  <a:cubicBezTo>
                    <a:pt x="101" y="4812"/>
                    <a:pt x="126" y="4787"/>
                    <a:pt x="126" y="4737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5708175" y="2731850"/>
              <a:ext cx="414800" cy="79600"/>
            </a:xfrm>
            <a:custGeom>
              <a:avLst/>
              <a:gdLst/>
              <a:ahLst/>
              <a:cxnLst/>
              <a:rect l="l" t="t" r="r" b="b"/>
              <a:pathLst>
                <a:path w="16592" h="3184" extrusionOk="0">
                  <a:moveTo>
                    <a:pt x="0" y="1"/>
                  </a:moveTo>
                  <a:lnTo>
                    <a:pt x="0" y="3184"/>
                  </a:lnTo>
                  <a:lnTo>
                    <a:pt x="16592" y="3184"/>
                  </a:lnTo>
                  <a:lnTo>
                    <a:pt x="165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5708175" y="2811425"/>
              <a:ext cx="414800" cy="70200"/>
            </a:xfrm>
            <a:custGeom>
              <a:avLst/>
              <a:gdLst/>
              <a:ahLst/>
              <a:cxnLst/>
              <a:rect l="l" t="t" r="r" b="b"/>
              <a:pathLst>
                <a:path w="16592" h="2808" extrusionOk="0">
                  <a:moveTo>
                    <a:pt x="0" y="1"/>
                  </a:moveTo>
                  <a:lnTo>
                    <a:pt x="2807" y="2808"/>
                  </a:lnTo>
                  <a:lnTo>
                    <a:pt x="14061" y="2808"/>
                  </a:lnTo>
                  <a:lnTo>
                    <a:pt x="16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5709425" y="2881600"/>
              <a:ext cx="429225" cy="601550"/>
            </a:xfrm>
            <a:custGeom>
              <a:avLst/>
              <a:gdLst/>
              <a:ahLst/>
              <a:cxnLst/>
              <a:rect l="l" t="t" r="r" b="b"/>
              <a:pathLst>
                <a:path w="17169" h="24062" extrusionOk="0">
                  <a:moveTo>
                    <a:pt x="2757" y="1"/>
                  </a:moveTo>
                  <a:lnTo>
                    <a:pt x="1" y="24061"/>
                  </a:lnTo>
                  <a:lnTo>
                    <a:pt x="17169" y="24061"/>
                  </a:lnTo>
                  <a:lnTo>
                    <a:pt x="14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5729475" y="2893525"/>
              <a:ext cx="127850" cy="589625"/>
            </a:xfrm>
            <a:custGeom>
              <a:avLst/>
              <a:gdLst/>
              <a:ahLst/>
              <a:cxnLst/>
              <a:rect l="l" t="t" r="r" b="b"/>
              <a:pathLst>
                <a:path w="5114" h="23585" extrusionOk="0">
                  <a:moveTo>
                    <a:pt x="2632" y="0"/>
                  </a:moveTo>
                  <a:lnTo>
                    <a:pt x="1" y="23584"/>
                  </a:lnTo>
                  <a:lnTo>
                    <a:pt x="3885" y="23584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5972575" y="2893525"/>
              <a:ext cx="127225" cy="589625"/>
            </a:xfrm>
            <a:custGeom>
              <a:avLst/>
              <a:gdLst/>
              <a:ahLst/>
              <a:cxnLst/>
              <a:rect l="l" t="t" r="r" b="b"/>
              <a:pathLst>
                <a:path w="5089" h="23585" extrusionOk="0">
                  <a:moveTo>
                    <a:pt x="1" y="0"/>
                  </a:moveTo>
                  <a:lnTo>
                    <a:pt x="1204" y="23584"/>
                  </a:lnTo>
                  <a:lnTo>
                    <a:pt x="5089" y="2358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5871700" y="2897900"/>
              <a:ext cx="93400" cy="585250"/>
            </a:xfrm>
            <a:custGeom>
              <a:avLst/>
              <a:gdLst/>
              <a:ahLst/>
              <a:cxnLst/>
              <a:rect l="l" t="t" r="r" b="b"/>
              <a:pathLst>
                <a:path w="3736" h="23410" extrusionOk="0">
                  <a:moveTo>
                    <a:pt x="1" y="1"/>
                  </a:moveTo>
                  <a:lnTo>
                    <a:pt x="1" y="23409"/>
                  </a:lnTo>
                  <a:lnTo>
                    <a:pt x="3735" y="2340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0000"/>
                </a:solidFill>
              </a:rPr>
              <a:t>KEY LAWS </a:t>
            </a:r>
            <a:r>
              <a:rPr lang="en-IN" b="1" dirty="0"/>
              <a:t>AND REGULATIONS: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F1D13A1-DB9E-4EB9-A31A-581B11DEF3A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8980" y="1294477"/>
            <a:ext cx="777932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Indian Penal Code (IPC).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Prevention of Corruption Act, 1988.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Companies Act, 2013.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Technology Act, 2000. </a:t>
            </a:r>
          </a:p>
        </p:txBody>
      </p:sp>
      <p:grpSp>
        <p:nvGrpSpPr>
          <p:cNvPr id="40" name="Google Shape;1793;p73">
            <a:extLst>
              <a:ext uri="{FF2B5EF4-FFF2-40B4-BE49-F238E27FC236}">
                <a16:creationId xmlns:a16="http://schemas.microsoft.com/office/drawing/2014/main" id="{A452D03E-BB56-4490-B80E-F7A15543F3A4}"/>
              </a:ext>
            </a:extLst>
          </p:cNvPr>
          <p:cNvGrpSpPr/>
          <p:nvPr/>
        </p:nvGrpSpPr>
        <p:grpSpPr>
          <a:xfrm>
            <a:off x="-28338" y="121090"/>
            <a:ext cx="689490" cy="844451"/>
            <a:chOff x="1310275" y="2584725"/>
            <a:chExt cx="611575" cy="749025"/>
          </a:xfrm>
        </p:grpSpPr>
        <p:sp>
          <p:nvSpPr>
            <p:cNvPr id="41" name="Google Shape;1794;p73">
              <a:extLst>
                <a:ext uri="{FF2B5EF4-FFF2-40B4-BE49-F238E27FC236}">
                  <a16:creationId xmlns:a16="http://schemas.microsoft.com/office/drawing/2014/main" id="{3F542B60-2219-4316-93F1-CE9D6458F611}"/>
                </a:ext>
              </a:extLst>
            </p:cNvPr>
            <p:cNvSpPr/>
            <p:nvPr/>
          </p:nvSpPr>
          <p:spPr>
            <a:xfrm>
              <a:off x="1379200" y="2584725"/>
              <a:ext cx="344025" cy="289400"/>
            </a:xfrm>
            <a:custGeom>
              <a:avLst/>
              <a:gdLst/>
              <a:ahLst/>
              <a:cxnLst/>
              <a:rect l="l" t="t" r="r" b="b"/>
              <a:pathLst>
                <a:path w="13761" h="11576" extrusionOk="0">
                  <a:moveTo>
                    <a:pt x="10189" y="1028"/>
                  </a:moveTo>
                  <a:cubicBezTo>
                    <a:pt x="10577" y="1028"/>
                    <a:pt x="10942" y="1287"/>
                    <a:pt x="11029" y="1675"/>
                  </a:cubicBezTo>
                  <a:lnTo>
                    <a:pt x="12532" y="7991"/>
                  </a:lnTo>
                  <a:lnTo>
                    <a:pt x="2733" y="10347"/>
                  </a:lnTo>
                  <a:lnTo>
                    <a:pt x="1229" y="4006"/>
                  </a:lnTo>
                  <a:cubicBezTo>
                    <a:pt x="1129" y="3555"/>
                    <a:pt x="1404" y="3104"/>
                    <a:pt x="1856" y="2979"/>
                  </a:cubicBezTo>
                  <a:lnTo>
                    <a:pt x="10001" y="1049"/>
                  </a:lnTo>
                  <a:cubicBezTo>
                    <a:pt x="10063" y="1035"/>
                    <a:pt x="10126" y="1028"/>
                    <a:pt x="10189" y="1028"/>
                  </a:cubicBezTo>
                  <a:close/>
                  <a:moveTo>
                    <a:pt x="10187" y="0"/>
                  </a:moveTo>
                  <a:cubicBezTo>
                    <a:pt x="10051" y="0"/>
                    <a:pt x="9913" y="15"/>
                    <a:pt x="9775" y="46"/>
                  </a:cubicBezTo>
                  <a:lnTo>
                    <a:pt x="1630" y="2001"/>
                  </a:lnTo>
                  <a:cubicBezTo>
                    <a:pt x="627" y="2227"/>
                    <a:pt x="1" y="3254"/>
                    <a:pt x="252" y="4257"/>
                  </a:cubicBezTo>
                  <a:lnTo>
                    <a:pt x="1981" y="11575"/>
                  </a:lnTo>
                  <a:lnTo>
                    <a:pt x="13760" y="8768"/>
                  </a:lnTo>
                  <a:lnTo>
                    <a:pt x="12031" y="1450"/>
                  </a:lnTo>
                  <a:cubicBezTo>
                    <a:pt x="11815" y="585"/>
                    <a:pt x="11040" y="0"/>
                    <a:pt x="10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95;p73">
              <a:extLst>
                <a:ext uri="{FF2B5EF4-FFF2-40B4-BE49-F238E27FC236}">
                  <a16:creationId xmlns:a16="http://schemas.microsoft.com/office/drawing/2014/main" id="{338C1CCD-CFBD-49CE-8071-2B36BA4BDD24}"/>
                </a:ext>
              </a:extLst>
            </p:cNvPr>
            <p:cNvSpPr/>
            <p:nvPr/>
          </p:nvSpPr>
          <p:spPr>
            <a:xfrm>
              <a:off x="1310275" y="2743150"/>
              <a:ext cx="611575" cy="590600"/>
            </a:xfrm>
            <a:custGeom>
              <a:avLst/>
              <a:gdLst/>
              <a:ahLst/>
              <a:cxnLst/>
              <a:rect l="l" t="t" r="r" b="b"/>
              <a:pathLst>
                <a:path w="24463" h="23624" extrusionOk="0">
                  <a:moveTo>
                    <a:pt x="10803" y="0"/>
                  </a:moveTo>
                  <a:lnTo>
                    <a:pt x="9324" y="326"/>
                  </a:lnTo>
                  <a:lnTo>
                    <a:pt x="9099" y="401"/>
                  </a:lnTo>
                  <a:lnTo>
                    <a:pt x="7620" y="752"/>
                  </a:lnTo>
                  <a:cubicBezTo>
                    <a:pt x="7620" y="752"/>
                    <a:pt x="7128" y="4563"/>
                    <a:pt x="2809" y="4563"/>
                  </a:cubicBezTo>
                  <a:cubicBezTo>
                    <a:pt x="2767" y="4563"/>
                    <a:pt x="2725" y="4562"/>
                    <a:pt x="2683" y="4561"/>
                  </a:cubicBezTo>
                  <a:lnTo>
                    <a:pt x="1" y="8095"/>
                  </a:lnTo>
                  <a:cubicBezTo>
                    <a:pt x="1" y="8095"/>
                    <a:pt x="4297" y="23624"/>
                    <a:pt x="13016" y="23624"/>
                  </a:cubicBezTo>
                  <a:cubicBezTo>
                    <a:pt x="13525" y="23624"/>
                    <a:pt x="14049" y="23571"/>
                    <a:pt x="14588" y="23459"/>
                  </a:cubicBezTo>
                  <a:cubicBezTo>
                    <a:pt x="14638" y="23459"/>
                    <a:pt x="14663" y="23434"/>
                    <a:pt x="14713" y="23434"/>
                  </a:cubicBezTo>
                  <a:cubicBezTo>
                    <a:pt x="14763" y="23434"/>
                    <a:pt x="14788" y="23409"/>
                    <a:pt x="14838" y="23409"/>
                  </a:cubicBezTo>
                  <a:cubicBezTo>
                    <a:pt x="24462" y="20802"/>
                    <a:pt x="20903" y="3108"/>
                    <a:pt x="20903" y="3108"/>
                  </a:cubicBezTo>
                  <a:lnTo>
                    <a:pt x="16918" y="1153"/>
                  </a:lnTo>
                  <a:cubicBezTo>
                    <a:pt x="15967" y="1659"/>
                    <a:pt x="15116" y="1851"/>
                    <a:pt x="14374" y="1851"/>
                  </a:cubicBezTo>
                  <a:cubicBezTo>
                    <a:pt x="12066" y="1851"/>
                    <a:pt x="10803" y="0"/>
                    <a:pt x="10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96;p73">
              <a:extLst>
                <a:ext uri="{FF2B5EF4-FFF2-40B4-BE49-F238E27FC236}">
                  <a16:creationId xmlns:a16="http://schemas.microsoft.com/office/drawing/2014/main" id="{727ACD05-437B-41BC-A960-597F8EE0957C}"/>
                </a:ext>
              </a:extLst>
            </p:cNvPr>
            <p:cNvSpPr/>
            <p:nvPr/>
          </p:nvSpPr>
          <p:spPr>
            <a:xfrm>
              <a:off x="1344125" y="2775725"/>
              <a:ext cx="543250" cy="525625"/>
            </a:xfrm>
            <a:custGeom>
              <a:avLst/>
              <a:gdLst/>
              <a:ahLst/>
              <a:cxnLst/>
              <a:rect l="l" t="t" r="r" b="b"/>
              <a:pathLst>
                <a:path w="21730" h="21025" extrusionOk="0">
                  <a:moveTo>
                    <a:pt x="9574" y="0"/>
                  </a:moveTo>
                  <a:lnTo>
                    <a:pt x="8271" y="326"/>
                  </a:lnTo>
                  <a:lnTo>
                    <a:pt x="8046" y="376"/>
                  </a:lnTo>
                  <a:lnTo>
                    <a:pt x="6767" y="677"/>
                  </a:lnTo>
                  <a:cubicBezTo>
                    <a:pt x="6767" y="677"/>
                    <a:pt x="6298" y="4086"/>
                    <a:pt x="2441" y="4086"/>
                  </a:cubicBezTo>
                  <a:cubicBezTo>
                    <a:pt x="2413" y="4086"/>
                    <a:pt x="2385" y="4086"/>
                    <a:pt x="2356" y="4086"/>
                  </a:cubicBezTo>
                  <a:lnTo>
                    <a:pt x="0" y="7218"/>
                  </a:lnTo>
                  <a:cubicBezTo>
                    <a:pt x="0" y="7218"/>
                    <a:pt x="3804" y="21024"/>
                    <a:pt x="11539" y="21024"/>
                  </a:cubicBezTo>
                  <a:cubicBezTo>
                    <a:pt x="11990" y="21024"/>
                    <a:pt x="12455" y="20977"/>
                    <a:pt x="12933" y="20878"/>
                  </a:cubicBezTo>
                  <a:lnTo>
                    <a:pt x="12958" y="20878"/>
                  </a:lnTo>
                  <a:cubicBezTo>
                    <a:pt x="12983" y="20853"/>
                    <a:pt x="13008" y="20853"/>
                    <a:pt x="13058" y="20853"/>
                  </a:cubicBezTo>
                  <a:cubicBezTo>
                    <a:pt x="13083" y="20827"/>
                    <a:pt x="13133" y="20827"/>
                    <a:pt x="13158" y="20827"/>
                  </a:cubicBezTo>
                  <a:cubicBezTo>
                    <a:pt x="21730" y="18497"/>
                    <a:pt x="18547" y="2782"/>
                    <a:pt x="18547" y="2782"/>
                  </a:cubicBezTo>
                  <a:lnTo>
                    <a:pt x="15013" y="1053"/>
                  </a:lnTo>
                  <a:cubicBezTo>
                    <a:pt x="14174" y="1494"/>
                    <a:pt x="13423" y="1661"/>
                    <a:pt x="12767" y="1661"/>
                  </a:cubicBezTo>
                  <a:cubicBezTo>
                    <a:pt x="10701" y="1661"/>
                    <a:pt x="9574" y="0"/>
                    <a:pt x="9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97;p73">
              <a:extLst>
                <a:ext uri="{FF2B5EF4-FFF2-40B4-BE49-F238E27FC236}">
                  <a16:creationId xmlns:a16="http://schemas.microsoft.com/office/drawing/2014/main" id="{E1119EB4-2D07-4726-9754-C6A84D7B5503}"/>
                </a:ext>
              </a:extLst>
            </p:cNvPr>
            <p:cNvSpPr/>
            <p:nvPr/>
          </p:nvSpPr>
          <p:spPr>
            <a:xfrm>
              <a:off x="1545250" y="2775725"/>
              <a:ext cx="342125" cy="521950"/>
            </a:xfrm>
            <a:custGeom>
              <a:avLst/>
              <a:gdLst/>
              <a:ahLst/>
              <a:cxnLst/>
              <a:rect l="l" t="t" r="r" b="b"/>
              <a:pathLst>
                <a:path w="13685" h="20878" extrusionOk="0">
                  <a:moveTo>
                    <a:pt x="1529" y="0"/>
                  </a:moveTo>
                  <a:lnTo>
                    <a:pt x="226" y="326"/>
                  </a:lnTo>
                  <a:lnTo>
                    <a:pt x="1" y="376"/>
                  </a:lnTo>
                  <a:lnTo>
                    <a:pt x="4888" y="20878"/>
                  </a:lnTo>
                  <a:lnTo>
                    <a:pt x="4913" y="20878"/>
                  </a:lnTo>
                  <a:cubicBezTo>
                    <a:pt x="4938" y="20853"/>
                    <a:pt x="4963" y="20853"/>
                    <a:pt x="5013" y="20853"/>
                  </a:cubicBezTo>
                  <a:cubicBezTo>
                    <a:pt x="5038" y="20827"/>
                    <a:pt x="5088" y="20827"/>
                    <a:pt x="5113" y="20827"/>
                  </a:cubicBezTo>
                  <a:cubicBezTo>
                    <a:pt x="13685" y="18497"/>
                    <a:pt x="10502" y="2782"/>
                    <a:pt x="10502" y="2782"/>
                  </a:cubicBezTo>
                  <a:lnTo>
                    <a:pt x="6968" y="1053"/>
                  </a:lnTo>
                  <a:cubicBezTo>
                    <a:pt x="6129" y="1494"/>
                    <a:pt x="5378" y="1661"/>
                    <a:pt x="4722" y="1661"/>
                  </a:cubicBezTo>
                  <a:cubicBezTo>
                    <a:pt x="2656" y="1661"/>
                    <a:pt x="1529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862;p73">
            <a:extLst>
              <a:ext uri="{FF2B5EF4-FFF2-40B4-BE49-F238E27FC236}">
                <a16:creationId xmlns:a16="http://schemas.microsoft.com/office/drawing/2014/main" id="{1ECB7DB5-5996-49B5-8062-D9EE4426F5E8}"/>
              </a:ext>
            </a:extLst>
          </p:cNvPr>
          <p:cNvGrpSpPr/>
          <p:nvPr/>
        </p:nvGrpSpPr>
        <p:grpSpPr>
          <a:xfrm>
            <a:off x="7182608" y="1211124"/>
            <a:ext cx="1608180" cy="950056"/>
            <a:chOff x="688900" y="758425"/>
            <a:chExt cx="2651775" cy="1501350"/>
          </a:xfrm>
        </p:grpSpPr>
        <p:sp>
          <p:nvSpPr>
            <p:cNvPr id="46" name="Google Shape;1863;p73">
              <a:extLst>
                <a:ext uri="{FF2B5EF4-FFF2-40B4-BE49-F238E27FC236}">
                  <a16:creationId xmlns:a16="http://schemas.microsoft.com/office/drawing/2014/main" id="{6ED17942-75F2-4786-AA5D-9DC73DF21CB7}"/>
                </a:ext>
              </a:extLst>
            </p:cNvPr>
            <p:cNvSpPr/>
            <p:nvPr/>
          </p:nvSpPr>
          <p:spPr>
            <a:xfrm>
              <a:off x="957100" y="758425"/>
              <a:ext cx="2106800" cy="1465400"/>
            </a:xfrm>
            <a:custGeom>
              <a:avLst/>
              <a:gdLst/>
              <a:ahLst/>
              <a:cxnLst/>
              <a:rect l="l" t="t" r="r" b="b"/>
              <a:pathLst>
                <a:path w="84272" h="58616" extrusionOk="0">
                  <a:moveTo>
                    <a:pt x="1" y="0"/>
                  </a:moveTo>
                  <a:lnTo>
                    <a:pt x="1" y="58616"/>
                  </a:lnTo>
                  <a:lnTo>
                    <a:pt x="82400" y="58616"/>
                  </a:lnTo>
                  <a:cubicBezTo>
                    <a:pt x="83427" y="58616"/>
                    <a:pt x="84272" y="57794"/>
                    <a:pt x="84272" y="56744"/>
                  </a:cubicBezTo>
                  <a:lnTo>
                    <a:pt x="84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64;p73">
              <a:extLst>
                <a:ext uri="{FF2B5EF4-FFF2-40B4-BE49-F238E27FC236}">
                  <a16:creationId xmlns:a16="http://schemas.microsoft.com/office/drawing/2014/main" id="{A9407AE0-A15C-41FB-B6C5-B63E82807F21}"/>
                </a:ext>
              </a:extLst>
            </p:cNvPr>
            <p:cNvSpPr/>
            <p:nvPr/>
          </p:nvSpPr>
          <p:spPr>
            <a:xfrm>
              <a:off x="1042700" y="856575"/>
              <a:ext cx="1935625" cy="1173800"/>
            </a:xfrm>
            <a:custGeom>
              <a:avLst/>
              <a:gdLst/>
              <a:ahLst/>
              <a:cxnLst/>
              <a:rect l="l" t="t" r="r" b="b"/>
              <a:pathLst>
                <a:path w="77425" h="46952" extrusionOk="0">
                  <a:moveTo>
                    <a:pt x="1" y="0"/>
                  </a:moveTo>
                  <a:lnTo>
                    <a:pt x="1" y="46952"/>
                  </a:lnTo>
                  <a:lnTo>
                    <a:pt x="77424" y="46952"/>
                  </a:lnTo>
                  <a:lnTo>
                    <a:pt x="774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65;p73">
              <a:extLst>
                <a:ext uri="{FF2B5EF4-FFF2-40B4-BE49-F238E27FC236}">
                  <a16:creationId xmlns:a16="http://schemas.microsoft.com/office/drawing/2014/main" id="{2417FCCF-94E6-4C76-84B8-9E3B56D3EB27}"/>
                </a:ext>
              </a:extLst>
            </p:cNvPr>
            <p:cNvSpPr/>
            <p:nvPr/>
          </p:nvSpPr>
          <p:spPr>
            <a:xfrm>
              <a:off x="1993950" y="797800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2" y="0"/>
                  </a:moveTo>
                  <a:cubicBezTo>
                    <a:pt x="297" y="0"/>
                    <a:pt x="0" y="297"/>
                    <a:pt x="0" y="662"/>
                  </a:cubicBezTo>
                  <a:cubicBezTo>
                    <a:pt x="0" y="1005"/>
                    <a:pt x="297" y="1301"/>
                    <a:pt x="662" y="1301"/>
                  </a:cubicBezTo>
                  <a:cubicBezTo>
                    <a:pt x="1005" y="1301"/>
                    <a:pt x="1302" y="1005"/>
                    <a:pt x="1302" y="662"/>
                  </a:cubicBezTo>
                  <a:cubicBezTo>
                    <a:pt x="1302" y="297"/>
                    <a:pt x="1005" y="0"/>
                    <a:pt x="662" y="0"/>
                  </a:cubicBezTo>
                  <a:close/>
                </a:path>
              </a:pathLst>
            </a:custGeom>
            <a:solidFill>
              <a:srgbClr val="004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66;p73">
              <a:extLst>
                <a:ext uri="{FF2B5EF4-FFF2-40B4-BE49-F238E27FC236}">
                  <a16:creationId xmlns:a16="http://schemas.microsoft.com/office/drawing/2014/main" id="{F130009D-D63E-40EF-B844-704915F1BE34}"/>
                </a:ext>
              </a:extLst>
            </p:cNvPr>
            <p:cNvSpPr/>
            <p:nvPr/>
          </p:nvSpPr>
          <p:spPr>
            <a:xfrm>
              <a:off x="1042700" y="856575"/>
              <a:ext cx="1935625" cy="103875"/>
            </a:xfrm>
            <a:custGeom>
              <a:avLst/>
              <a:gdLst/>
              <a:ahLst/>
              <a:cxnLst/>
              <a:rect l="l" t="t" r="r" b="b"/>
              <a:pathLst>
                <a:path w="77425" h="4155" extrusionOk="0">
                  <a:moveTo>
                    <a:pt x="1" y="0"/>
                  </a:moveTo>
                  <a:lnTo>
                    <a:pt x="1" y="4154"/>
                  </a:lnTo>
                  <a:lnTo>
                    <a:pt x="77424" y="4154"/>
                  </a:lnTo>
                  <a:lnTo>
                    <a:pt x="774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67;p73">
              <a:extLst>
                <a:ext uri="{FF2B5EF4-FFF2-40B4-BE49-F238E27FC236}">
                  <a16:creationId xmlns:a16="http://schemas.microsoft.com/office/drawing/2014/main" id="{A8A4820F-3783-4B84-9420-144CF62B4328}"/>
                </a:ext>
              </a:extLst>
            </p:cNvPr>
            <p:cNvSpPr/>
            <p:nvPr/>
          </p:nvSpPr>
          <p:spPr>
            <a:xfrm>
              <a:off x="2821375" y="894800"/>
              <a:ext cx="109575" cy="27425"/>
            </a:xfrm>
            <a:custGeom>
              <a:avLst/>
              <a:gdLst/>
              <a:ahLst/>
              <a:cxnLst/>
              <a:rect l="l" t="t" r="r" b="b"/>
              <a:pathLst>
                <a:path w="4383" h="1097" extrusionOk="0">
                  <a:moveTo>
                    <a:pt x="548" y="1"/>
                  </a:moveTo>
                  <a:cubicBezTo>
                    <a:pt x="251" y="1"/>
                    <a:pt x="0" y="252"/>
                    <a:pt x="0" y="548"/>
                  </a:cubicBezTo>
                  <a:cubicBezTo>
                    <a:pt x="0" y="845"/>
                    <a:pt x="251" y="1096"/>
                    <a:pt x="548" y="1096"/>
                  </a:cubicBezTo>
                  <a:lnTo>
                    <a:pt x="3835" y="1096"/>
                  </a:lnTo>
                  <a:cubicBezTo>
                    <a:pt x="4132" y="1096"/>
                    <a:pt x="4383" y="845"/>
                    <a:pt x="4383" y="548"/>
                  </a:cubicBezTo>
                  <a:cubicBezTo>
                    <a:pt x="4383" y="252"/>
                    <a:pt x="4132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68;p73">
              <a:extLst>
                <a:ext uri="{FF2B5EF4-FFF2-40B4-BE49-F238E27FC236}">
                  <a16:creationId xmlns:a16="http://schemas.microsoft.com/office/drawing/2014/main" id="{6479016D-7A29-4007-981F-EA8D8FC2D884}"/>
                </a:ext>
              </a:extLst>
            </p:cNvPr>
            <p:cNvSpPr/>
            <p:nvPr/>
          </p:nvSpPr>
          <p:spPr>
            <a:xfrm>
              <a:off x="688900" y="2159325"/>
              <a:ext cx="2651775" cy="100450"/>
            </a:xfrm>
            <a:custGeom>
              <a:avLst/>
              <a:gdLst/>
              <a:ahLst/>
              <a:cxnLst/>
              <a:rect l="l" t="t" r="r" b="b"/>
              <a:pathLst>
                <a:path w="106071" h="4018" extrusionOk="0">
                  <a:moveTo>
                    <a:pt x="1165" y="0"/>
                  </a:moveTo>
                  <a:cubicBezTo>
                    <a:pt x="526" y="0"/>
                    <a:pt x="1" y="525"/>
                    <a:pt x="1" y="1164"/>
                  </a:cubicBezTo>
                  <a:lnTo>
                    <a:pt x="1" y="2876"/>
                  </a:lnTo>
                  <a:cubicBezTo>
                    <a:pt x="1" y="3515"/>
                    <a:pt x="526" y="4018"/>
                    <a:pt x="1165" y="4018"/>
                  </a:cubicBezTo>
                  <a:lnTo>
                    <a:pt x="104906" y="4018"/>
                  </a:lnTo>
                  <a:cubicBezTo>
                    <a:pt x="105545" y="4018"/>
                    <a:pt x="106070" y="3515"/>
                    <a:pt x="106070" y="2876"/>
                  </a:cubicBezTo>
                  <a:lnTo>
                    <a:pt x="106070" y="1164"/>
                  </a:lnTo>
                  <a:cubicBezTo>
                    <a:pt x="106070" y="525"/>
                    <a:pt x="105545" y="0"/>
                    <a:pt x="104906" y="0"/>
                  </a:cubicBezTo>
                  <a:close/>
                </a:path>
              </a:pathLst>
            </a:custGeom>
            <a:solidFill>
              <a:srgbClr val="007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69;p73">
              <a:extLst>
                <a:ext uri="{FF2B5EF4-FFF2-40B4-BE49-F238E27FC236}">
                  <a16:creationId xmlns:a16="http://schemas.microsoft.com/office/drawing/2014/main" id="{2D16821B-CDD2-41CF-893F-2CB5A2B4AA9A}"/>
                </a:ext>
              </a:extLst>
            </p:cNvPr>
            <p:cNvSpPr/>
            <p:nvPr/>
          </p:nvSpPr>
          <p:spPr>
            <a:xfrm>
              <a:off x="688900" y="2159325"/>
              <a:ext cx="2651775" cy="100450"/>
            </a:xfrm>
            <a:custGeom>
              <a:avLst/>
              <a:gdLst/>
              <a:ahLst/>
              <a:cxnLst/>
              <a:rect l="l" t="t" r="r" b="b"/>
              <a:pathLst>
                <a:path w="106071" h="4018" extrusionOk="0">
                  <a:moveTo>
                    <a:pt x="1" y="0"/>
                  </a:moveTo>
                  <a:lnTo>
                    <a:pt x="1" y="4018"/>
                  </a:lnTo>
                  <a:lnTo>
                    <a:pt x="106070" y="4018"/>
                  </a:lnTo>
                  <a:lnTo>
                    <a:pt x="106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70;p73">
              <a:extLst>
                <a:ext uri="{FF2B5EF4-FFF2-40B4-BE49-F238E27FC236}">
                  <a16:creationId xmlns:a16="http://schemas.microsoft.com/office/drawing/2014/main" id="{BAD706D9-AF72-4254-9557-03DED8CC41A5}"/>
                </a:ext>
              </a:extLst>
            </p:cNvPr>
            <p:cNvSpPr/>
            <p:nvPr/>
          </p:nvSpPr>
          <p:spPr>
            <a:xfrm>
              <a:off x="1790800" y="2159325"/>
              <a:ext cx="453675" cy="42250"/>
            </a:xfrm>
            <a:custGeom>
              <a:avLst/>
              <a:gdLst/>
              <a:ahLst/>
              <a:cxnLst/>
              <a:rect l="l" t="t" r="r" b="b"/>
              <a:pathLst>
                <a:path w="18147" h="1690" extrusionOk="0">
                  <a:moveTo>
                    <a:pt x="1" y="0"/>
                  </a:moveTo>
                  <a:cubicBezTo>
                    <a:pt x="1" y="936"/>
                    <a:pt x="754" y="1689"/>
                    <a:pt x="1667" y="1689"/>
                  </a:cubicBezTo>
                  <a:lnTo>
                    <a:pt x="16458" y="1689"/>
                  </a:lnTo>
                  <a:cubicBezTo>
                    <a:pt x="17394" y="1689"/>
                    <a:pt x="18147" y="936"/>
                    <a:pt x="18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71;p73">
              <a:extLst>
                <a:ext uri="{FF2B5EF4-FFF2-40B4-BE49-F238E27FC236}">
                  <a16:creationId xmlns:a16="http://schemas.microsoft.com/office/drawing/2014/main" id="{84022C85-95D5-400F-B94A-760A3798DC20}"/>
                </a:ext>
              </a:extLst>
            </p:cNvPr>
            <p:cNvSpPr/>
            <p:nvPr/>
          </p:nvSpPr>
          <p:spPr>
            <a:xfrm>
              <a:off x="1362825" y="2159325"/>
              <a:ext cx="422300" cy="100450"/>
            </a:xfrm>
            <a:custGeom>
              <a:avLst/>
              <a:gdLst/>
              <a:ahLst/>
              <a:cxnLst/>
              <a:rect l="l" t="t" r="r" b="b"/>
              <a:pathLst>
                <a:path w="16892" h="4018" extrusionOk="0">
                  <a:moveTo>
                    <a:pt x="1" y="0"/>
                  </a:moveTo>
                  <a:lnTo>
                    <a:pt x="1" y="4018"/>
                  </a:lnTo>
                  <a:lnTo>
                    <a:pt x="16891" y="4018"/>
                  </a:lnTo>
                  <a:lnTo>
                    <a:pt x="16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72;p73">
              <a:extLst>
                <a:ext uri="{FF2B5EF4-FFF2-40B4-BE49-F238E27FC236}">
                  <a16:creationId xmlns:a16="http://schemas.microsoft.com/office/drawing/2014/main" id="{11214CF4-ACBA-4E8D-9D57-3B379FEB2867}"/>
                </a:ext>
              </a:extLst>
            </p:cNvPr>
            <p:cNvSpPr/>
            <p:nvPr/>
          </p:nvSpPr>
          <p:spPr>
            <a:xfrm>
              <a:off x="2411075" y="2159325"/>
              <a:ext cx="422300" cy="100450"/>
            </a:xfrm>
            <a:custGeom>
              <a:avLst/>
              <a:gdLst/>
              <a:ahLst/>
              <a:cxnLst/>
              <a:rect l="l" t="t" r="r" b="b"/>
              <a:pathLst>
                <a:path w="16892" h="4018" extrusionOk="0">
                  <a:moveTo>
                    <a:pt x="1" y="0"/>
                  </a:moveTo>
                  <a:lnTo>
                    <a:pt x="1" y="4018"/>
                  </a:lnTo>
                  <a:lnTo>
                    <a:pt x="16891" y="4018"/>
                  </a:lnTo>
                  <a:lnTo>
                    <a:pt x="16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73;p73">
              <a:extLst>
                <a:ext uri="{FF2B5EF4-FFF2-40B4-BE49-F238E27FC236}">
                  <a16:creationId xmlns:a16="http://schemas.microsoft.com/office/drawing/2014/main" id="{5FEB5F85-AC75-4A3B-A8A6-7930ACCA907E}"/>
                </a:ext>
              </a:extLst>
            </p:cNvPr>
            <p:cNvSpPr/>
            <p:nvPr/>
          </p:nvSpPr>
          <p:spPr>
            <a:xfrm>
              <a:off x="2409375" y="1543575"/>
              <a:ext cx="418875" cy="615775"/>
            </a:xfrm>
            <a:custGeom>
              <a:avLst/>
              <a:gdLst/>
              <a:ahLst/>
              <a:cxnLst/>
              <a:rect l="l" t="t" r="r" b="b"/>
              <a:pathLst>
                <a:path w="16755" h="24631" extrusionOk="0">
                  <a:moveTo>
                    <a:pt x="10875" y="1"/>
                  </a:moveTo>
                  <a:cubicBezTo>
                    <a:pt x="10423" y="1"/>
                    <a:pt x="9810" y="100"/>
                    <a:pt x="9290" y="527"/>
                  </a:cubicBezTo>
                  <a:cubicBezTo>
                    <a:pt x="8400" y="1280"/>
                    <a:pt x="8195" y="2741"/>
                    <a:pt x="8902" y="3973"/>
                  </a:cubicBezTo>
                  <a:cubicBezTo>
                    <a:pt x="8697" y="4339"/>
                    <a:pt x="8491" y="4704"/>
                    <a:pt x="8286" y="5046"/>
                  </a:cubicBezTo>
                  <a:lnTo>
                    <a:pt x="6894" y="4932"/>
                  </a:lnTo>
                  <a:cubicBezTo>
                    <a:pt x="6852" y="4928"/>
                    <a:pt x="6811" y="4926"/>
                    <a:pt x="6771" y="4926"/>
                  </a:cubicBezTo>
                  <a:cubicBezTo>
                    <a:pt x="6095" y="4926"/>
                    <a:pt x="5547" y="5453"/>
                    <a:pt x="5547" y="6142"/>
                  </a:cubicBezTo>
                  <a:lnTo>
                    <a:pt x="5570" y="13286"/>
                  </a:lnTo>
                  <a:cubicBezTo>
                    <a:pt x="4497" y="16641"/>
                    <a:pt x="3424" y="19997"/>
                    <a:pt x="2328" y="23352"/>
                  </a:cubicBezTo>
                  <a:cubicBezTo>
                    <a:pt x="1507" y="23626"/>
                    <a:pt x="0" y="24174"/>
                    <a:pt x="69" y="24562"/>
                  </a:cubicBezTo>
                  <a:cubicBezTo>
                    <a:pt x="69" y="24585"/>
                    <a:pt x="92" y="24607"/>
                    <a:pt x="92" y="24630"/>
                  </a:cubicBezTo>
                  <a:lnTo>
                    <a:pt x="4154" y="24630"/>
                  </a:lnTo>
                  <a:cubicBezTo>
                    <a:pt x="4154" y="24630"/>
                    <a:pt x="7259" y="15889"/>
                    <a:pt x="10232" y="15889"/>
                  </a:cubicBezTo>
                  <a:cubicBezTo>
                    <a:pt x="10513" y="15889"/>
                    <a:pt x="10794" y="15967"/>
                    <a:pt x="11071" y="16139"/>
                  </a:cubicBezTo>
                  <a:cubicBezTo>
                    <a:pt x="14243" y="18125"/>
                    <a:pt x="9975" y="24630"/>
                    <a:pt x="9975" y="24630"/>
                  </a:cubicBezTo>
                  <a:lnTo>
                    <a:pt x="15316" y="24630"/>
                  </a:lnTo>
                  <a:cubicBezTo>
                    <a:pt x="15316" y="24607"/>
                    <a:pt x="15293" y="24585"/>
                    <a:pt x="15293" y="24562"/>
                  </a:cubicBezTo>
                  <a:cubicBezTo>
                    <a:pt x="15065" y="23831"/>
                    <a:pt x="14061" y="23717"/>
                    <a:pt x="13216" y="23603"/>
                  </a:cubicBezTo>
                  <a:cubicBezTo>
                    <a:pt x="13216" y="23603"/>
                    <a:pt x="14928" y="20522"/>
                    <a:pt x="15841" y="18125"/>
                  </a:cubicBezTo>
                  <a:cubicBezTo>
                    <a:pt x="16754" y="15728"/>
                    <a:pt x="11710" y="13286"/>
                    <a:pt x="11710" y="13286"/>
                  </a:cubicBezTo>
                  <a:cubicBezTo>
                    <a:pt x="11710" y="13286"/>
                    <a:pt x="12942" y="10205"/>
                    <a:pt x="13399" y="8059"/>
                  </a:cubicBezTo>
                  <a:cubicBezTo>
                    <a:pt x="13878" y="5914"/>
                    <a:pt x="10089" y="5548"/>
                    <a:pt x="10089" y="5548"/>
                  </a:cubicBezTo>
                  <a:cubicBezTo>
                    <a:pt x="10226" y="5297"/>
                    <a:pt x="10363" y="5023"/>
                    <a:pt x="10500" y="4772"/>
                  </a:cubicBezTo>
                  <a:lnTo>
                    <a:pt x="11322" y="5138"/>
                  </a:lnTo>
                  <a:cubicBezTo>
                    <a:pt x="11504" y="4886"/>
                    <a:pt x="11710" y="4635"/>
                    <a:pt x="11915" y="4384"/>
                  </a:cubicBezTo>
                  <a:cubicBezTo>
                    <a:pt x="12029" y="4407"/>
                    <a:pt x="12143" y="4430"/>
                    <a:pt x="12280" y="4453"/>
                  </a:cubicBezTo>
                  <a:lnTo>
                    <a:pt x="13216" y="2604"/>
                  </a:lnTo>
                  <a:cubicBezTo>
                    <a:pt x="13513" y="2056"/>
                    <a:pt x="13399" y="1782"/>
                    <a:pt x="13399" y="1714"/>
                  </a:cubicBezTo>
                  <a:cubicBezTo>
                    <a:pt x="13262" y="687"/>
                    <a:pt x="11732" y="139"/>
                    <a:pt x="11504" y="70"/>
                  </a:cubicBezTo>
                  <a:cubicBezTo>
                    <a:pt x="11438" y="51"/>
                    <a:pt x="11197" y="1"/>
                    <a:pt x="10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74;p73">
              <a:extLst>
                <a:ext uri="{FF2B5EF4-FFF2-40B4-BE49-F238E27FC236}">
                  <a16:creationId xmlns:a16="http://schemas.microsoft.com/office/drawing/2014/main" id="{E84F42CB-99A7-482B-9452-AD21C8137FA7}"/>
                </a:ext>
              </a:extLst>
            </p:cNvPr>
            <p:cNvSpPr/>
            <p:nvPr/>
          </p:nvSpPr>
          <p:spPr>
            <a:xfrm>
              <a:off x="2619925" y="1538475"/>
              <a:ext cx="125575" cy="71350"/>
            </a:xfrm>
            <a:custGeom>
              <a:avLst/>
              <a:gdLst/>
              <a:ahLst/>
              <a:cxnLst/>
              <a:rect l="l" t="t" r="r" b="b"/>
              <a:pathLst>
                <a:path w="5023" h="2854" extrusionOk="0">
                  <a:moveTo>
                    <a:pt x="4977" y="2329"/>
                  </a:moveTo>
                  <a:cubicBezTo>
                    <a:pt x="4977" y="2329"/>
                    <a:pt x="4977" y="2306"/>
                    <a:pt x="4977" y="2306"/>
                  </a:cubicBezTo>
                  <a:cubicBezTo>
                    <a:pt x="4840" y="1256"/>
                    <a:pt x="3310" y="731"/>
                    <a:pt x="3082" y="640"/>
                  </a:cubicBezTo>
                  <a:cubicBezTo>
                    <a:pt x="2922" y="617"/>
                    <a:pt x="1758" y="366"/>
                    <a:pt x="868" y="1119"/>
                  </a:cubicBezTo>
                  <a:cubicBezTo>
                    <a:pt x="389" y="1530"/>
                    <a:pt x="92" y="2146"/>
                    <a:pt x="69" y="2854"/>
                  </a:cubicBezTo>
                  <a:cubicBezTo>
                    <a:pt x="1" y="2009"/>
                    <a:pt x="298" y="1233"/>
                    <a:pt x="868" y="731"/>
                  </a:cubicBezTo>
                  <a:cubicBezTo>
                    <a:pt x="1758" y="0"/>
                    <a:pt x="2922" y="229"/>
                    <a:pt x="3082" y="274"/>
                  </a:cubicBezTo>
                  <a:cubicBezTo>
                    <a:pt x="3310" y="343"/>
                    <a:pt x="4840" y="891"/>
                    <a:pt x="4977" y="1918"/>
                  </a:cubicBezTo>
                  <a:cubicBezTo>
                    <a:pt x="4977" y="1963"/>
                    <a:pt x="5022" y="2100"/>
                    <a:pt x="4977" y="2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75;p73">
              <a:extLst>
                <a:ext uri="{FF2B5EF4-FFF2-40B4-BE49-F238E27FC236}">
                  <a16:creationId xmlns:a16="http://schemas.microsoft.com/office/drawing/2014/main" id="{0E1A588A-E27B-4200-B679-47329EF42681}"/>
                </a:ext>
              </a:extLst>
            </p:cNvPr>
            <p:cNvSpPr/>
            <p:nvPr/>
          </p:nvSpPr>
          <p:spPr>
            <a:xfrm>
              <a:off x="2702100" y="1876850"/>
              <a:ext cx="111300" cy="109600"/>
            </a:xfrm>
            <a:custGeom>
              <a:avLst/>
              <a:gdLst/>
              <a:ahLst/>
              <a:cxnLst/>
              <a:rect l="l" t="t" r="r" b="b"/>
              <a:pathLst>
                <a:path w="4452" h="4384" extrusionOk="0">
                  <a:moveTo>
                    <a:pt x="138" y="1"/>
                  </a:moveTo>
                  <a:cubicBezTo>
                    <a:pt x="46" y="206"/>
                    <a:pt x="1" y="320"/>
                    <a:pt x="1" y="320"/>
                  </a:cubicBezTo>
                  <a:cubicBezTo>
                    <a:pt x="1" y="320"/>
                    <a:pt x="3995" y="2260"/>
                    <a:pt x="4223" y="4383"/>
                  </a:cubicBezTo>
                  <a:cubicBezTo>
                    <a:pt x="4452" y="2352"/>
                    <a:pt x="845" y="389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76;p73">
              <a:extLst>
                <a:ext uri="{FF2B5EF4-FFF2-40B4-BE49-F238E27FC236}">
                  <a16:creationId xmlns:a16="http://schemas.microsoft.com/office/drawing/2014/main" id="{96478F0F-4544-4801-983D-5FA3A9AE5183}"/>
                </a:ext>
              </a:extLst>
            </p:cNvPr>
            <p:cNvSpPr/>
            <p:nvPr/>
          </p:nvSpPr>
          <p:spPr>
            <a:xfrm>
              <a:off x="2661600" y="1682850"/>
              <a:ext cx="89025" cy="58225"/>
            </a:xfrm>
            <a:custGeom>
              <a:avLst/>
              <a:gdLst/>
              <a:ahLst/>
              <a:cxnLst/>
              <a:rect l="l" t="t" r="r" b="b"/>
              <a:pathLst>
                <a:path w="3561" h="2329" extrusionOk="0">
                  <a:moveTo>
                    <a:pt x="183" y="0"/>
                  </a:moveTo>
                  <a:cubicBezTo>
                    <a:pt x="114" y="114"/>
                    <a:pt x="46" y="228"/>
                    <a:pt x="0" y="343"/>
                  </a:cubicBezTo>
                  <a:cubicBezTo>
                    <a:pt x="0" y="343"/>
                    <a:pt x="3127" y="662"/>
                    <a:pt x="3355" y="2328"/>
                  </a:cubicBezTo>
                  <a:cubicBezTo>
                    <a:pt x="3561" y="594"/>
                    <a:pt x="913" y="92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77;p73">
              <a:extLst>
                <a:ext uri="{FF2B5EF4-FFF2-40B4-BE49-F238E27FC236}">
                  <a16:creationId xmlns:a16="http://schemas.microsoft.com/office/drawing/2014/main" id="{1AC05861-99CA-4613-B6C8-230B65A5F2ED}"/>
                </a:ext>
              </a:extLst>
            </p:cNvPr>
            <p:cNvSpPr/>
            <p:nvPr/>
          </p:nvSpPr>
          <p:spPr>
            <a:xfrm>
              <a:off x="1321750" y="1042600"/>
              <a:ext cx="1364400" cy="833150"/>
            </a:xfrm>
            <a:custGeom>
              <a:avLst/>
              <a:gdLst/>
              <a:ahLst/>
              <a:cxnLst/>
              <a:rect l="l" t="t" r="r" b="b"/>
              <a:pathLst>
                <a:path w="54576" h="33326" extrusionOk="0">
                  <a:moveTo>
                    <a:pt x="0" y="0"/>
                  </a:moveTo>
                  <a:lnTo>
                    <a:pt x="0" y="33325"/>
                  </a:lnTo>
                  <a:lnTo>
                    <a:pt x="54576" y="33325"/>
                  </a:lnTo>
                  <a:lnTo>
                    <a:pt x="54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78;p73">
              <a:extLst>
                <a:ext uri="{FF2B5EF4-FFF2-40B4-BE49-F238E27FC236}">
                  <a16:creationId xmlns:a16="http://schemas.microsoft.com/office/drawing/2014/main" id="{91E26EFD-43BA-46E0-B219-2FCBE9CD1349}"/>
                </a:ext>
              </a:extLst>
            </p:cNvPr>
            <p:cNvSpPr/>
            <p:nvPr/>
          </p:nvSpPr>
          <p:spPr>
            <a:xfrm>
              <a:off x="1445575" y="1172700"/>
              <a:ext cx="1099625" cy="159800"/>
            </a:xfrm>
            <a:custGeom>
              <a:avLst/>
              <a:gdLst/>
              <a:ahLst/>
              <a:cxnLst/>
              <a:rect l="l" t="t" r="r" b="b"/>
              <a:pathLst>
                <a:path w="43985" h="6392" extrusionOk="0">
                  <a:moveTo>
                    <a:pt x="0" y="0"/>
                  </a:moveTo>
                  <a:lnTo>
                    <a:pt x="0" y="6391"/>
                  </a:lnTo>
                  <a:lnTo>
                    <a:pt x="43985" y="6391"/>
                  </a:lnTo>
                  <a:lnTo>
                    <a:pt x="439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79;p73">
              <a:extLst>
                <a:ext uri="{FF2B5EF4-FFF2-40B4-BE49-F238E27FC236}">
                  <a16:creationId xmlns:a16="http://schemas.microsoft.com/office/drawing/2014/main" id="{FE260C3E-9B81-4BDA-AE69-B2CA5EB819F5}"/>
                </a:ext>
              </a:extLst>
            </p:cNvPr>
            <p:cNvSpPr/>
            <p:nvPr/>
          </p:nvSpPr>
          <p:spPr>
            <a:xfrm>
              <a:off x="1783375" y="1238325"/>
              <a:ext cx="32000" cy="42825"/>
            </a:xfrm>
            <a:custGeom>
              <a:avLst/>
              <a:gdLst/>
              <a:ahLst/>
              <a:cxnLst/>
              <a:rect l="l" t="t" r="r" b="b"/>
              <a:pathLst>
                <a:path w="1280" h="1713" extrusionOk="0">
                  <a:moveTo>
                    <a:pt x="1" y="0"/>
                  </a:moveTo>
                  <a:lnTo>
                    <a:pt x="1" y="1119"/>
                  </a:lnTo>
                  <a:cubicBezTo>
                    <a:pt x="1" y="1301"/>
                    <a:pt x="47" y="1438"/>
                    <a:pt x="161" y="1552"/>
                  </a:cubicBezTo>
                  <a:cubicBezTo>
                    <a:pt x="275" y="1644"/>
                    <a:pt x="435" y="1712"/>
                    <a:pt x="640" y="1712"/>
                  </a:cubicBezTo>
                  <a:cubicBezTo>
                    <a:pt x="845" y="1712"/>
                    <a:pt x="1005" y="1644"/>
                    <a:pt x="1119" y="1552"/>
                  </a:cubicBezTo>
                  <a:cubicBezTo>
                    <a:pt x="1233" y="1438"/>
                    <a:pt x="1279" y="1279"/>
                    <a:pt x="1279" y="1096"/>
                  </a:cubicBezTo>
                  <a:lnTo>
                    <a:pt x="1279" y="0"/>
                  </a:lnTo>
                  <a:lnTo>
                    <a:pt x="937" y="0"/>
                  </a:lnTo>
                  <a:lnTo>
                    <a:pt x="937" y="1119"/>
                  </a:lnTo>
                  <a:cubicBezTo>
                    <a:pt x="937" y="1324"/>
                    <a:pt x="845" y="1415"/>
                    <a:pt x="640" y="1415"/>
                  </a:cubicBezTo>
                  <a:cubicBezTo>
                    <a:pt x="549" y="1415"/>
                    <a:pt x="480" y="1393"/>
                    <a:pt x="412" y="1347"/>
                  </a:cubicBezTo>
                  <a:cubicBezTo>
                    <a:pt x="366" y="1301"/>
                    <a:pt x="343" y="1210"/>
                    <a:pt x="343" y="1119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80;p73">
              <a:extLst>
                <a:ext uri="{FF2B5EF4-FFF2-40B4-BE49-F238E27FC236}">
                  <a16:creationId xmlns:a16="http://schemas.microsoft.com/office/drawing/2014/main" id="{E1A4026D-873C-4077-BFB8-B6155D2D1820}"/>
                </a:ext>
              </a:extLst>
            </p:cNvPr>
            <p:cNvSpPr/>
            <p:nvPr/>
          </p:nvSpPr>
          <p:spPr>
            <a:xfrm>
              <a:off x="1841600" y="1237750"/>
              <a:ext cx="32550" cy="43400"/>
            </a:xfrm>
            <a:custGeom>
              <a:avLst/>
              <a:gdLst/>
              <a:ahLst/>
              <a:cxnLst/>
              <a:rect l="l" t="t" r="r" b="b"/>
              <a:pathLst>
                <a:path w="1302" h="1736" extrusionOk="0">
                  <a:moveTo>
                    <a:pt x="685" y="1"/>
                  </a:moveTo>
                  <a:cubicBezTo>
                    <a:pt x="548" y="1"/>
                    <a:pt x="457" y="23"/>
                    <a:pt x="342" y="46"/>
                  </a:cubicBezTo>
                  <a:cubicBezTo>
                    <a:pt x="251" y="92"/>
                    <a:pt x="183" y="160"/>
                    <a:pt x="137" y="229"/>
                  </a:cubicBezTo>
                  <a:cubicBezTo>
                    <a:pt x="69" y="297"/>
                    <a:pt x="46" y="366"/>
                    <a:pt x="46" y="457"/>
                  </a:cubicBezTo>
                  <a:cubicBezTo>
                    <a:pt x="46" y="640"/>
                    <a:pt x="137" y="777"/>
                    <a:pt x="342" y="891"/>
                  </a:cubicBezTo>
                  <a:cubicBezTo>
                    <a:pt x="411" y="914"/>
                    <a:pt x="502" y="959"/>
                    <a:pt x="616" y="1005"/>
                  </a:cubicBezTo>
                  <a:cubicBezTo>
                    <a:pt x="753" y="1028"/>
                    <a:pt x="822" y="1073"/>
                    <a:pt x="867" y="1119"/>
                  </a:cubicBezTo>
                  <a:cubicBezTo>
                    <a:pt x="913" y="1142"/>
                    <a:pt x="936" y="1187"/>
                    <a:pt x="936" y="1256"/>
                  </a:cubicBezTo>
                  <a:cubicBezTo>
                    <a:pt x="936" y="1324"/>
                    <a:pt x="913" y="1370"/>
                    <a:pt x="867" y="1393"/>
                  </a:cubicBezTo>
                  <a:cubicBezTo>
                    <a:pt x="822" y="1438"/>
                    <a:pt x="776" y="1461"/>
                    <a:pt x="685" y="1461"/>
                  </a:cubicBezTo>
                  <a:cubicBezTo>
                    <a:pt x="457" y="1461"/>
                    <a:pt x="342" y="1370"/>
                    <a:pt x="342" y="1165"/>
                  </a:cubicBezTo>
                  <a:lnTo>
                    <a:pt x="0" y="1165"/>
                  </a:lnTo>
                  <a:cubicBezTo>
                    <a:pt x="0" y="1279"/>
                    <a:pt x="23" y="1370"/>
                    <a:pt x="91" y="1461"/>
                  </a:cubicBezTo>
                  <a:cubicBezTo>
                    <a:pt x="137" y="1553"/>
                    <a:pt x="228" y="1598"/>
                    <a:pt x="320" y="1667"/>
                  </a:cubicBezTo>
                  <a:cubicBezTo>
                    <a:pt x="434" y="1712"/>
                    <a:pt x="548" y="1735"/>
                    <a:pt x="685" y="1735"/>
                  </a:cubicBezTo>
                  <a:cubicBezTo>
                    <a:pt x="867" y="1735"/>
                    <a:pt x="1027" y="1690"/>
                    <a:pt x="1119" y="1598"/>
                  </a:cubicBezTo>
                  <a:cubicBezTo>
                    <a:pt x="1233" y="1530"/>
                    <a:pt x="1301" y="1416"/>
                    <a:pt x="1301" y="1256"/>
                  </a:cubicBezTo>
                  <a:cubicBezTo>
                    <a:pt x="1301" y="1119"/>
                    <a:pt x="1256" y="1028"/>
                    <a:pt x="1164" y="936"/>
                  </a:cubicBezTo>
                  <a:cubicBezTo>
                    <a:pt x="1073" y="845"/>
                    <a:pt x="913" y="777"/>
                    <a:pt x="731" y="708"/>
                  </a:cubicBezTo>
                  <a:cubicBezTo>
                    <a:pt x="616" y="685"/>
                    <a:pt x="548" y="640"/>
                    <a:pt x="479" y="594"/>
                  </a:cubicBezTo>
                  <a:cubicBezTo>
                    <a:pt x="434" y="571"/>
                    <a:pt x="411" y="525"/>
                    <a:pt x="411" y="457"/>
                  </a:cubicBezTo>
                  <a:cubicBezTo>
                    <a:pt x="411" y="411"/>
                    <a:pt x="434" y="366"/>
                    <a:pt x="479" y="320"/>
                  </a:cubicBezTo>
                  <a:cubicBezTo>
                    <a:pt x="525" y="297"/>
                    <a:pt x="594" y="274"/>
                    <a:pt x="662" y="274"/>
                  </a:cubicBezTo>
                  <a:cubicBezTo>
                    <a:pt x="753" y="274"/>
                    <a:pt x="822" y="297"/>
                    <a:pt x="867" y="343"/>
                  </a:cubicBezTo>
                  <a:cubicBezTo>
                    <a:pt x="913" y="389"/>
                    <a:pt x="936" y="434"/>
                    <a:pt x="936" y="525"/>
                  </a:cubicBezTo>
                  <a:lnTo>
                    <a:pt x="1301" y="525"/>
                  </a:lnTo>
                  <a:cubicBezTo>
                    <a:pt x="1301" y="411"/>
                    <a:pt x="1278" y="320"/>
                    <a:pt x="1210" y="252"/>
                  </a:cubicBezTo>
                  <a:cubicBezTo>
                    <a:pt x="1164" y="160"/>
                    <a:pt x="1096" y="92"/>
                    <a:pt x="1004" y="69"/>
                  </a:cubicBezTo>
                  <a:cubicBezTo>
                    <a:pt x="913" y="23"/>
                    <a:pt x="799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81;p73">
              <a:extLst>
                <a:ext uri="{FF2B5EF4-FFF2-40B4-BE49-F238E27FC236}">
                  <a16:creationId xmlns:a16="http://schemas.microsoft.com/office/drawing/2014/main" id="{512954F9-E9FA-4C61-9C20-083E926E44CF}"/>
                </a:ext>
              </a:extLst>
            </p:cNvPr>
            <p:cNvSpPr/>
            <p:nvPr/>
          </p:nvSpPr>
          <p:spPr>
            <a:xfrm>
              <a:off x="1900375" y="1238325"/>
              <a:ext cx="28550" cy="42250"/>
            </a:xfrm>
            <a:custGeom>
              <a:avLst/>
              <a:gdLst/>
              <a:ahLst/>
              <a:cxnLst/>
              <a:rect l="l" t="t" r="r" b="b"/>
              <a:pathLst>
                <a:path w="1142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1141" y="1689"/>
                  </a:lnTo>
                  <a:lnTo>
                    <a:pt x="1141" y="1393"/>
                  </a:lnTo>
                  <a:lnTo>
                    <a:pt x="365" y="1393"/>
                  </a:lnTo>
                  <a:lnTo>
                    <a:pt x="365" y="959"/>
                  </a:lnTo>
                  <a:lnTo>
                    <a:pt x="1027" y="959"/>
                  </a:lnTo>
                  <a:lnTo>
                    <a:pt x="1027" y="685"/>
                  </a:lnTo>
                  <a:lnTo>
                    <a:pt x="365" y="685"/>
                  </a:lnTo>
                  <a:lnTo>
                    <a:pt x="365" y="274"/>
                  </a:lnTo>
                  <a:lnTo>
                    <a:pt x="1141" y="274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82;p73">
              <a:extLst>
                <a:ext uri="{FF2B5EF4-FFF2-40B4-BE49-F238E27FC236}">
                  <a16:creationId xmlns:a16="http://schemas.microsoft.com/office/drawing/2014/main" id="{F847783B-78EA-4F5B-9A5D-CB2E2DF8B8F6}"/>
                </a:ext>
              </a:extLst>
            </p:cNvPr>
            <p:cNvSpPr/>
            <p:nvPr/>
          </p:nvSpPr>
          <p:spPr>
            <a:xfrm>
              <a:off x="1954575" y="1238325"/>
              <a:ext cx="33125" cy="42250"/>
            </a:xfrm>
            <a:custGeom>
              <a:avLst/>
              <a:gdLst/>
              <a:ahLst/>
              <a:cxnLst/>
              <a:rect l="l" t="t" r="r" b="b"/>
              <a:pathLst>
                <a:path w="1325" h="1690" extrusionOk="0">
                  <a:moveTo>
                    <a:pt x="640" y="274"/>
                  </a:moveTo>
                  <a:cubicBezTo>
                    <a:pt x="731" y="274"/>
                    <a:pt x="799" y="297"/>
                    <a:pt x="845" y="343"/>
                  </a:cubicBezTo>
                  <a:cubicBezTo>
                    <a:pt x="891" y="388"/>
                    <a:pt x="914" y="457"/>
                    <a:pt x="914" y="525"/>
                  </a:cubicBezTo>
                  <a:cubicBezTo>
                    <a:pt x="914" y="617"/>
                    <a:pt x="891" y="662"/>
                    <a:pt x="822" y="708"/>
                  </a:cubicBezTo>
                  <a:cubicBezTo>
                    <a:pt x="777" y="754"/>
                    <a:pt x="708" y="776"/>
                    <a:pt x="640" y="776"/>
                  </a:cubicBezTo>
                  <a:lnTo>
                    <a:pt x="343" y="776"/>
                  </a:lnTo>
                  <a:lnTo>
                    <a:pt x="343" y="274"/>
                  </a:lnTo>
                  <a:close/>
                  <a:moveTo>
                    <a:pt x="1" y="0"/>
                  </a:moveTo>
                  <a:lnTo>
                    <a:pt x="1" y="1689"/>
                  </a:lnTo>
                  <a:lnTo>
                    <a:pt x="343" y="1689"/>
                  </a:lnTo>
                  <a:lnTo>
                    <a:pt x="343" y="1073"/>
                  </a:lnTo>
                  <a:lnTo>
                    <a:pt x="617" y="1073"/>
                  </a:lnTo>
                  <a:lnTo>
                    <a:pt x="936" y="1689"/>
                  </a:lnTo>
                  <a:lnTo>
                    <a:pt x="1324" y="1689"/>
                  </a:lnTo>
                  <a:lnTo>
                    <a:pt x="1324" y="1667"/>
                  </a:lnTo>
                  <a:lnTo>
                    <a:pt x="959" y="982"/>
                  </a:lnTo>
                  <a:cubicBezTo>
                    <a:pt x="1050" y="936"/>
                    <a:pt x="1119" y="868"/>
                    <a:pt x="1187" y="799"/>
                  </a:cubicBezTo>
                  <a:cubicBezTo>
                    <a:pt x="1233" y="708"/>
                    <a:pt x="1256" y="617"/>
                    <a:pt x="1256" y="502"/>
                  </a:cubicBezTo>
                  <a:cubicBezTo>
                    <a:pt x="1256" y="343"/>
                    <a:pt x="1187" y="206"/>
                    <a:pt x="1096" y="137"/>
                  </a:cubicBezTo>
                  <a:cubicBezTo>
                    <a:pt x="982" y="46"/>
                    <a:pt x="822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83;p73">
              <a:extLst>
                <a:ext uri="{FF2B5EF4-FFF2-40B4-BE49-F238E27FC236}">
                  <a16:creationId xmlns:a16="http://schemas.microsoft.com/office/drawing/2014/main" id="{5FD114B2-D62F-440E-9D98-B81F1DA0425C}"/>
                </a:ext>
              </a:extLst>
            </p:cNvPr>
            <p:cNvSpPr/>
            <p:nvPr/>
          </p:nvSpPr>
          <p:spPr>
            <a:xfrm>
              <a:off x="2013350" y="1238325"/>
              <a:ext cx="34275" cy="42250"/>
            </a:xfrm>
            <a:custGeom>
              <a:avLst/>
              <a:gdLst/>
              <a:ahLst/>
              <a:cxnLst/>
              <a:rect l="l" t="t" r="r" b="b"/>
              <a:pathLst>
                <a:path w="1371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43" y="1689"/>
                  </a:lnTo>
                  <a:lnTo>
                    <a:pt x="343" y="571"/>
                  </a:lnTo>
                  <a:lnTo>
                    <a:pt x="1028" y="1689"/>
                  </a:lnTo>
                  <a:lnTo>
                    <a:pt x="1370" y="1689"/>
                  </a:lnTo>
                  <a:lnTo>
                    <a:pt x="1370" y="0"/>
                  </a:lnTo>
                  <a:lnTo>
                    <a:pt x="1028" y="0"/>
                  </a:lnTo>
                  <a:lnTo>
                    <a:pt x="1028" y="1096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84;p73">
              <a:extLst>
                <a:ext uri="{FF2B5EF4-FFF2-40B4-BE49-F238E27FC236}">
                  <a16:creationId xmlns:a16="http://schemas.microsoft.com/office/drawing/2014/main" id="{76FF9245-EFF3-4B0F-AFA8-A55F48284475}"/>
                </a:ext>
              </a:extLst>
            </p:cNvPr>
            <p:cNvSpPr/>
            <p:nvPr/>
          </p:nvSpPr>
          <p:spPr>
            <a:xfrm>
              <a:off x="2072125" y="1238325"/>
              <a:ext cx="39400" cy="42250"/>
            </a:xfrm>
            <a:custGeom>
              <a:avLst/>
              <a:gdLst/>
              <a:ahLst/>
              <a:cxnLst/>
              <a:rect l="l" t="t" r="r" b="b"/>
              <a:pathLst>
                <a:path w="1576" h="1690" extrusionOk="0">
                  <a:moveTo>
                    <a:pt x="799" y="411"/>
                  </a:moveTo>
                  <a:lnTo>
                    <a:pt x="1005" y="1050"/>
                  </a:lnTo>
                  <a:lnTo>
                    <a:pt x="594" y="1050"/>
                  </a:lnTo>
                  <a:lnTo>
                    <a:pt x="799" y="411"/>
                  </a:lnTo>
                  <a:close/>
                  <a:moveTo>
                    <a:pt x="640" y="0"/>
                  </a:moveTo>
                  <a:lnTo>
                    <a:pt x="1" y="1689"/>
                  </a:lnTo>
                  <a:lnTo>
                    <a:pt x="366" y="1689"/>
                  </a:lnTo>
                  <a:lnTo>
                    <a:pt x="480" y="1324"/>
                  </a:lnTo>
                  <a:lnTo>
                    <a:pt x="1096" y="1324"/>
                  </a:lnTo>
                  <a:lnTo>
                    <a:pt x="1210" y="1689"/>
                  </a:lnTo>
                  <a:lnTo>
                    <a:pt x="1575" y="168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85;p73">
              <a:extLst>
                <a:ext uri="{FF2B5EF4-FFF2-40B4-BE49-F238E27FC236}">
                  <a16:creationId xmlns:a16="http://schemas.microsoft.com/office/drawing/2014/main" id="{EE776F72-D64B-4FB5-95A1-549F451B2CB9}"/>
                </a:ext>
              </a:extLst>
            </p:cNvPr>
            <p:cNvSpPr/>
            <p:nvPr/>
          </p:nvSpPr>
          <p:spPr>
            <a:xfrm>
              <a:off x="2136600" y="1238325"/>
              <a:ext cx="43975" cy="42250"/>
            </a:xfrm>
            <a:custGeom>
              <a:avLst/>
              <a:gdLst/>
              <a:ahLst/>
              <a:cxnLst/>
              <a:rect l="l" t="t" r="r" b="b"/>
              <a:pathLst>
                <a:path w="175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43" y="1689"/>
                  </a:lnTo>
                  <a:lnTo>
                    <a:pt x="343" y="1210"/>
                  </a:lnTo>
                  <a:lnTo>
                    <a:pt x="298" y="434"/>
                  </a:lnTo>
                  <a:lnTo>
                    <a:pt x="754" y="1689"/>
                  </a:lnTo>
                  <a:lnTo>
                    <a:pt x="1005" y="1689"/>
                  </a:lnTo>
                  <a:lnTo>
                    <a:pt x="1462" y="434"/>
                  </a:lnTo>
                  <a:lnTo>
                    <a:pt x="1416" y="1210"/>
                  </a:lnTo>
                  <a:lnTo>
                    <a:pt x="1416" y="1689"/>
                  </a:lnTo>
                  <a:lnTo>
                    <a:pt x="1758" y="1689"/>
                  </a:lnTo>
                  <a:lnTo>
                    <a:pt x="1758" y="0"/>
                  </a:lnTo>
                  <a:lnTo>
                    <a:pt x="1302" y="0"/>
                  </a:lnTo>
                  <a:lnTo>
                    <a:pt x="891" y="12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86;p73">
              <a:extLst>
                <a:ext uri="{FF2B5EF4-FFF2-40B4-BE49-F238E27FC236}">
                  <a16:creationId xmlns:a16="http://schemas.microsoft.com/office/drawing/2014/main" id="{DE7828CC-1D67-4DB6-83C3-36E0F61AD0B4}"/>
                </a:ext>
              </a:extLst>
            </p:cNvPr>
            <p:cNvSpPr/>
            <p:nvPr/>
          </p:nvSpPr>
          <p:spPr>
            <a:xfrm>
              <a:off x="2209075" y="1238325"/>
              <a:ext cx="28550" cy="42250"/>
            </a:xfrm>
            <a:custGeom>
              <a:avLst/>
              <a:gdLst/>
              <a:ahLst/>
              <a:cxnLst/>
              <a:rect l="l" t="t" r="r" b="b"/>
              <a:pathLst>
                <a:path w="1142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142" y="1689"/>
                  </a:lnTo>
                  <a:lnTo>
                    <a:pt x="1142" y="1393"/>
                  </a:lnTo>
                  <a:lnTo>
                    <a:pt x="343" y="1393"/>
                  </a:lnTo>
                  <a:lnTo>
                    <a:pt x="343" y="959"/>
                  </a:lnTo>
                  <a:lnTo>
                    <a:pt x="1028" y="959"/>
                  </a:lnTo>
                  <a:lnTo>
                    <a:pt x="1028" y="685"/>
                  </a:lnTo>
                  <a:lnTo>
                    <a:pt x="343" y="685"/>
                  </a:lnTo>
                  <a:lnTo>
                    <a:pt x="343" y="274"/>
                  </a:lnTo>
                  <a:lnTo>
                    <a:pt x="1142" y="274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87;p73">
              <a:extLst>
                <a:ext uri="{FF2B5EF4-FFF2-40B4-BE49-F238E27FC236}">
                  <a16:creationId xmlns:a16="http://schemas.microsoft.com/office/drawing/2014/main" id="{88DA205A-1A81-4BC9-9256-458405912AD4}"/>
                </a:ext>
              </a:extLst>
            </p:cNvPr>
            <p:cNvSpPr/>
            <p:nvPr/>
          </p:nvSpPr>
          <p:spPr>
            <a:xfrm>
              <a:off x="1543150" y="1216075"/>
              <a:ext cx="35975" cy="35825"/>
            </a:xfrm>
            <a:custGeom>
              <a:avLst/>
              <a:gdLst/>
              <a:ahLst/>
              <a:cxnLst/>
              <a:rect l="l" t="t" r="r" b="b"/>
              <a:pathLst>
                <a:path w="1439" h="1433" extrusionOk="0">
                  <a:moveTo>
                    <a:pt x="617" y="0"/>
                  </a:moveTo>
                  <a:cubicBezTo>
                    <a:pt x="548" y="23"/>
                    <a:pt x="480" y="23"/>
                    <a:pt x="434" y="46"/>
                  </a:cubicBezTo>
                  <a:cubicBezTo>
                    <a:pt x="389" y="91"/>
                    <a:pt x="320" y="114"/>
                    <a:pt x="274" y="137"/>
                  </a:cubicBezTo>
                  <a:cubicBezTo>
                    <a:pt x="229" y="183"/>
                    <a:pt x="183" y="228"/>
                    <a:pt x="160" y="274"/>
                  </a:cubicBezTo>
                  <a:cubicBezTo>
                    <a:pt x="115" y="320"/>
                    <a:pt x="92" y="388"/>
                    <a:pt x="46" y="434"/>
                  </a:cubicBezTo>
                  <a:cubicBezTo>
                    <a:pt x="46" y="502"/>
                    <a:pt x="23" y="548"/>
                    <a:pt x="0" y="616"/>
                  </a:cubicBezTo>
                  <a:cubicBezTo>
                    <a:pt x="0" y="685"/>
                    <a:pt x="0" y="753"/>
                    <a:pt x="0" y="799"/>
                  </a:cubicBezTo>
                  <a:cubicBezTo>
                    <a:pt x="23" y="868"/>
                    <a:pt x="46" y="936"/>
                    <a:pt x="69" y="1004"/>
                  </a:cubicBezTo>
                  <a:cubicBezTo>
                    <a:pt x="92" y="1050"/>
                    <a:pt x="115" y="1096"/>
                    <a:pt x="160" y="1141"/>
                  </a:cubicBezTo>
                  <a:cubicBezTo>
                    <a:pt x="183" y="1187"/>
                    <a:pt x="229" y="1233"/>
                    <a:pt x="274" y="1278"/>
                  </a:cubicBezTo>
                  <a:cubicBezTo>
                    <a:pt x="343" y="1324"/>
                    <a:pt x="389" y="1347"/>
                    <a:pt x="457" y="1370"/>
                  </a:cubicBezTo>
                  <a:cubicBezTo>
                    <a:pt x="503" y="1392"/>
                    <a:pt x="571" y="1415"/>
                    <a:pt x="617" y="1415"/>
                  </a:cubicBezTo>
                  <a:cubicBezTo>
                    <a:pt x="651" y="1427"/>
                    <a:pt x="685" y="1432"/>
                    <a:pt x="719" y="1432"/>
                  </a:cubicBezTo>
                  <a:cubicBezTo>
                    <a:pt x="754" y="1432"/>
                    <a:pt x="788" y="1427"/>
                    <a:pt x="822" y="1415"/>
                  </a:cubicBezTo>
                  <a:cubicBezTo>
                    <a:pt x="891" y="1415"/>
                    <a:pt x="936" y="1392"/>
                    <a:pt x="1005" y="1370"/>
                  </a:cubicBezTo>
                  <a:cubicBezTo>
                    <a:pt x="1050" y="1347"/>
                    <a:pt x="1119" y="1324"/>
                    <a:pt x="1165" y="1278"/>
                  </a:cubicBezTo>
                  <a:cubicBezTo>
                    <a:pt x="1210" y="1233"/>
                    <a:pt x="1256" y="1187"/>
                    <a:pt x="1302" y="1141"/>
                  </a:cubicBezTo>
                  <a:cubicBezTo>
                    <a:pt x="1324" y="1096"/>
                    <a:pt x="1370" y="1050"/>
                    <a:pt x="1393" y="1004"/>
                  </a:cubicBezTo>
                  <a:cubicBezTo>
                    <a:pt x="1416" y="936"/>
                    <a:pt x="1416" y="868"/>
                    <a:pt x="1438" y="822"/>
                  </a:cubicBezTo>
                  <a:cubicBezTo>
                    <a:pt x="1438" y="776"/>
                    <a:pt x="1438" y="753"/>
                    <a:pt x="1438" y="708"/>
                  </a:cubicBezTo>
                  <a:cubicBezTo>
                    <a:pt x="1438" y="685"/>
                    <a:pt x="1438" y="639"/>
                    <a:pt x="1438" y="616"/>
                  </a:cubicBezTo>
                  <a:cubicBezTo>
                    <a:pt x="1416" y="548"/>
                    <a:pt x="1416" y="502"/>
                    <a:pt x="1393" y="434"/>
                  </a:cubicBezTo>
                  <a:cubicBezTo>
                    <a:pt x="1370" y="388"/>
                    <a:pt x="1324" y="320"/>
                    <a:pt x="1302" y="274"/>
                  </a:cubicBezTo>
                  <a:cubicBezTo>
                    <a:pt x="1256" y="228"/>
                    <a:pt x="1210" y="183"/>
                    <a:pt x="1165" y="137"/>
                  </a:cubicBezTo>
                  <a:cubicBezTo>
                    <a:pt x="1119" y="114"/>
                    <a:pt x="1073" y="91"/>
                    <a:pt x="1005" y="46"/>
                  </a:cubicBezTo>
                  <a:cubicBezTo>
                    <a:pt x="959" y="23"/>
                    <a:pt x="891" y="23"/>
                    <a:pt x="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88;p73">
              <a:extLst>
                <a:ext uri="{FF2B5EF4-FFF2-40B4-BE49-F238E27FC236}">
                  <a16:creationId xmlns:a16="http://schemas.microsoft.com/office/drawing/2014/main" id="{CD09D5FA-647F-4582-B38D-EE861211BF34}"/>
                </a:ext>
              </a:extLst>
            </p:cNvPr>
            <p:cNvSpPr/>
            <p:nvPr/>
          </p:nvSpPr>
          <p:spPr>
            <a:xfrm>
              <a:off x="1531725" y="1263000"/>
              <a:ext cx="58800" cy="30700"/>
            </a:xfrm>
            <a:custGeom>
              <a:avLst/>
              <a:gdLst/>
              <a:ahLst/>
              <a:cxnLst/>
              <a:rect l="l" t="t" r="r" b="b"/>
              <a:pathLst>
                <a:path w="2352" h="1228" extrusionOk="0">
                  <a:moveTo>
                    <a:pt x="1179" y="1"/>
                  </a:moveTo>
                  <a:cubicBezTo>
                    <a:pt x="1125" y="1"/>
                    <a:pt x="1074" y="6"/>
                    <a:pt x="1028" y="18"/>
                  </a:cubicBezTo>
                  <a:cubicBezTo>
                    <a:pt x="914" y="18"/>
                    <a:pt x="823" y="63"/>
                    <a:pt x="731" y="86"/>
                  </a:cubicBezTo>
                  <a:cubicBezTo>
                    <a:pt x="640" y="132"/>
                    <a:pt x="549" y="200"/>
                    <a:pt x="457" y="246"/>
                  </a:cubicBezTo>
                  <a:cubicBezTo>
                    <a:pt x="389" y="314"/>
                    <a:pt x="298" y="383"/>
                    <a:pt x="252" y="474"/>
                  </a:cubicBezTo>
                  <a:cubicBezTo>
                    <a:pt x="184" y="543"/>
                    <a:pt x="138" y="634"/>
                    <a:pt x="92" y="725"/>
                  </a:cubicBezTo>
                  <a:cubicBezTo>
                    <a:pt x="47" y="817"/>
                    <a:pt x="24" y="931"/>
                    <a:pt x="1" y="1022"/>
                  </a:cubicBezTo>
                  <a:cubicBezTo>
                    <a:pt x="1" y="1068"/>
                    <a:pt x="1" y="1159"/>
                    <a:pt x="1" y="1227"/>
                  </a:cubicBezTo>
                  <a:lnTo>
                    <a:pt x="2352" y="1227"/>
                  </a:lnTo>
                  <a:lnTo>
                    <a:pt x="2352" y="1182"/>
                  </a:lnTo>
                  <a:cubicBezTo>
                    <a:pt x="2352" y="1136"/>
                    <a:pt x="2352" y="1090"/>
                    <a:pt x="2352" y="1022"/>
                  </a:cubicBezTo>
                  <a:cubicBezTo>
                    <a:pt x="2329" y="931"/>
                    <a:pt x="2306" y="817"/>
                    <a:pt x="2261" y="725"/>
                  </a:cubicBezTo>
                  <a:cubicBezTo>
                    <a:pt x="2238" y="634"/>
                    <a:pt x="2169" y="543"/>
                    <a:pt x="2124" y="474"/>
                  </a:cubicBezTo>
                  <a:cubicBezTo>
                    <a:pt x="2055" y="383"/>
                    <a:pt x="1987" y="314"/>
                    <a:pt x="1895" y="246"/>
                  </a:cubicBezTo>
                  <a:cubicBezTo>
                    <a:pt x="1827" y="200"/>
                    <a:pt x="1736" y="132"/>
                    <a:pt x="1644" y="86"/>
                  </a:cubicBezTo>
                  <a:cubicBezTo>
                    <a:pt x="1553" y="63"/>
                    <a:pt x="1439" y="18"/>
                    <a:pt x="1348" y="18"/>
                  </a:cubicBezTo>
                  <a:cubicBezTo>
                    <a:pt x="1291" y="6"/>
                    <a:pt x="1234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89;p73">
              <a:extLst>
                <a:ext uri="{FF2B5EF4-FFF2-40B4-BE49-F238E27FC236}">
                  <a16:creationId xmlns:a16="http://schemas.microsoft.com/office/drawing/2014/main" id="{5F681C2C-D741-4A5B-BA58-247E14C5F897}"/>
                </a:ext>
              </a:extLst>
            </p:cNvPr>
            <p:cNvSpPr/>
            <p:nvPr/>
          </p:nvSpPr>
          <p:spPr>
            <a:xfrm>
              <a:off x="1445575" y="1421500"/>
              <a:ext cx="1099625" cy="159800"/>
            </a:xfrm>
            <a:custGeom>
              <a:avLst/>
              <a:gdLst/>
              <a:ahLst/>
              <a:cxnLst/>
              <a:rect l="l" t="t" r="r" b="b"/>
              <a:pathLst>
                <a:path w="43985" h="6392" extrusionOk="0">
                  <a:moveTo>
                    <a:pt x="0" y="0"/>
                  </a:moveTo>
                  <a:lnTo>
                    <a:pt x="0" y="6391"/>
                  </a:lnTo>
                  <a:lnTo>
                    <a:pt x="43985" y="6391"/>
                  </a:lnTo>
                  <a:lnTo>
                    <a:pt x="439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90;p73">
              <a:extLst>
                <a:ext uri="{FF2B5EF4-FFF2-40B4-BE49-F238E27FC236}">
                  <a16:creationId xmlns:a16="http://schemas.microsoft.com/office/drawing/2014/main" id="{14E05FBC-E85B-401D-AA98-ECD50F0694F0}"/>
                </a:ext>
              </a:extLst>
            </p:cNvPr>
            <p:cNvSpPr/>
            <p:nvPr/>
          </p:nvSpPr>
          <p:spPr>
            <a:xfrm>
              <a:off x="1781100" y="1472850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777" y="1"/>
                  </a:moveTo>
                  <a:lnTo>
                    <a:pt x="822" y="777"/>
                  </a:lnTo>
                  <a:lnTo>
                    <a:pt x="138" y="503"/>
                  </a:lnTo>
                  <a:lnTo>
                    <a:pt x="1" y="891"/>
                  </a:lnTo>
                  <a:lnTo>
                    <a:pt x="708" y="1096"/>
                  </a:lnTo>
                  <a:lnTo>
                    <a:pt x="229" y="1690"/>
                  </a:lnTo>
                  <a:lnTo>
                    <a:pt x="571" y="1918"/>
                  </a:lnTo>
                  <a:lnTo>
                    <a:pt x="959" y="1302"/>
                  </a:lnTo>
                  <a:lnTo>
                    <a:pt x="1370" y="1941"/>
                  </a:lnTo>
                  <a:lnTo>
                    <a:pt x="1713" y="1712"/>
                  </a:lnTo>
                  <a:lnTo>
                    <a:pt x="1256" y="1119"/>
                  </a:lnTo>
                  <a:lnTo>
                    <a:pt x="1964" y="914"/>
                  </a:lnTo>
                  <a:lnTo>
                    <a:pt x="1827" y="525"/>
                  </a:lnTo>
                  <a:lnTo>
                    <a:pt x="1165" y="799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91;p73">
              <a:extLst>
                <a:ext uri="{FF2B5EF4-FFF2-40B4-BE49-F238E27FC236}">
                  <a16:creationId xmlns:a16="http://schemas.microsoft.com/office/drawing/2014/main" id="{DD3F274C-17A6-4FF9-8590-C88F89F5CD89}"/>
                </a:ext>
              </a:extLst>
            </p:cNvPr>
            <p:cNvSpPr/>
            <p:nvPr/>
          </p:nvSpPr>
          <p:spPr>
            <a:xfrm>
              <a:off x="1882675" y="1472850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777" y="1"/>
                  </a:moveTo>
                  <a:lnTo>
                    <a:pt x="822" y="777"/>
                  </a:lnTo>
                  <a:lnTo>
                    <a:pt x="137" y="503"/>
                  </a:lnTo>
                  <a:lnTo>
                    <a:pt x="1" y="891"/>
                  </a:lnTo>
                  <a:lnTo>
                    <a:pt x="685" y="1096"/>
                  </a:lnTo>
                  <a:lnTo>
                    <a:pt x="229" y="1690"/>
                  </a:lnTo>
                  <a:lnTo>
                    <a:pt x="571" y="1918"/>
                  </a:lnTo>
                  <a:lnTo>
                    <a:pt x="959" y="1302"/>
                  </a:lnTo>
                  <a:lnTo>
                    <a:pt x="1370" y="1941"/>
                  </a:lnTo>
                  <a:lnTo>
                    <a:pt x="1712" y="1712"/>
                  </a:lnTo>
                  <a:lnTo>
                    <a:pt x="1256" y="1119"/>
                  </a:lnTo>
                  <a:lnTo>
                    <a:pt x="1964" y="914"/>
                  </a:lnTo>
                  <a:lnTo>
                    <a:pt x="1827" y="525"/>
                  </a:lnTo>
                  <a:lnTo>
                    <a:pt x="1165" y="799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92;p73">
              <a:extLst>
                <a:ext uri="{FF2B5EF4-FFF2-40B4-BE49-F238E27FC236}">
                  <a16:creationId xmlns:a16="http://schemas.microsoft.com/office/drawing/2014/main" id="{05626A73-E802-4BB4-9B65-AB84A61F1C5E}"/>
                </a:ext>
              </a:extLst>
            </p:cNvPr>
            <p:cNvSpPr/>
            <p:nvPr/>
          </p:nvSpPr>
          <p:spPr>
            <a:xfrm>
              <a:off x="1984250" y="1472850"/>
              <a:ext cx="49100" cy="48525"/>
            </a:xfrm>
            <a:custGeom>
              <a:avLst/>
              <a:gdLst/>
              <a:ahLst/>
              <a:cxnLst/>
              <a:rect l="l" t="t" r="r" b="b"/>
              <a:pathLst>
                <a:path w="1964" h="1941" extrusionOk="0">
                  <a:moveTo>
                    <a:pt x="776" y="1"/>
                  </a:moveTo>
                  <a:lnTo>
                    <a:pt x="822" y="777"/>
                  </a:lnTo>
                  <a:lnTo>
                    <a:pt x="137" y="503"/>
                  </a:lnTo>
                  <a:lnTo>
                    <a:pt x="0" y="891"/>
                  </a:lnTo>
                  <a:lnTo>
                    <a:pt x="685" y="1096"/>
                  </a:lnTo>
                  <a:lnTo>
                    <a:pt x="206" y="1690"/>
                  </a:lnTo>
                  <a:lnTo>
                    <a:pt x="571" y="1918"/>
                  </a:lnTo>
                  <a:lnTo>
                    <a:pt x="959" y="1302"/>
                  </a:lnTo>
                  <a:lnTo>
                    <a:pt x="1370" y="1941"/>
                  </a:lnTo>
                  <a:lnTo>
                    <a:pt x="1712" y="1712"/>
                  </a:lnTo>
                  <a:lnTo>
                    <a:pt x="1256" y="1119"/>
                  </a:lnTo>
                  <a:lnTo>
                    <a:pt x="1963" y="914"/>
                  </a:lnTo>
                  <a:lnTo>
                    <a:pt x="1826" y="525"/>
                  </a:lnTo>
                  <a:lnTo>
                    <a:pt x="1165" y="799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93;p73">
              <a:extLst>
                <a:ext uri="{FF2B5EF4-FFF2-40B4-BE49-F238E27FC236}">
                  <a16:creationId xmlns:a16="http://schemas.microsoft.com/office/drawing/2014/main" id="{EBBD107C-E2A0-4EC1-96E0-870561176B9E}"/>
                </a:ext>
              </a:extLst>
            </p:cNvPr>
            <p:cNvSpPr/>
            <p:nvPr/>
          </p:nvSpPr>
          <p:spPr>
            <a:xfrm>
              <a:off x="2085825" y="1472850"/>
              <a:ext cx="48525" cy="48525"/>
            </a:xfrm>
            <a:custGeom>
              <a:avLst/>
              <a:gdLst/>
              <a:ahLst/>
              <a:cxnLst/>
              <a:rect l="l" t="t" r="r" b="b"/>
              <a:pathLst>
                <a:path w="1941" h="1941" extrusionOk="0">
                  <a:moveTo>
                    <a:pt x="776" y="1"/>
                  </a:moveTo>
                  <a:lnTo>
                    <a:pt x="799" y="777"/>
                  </a:lnTo>
                  <a:lnTo>
                    <a:pt x="137" y="503"/>
                  </a:lnTo>
                  <a:lnTo>
                    <a:pt x="0" y="891"/>
                  </a:lnTo>
                  <a:lnTo>
                    <a:pt x="685" y="1096"/>
                  </a:lnTo>
                  <a:lnTo>
                    <a:pt x="206" y="1690"/>
                  </a:lnTo>
                  <a:lnTo>
                    <a:pt x="571" y="1918"/>
                  </a:lnTo>
                  <a:lnTo>
                    <a:pt x="959" y="1302"/>
                  </a:lnTo>
                  <a:lnTo>
                    <a:pt x="1347" y="1941"/>
                  </a:lnTo>
                  <a:lnTo>
                    <a:pt x="1712" y="1712"/>
                  </a:lnTo>
                  <a:lnTo>
                    <a:pt x="1256" y="1119"/>
                  </a:lnTo>
                  <a:lnTo>
                    <a:pt x="1940" y="914"/>
                  </a:lnTo>
                  <a:lnTo>
                    <a:pt x="1826" y="525"/>
                  </a:lnTo>
                  <a:lnTo>
                    <a:pt x="1164" y="799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94;p73">
              <a:extLst>
                <a:ext uri="{FF2B5EF4-FFF2-40B4-BE49-F238E27FC236}">
                  <a16:creationId xmlns:a16="http://schemas.microsoft.com/office/drawing/2014/main" id="{E99132C2-E1BF-4B1F-AE4F-9A5932F36511}"/>
                </a:ext>
              </a:extLst>
            </p:cNvPr>
            <p:cNvSpPr/>
            <p:nvPr/>
          </p:nvSpPr>
          <p:spPr>
            <a:xfrm>
              <a:off x="2187400" y="1472850"/>
              <a:ext cx="48525" cy="48525"/>
            </a:xfrm>
            <a:custGeom>
              <a:avLst/>
              <a:gdLst/>
              <a:ahLst/>
              <a:cxnLst/>
              <a:rect l="l" t="t" r="r" b="b"/>
              <a:pathLst>
                <a:path w="1941" h="1941" extrusionOk="0">
                  <a:moveTo>
                    <a:pt x="753" y="1"/>
                  </a:moveTo>
                  <a:lnTo>
                    <a:pt x="799" y="777"/>
                  </a:lnTo>
                  <a:lnTo>
                    <a:pt x="114" y="503"/>
                  </a:lnTo>
                  <a:lnTo>
                    <a:pt x="0" y="891"/>
                  </a:lnTo>
                  <a:lnTo>
                    <a:pt x="685" y="1096"/>
                  </a:lnTo>
                  <a:lnTo>
                    <a:pt x="206" y="1690"/>
                  </a:lnTo>
                  <a:lnTo>
                    <a:pt x="548" y="1918"/>
                  </a:lnTo>
                  <a:lnTo>
                    <a:pt x="959" y="1302"/>
                  </a:lnTo>
                  <a:lnTo>
                    <a:pt x="1347" y="1941"/>
                  </a:lnTo>
                  <a:lnTo>
                    <a:pt x="1712" y="1712"/>
                  </a:lnTo>
                  <a:lnTo>
                    <a:pt x="1233" y="1119"/>
                  </a:lnTo>
                  <a:lnTo>
                    <a:pt x="1940" y="914"/>
                  </a:lnTo>
                  <a:lnTo>
                    <a:pt x="1826" y="525"/>
                  </a:lnTo>
                  <a:lnTo>
                    <a:pt x="1142" y="799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95;p73">
              <a:extLst>
                <a:ext uri="{FF2B5EF4-FFF2-40B4-BE49-F238E27FC236}">
                  <a16:creationId xmlns:a16="http://schemas.microsoft.com/office/drawing/2014/main" id="{EE6AEEAD-3B5B-4E95-8DDF-F50CF4D16241}"/>
                </a:ext>
              </a:extLst>
            </p:cNvPr>
            <p:cNvSpPr/>
            <p:nvPr/>
          </p:nvSpPr>
          <p:spPr>
            <a:xfrm>
              <a:off x="1533450" y="14848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129" y="677"/>
                  </a:moveTo>
                  <a:cubicBezTo>
                    <a:pt x="1301" y="677"/>
                    <a:pt x="1441" y="804"/>
                    <a:pt x="1461" y="982"/>
                  </a:cubicBezTo>
                  <a:cubicBezTo>
                    <a:pt x="1461" y="1119"/>
                    <a:pt x="1370" y="1233"/>
                    <a:pt x="1256" y="1302"/>
                  </a:cubicBezTo>
                  <a:lnTo>
                    <a:pt x="1256" y="1484"/>
                  </a:lnTo>
                  <a:cubicBezTo>
                    <a:pt x="1256" y="1553"/>
                    <a:pt x="1210" y="1599"/>
                    <a:pt x="1165" y="1621"/>
                  </a:cubicBezTo>
                  <a:cubicBezTo>
                    <a:pt x="1073" y="1621"/>
                    <a:pt x="1005" y="1576"/>
                    <a:pt x="1005" y="1484"/>
                  </a:cubicBezTo>
                  <a:lnTo>
                    <a:pt x="1005" y="1302"/>
                  </a:lnTo>
                  <a:cubicBezTo>
                    <a:pt x="891" y="1233"/>
                    <a:pt x="822" y="1142"/>
                    <a:pt x="822" y="1005"/>
                  </a:cubicBezTo>
                  <a:cubicBezTo>
                    <a:pt x="822" y="845"/>
                    <a:pt x="913" y="708"/>
                    <a:pt x="1050" y="686"/>
                  </a:cubicBezTo>
                  <a:cubicBezTo>
                    <a:pt x="1077" y="680"/>
                    <a:pt x="1104" y="677"/>
                    <a:pt x="1129" y="677"/>
                  </a:cubicBezTo>
                  <a:close/>
                  <a:moveTo>
                    <a:pt x="366" y="1"/>
                  </a:moveTo>
                  <a:cubicBezTo>
                    <a:pt x="160" y="1"/>
                    <a:pt x="0" y="161"/>
                    <a:pt x="0" y="343"/>
                  </a:cubicBezTo>
                  <a:lnTo>
                    <a:pt x="0" y="1873"/>
                  </a:lnTo>
                  <a:cubicBezTo>
                    <a:pt x="0" y="2055"/>
                    <a:pt x="160" y="2215"/>
                    <a:pt x="366" y="2215"/>
                  </a:cubicBezTo>
                  <a:lnTo>
                    <a:pt x="1872" y="2215"/>
                  </a:lnTo>
                  <a:cubicBezTo>
                    <a:pt x="2055" y="2215"/>
                    <a:pt x="2215" y="2055"/>
                    <a:pt x="2215" y="1873"/>
                  </a:cubicBezTo>
                  <a:lnTo>
                    <a:pt x="2215" y="343"/>
                  </a:lnTo>
                  <a:cubicBezTo>
                    <a:pt x="2215" y="161"/>
                    <a:pt x="2055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96;p73">
              <a:extLst>
                <a:ext uri="{FF2B5EF4-FFF2-40B4-BE49-F238E27FC236}">
                  <a16:creationId xmlns:a16="http://schemas.microsoft.com/office/drawing/2014/main" id="{8C4D0472-1DCB-4D27-AF63-9BD7C6546F45}"/>
                </a:ext>
              </a:extLst>
            </p:cNvPr>
            <p:cNvSpPr/>
            <p:nvPr/>
          </p:nvSpPr>
          <p:spPr>
            <a:xfrm>
              <a:off x="1543150" y="1462000"/>
              <a:ext cx="36550" cy="22850"/>
            </a:xfrm>
            <a:custGeom>
              <a:avLst/>
              <a:gdLst/>
              <a:ahLst/>
              <a:cxnLst/>
              <a:rect l="l" t="t" r="r" b="b"/>
              <a:pathLst>
                <a:path w="1462" h="914" extrusionOk="0">
                  <a:moveTo>
                    <a:pt x="731" y="1"/>
                  </a:moveTo>
                  <a:cubicBezTo>
                    <a:pt x="320" y="1"/>
                    <a:pt x="0" y="343"/>
                    <a:pt x="0" y="731"/>
                  </a:cubicBezTo>
                  <a:lnTo>
                    <a:pt x="0" y="914"/>
                  </a:lnTo>
                  <a:lnTo>
                    <a:pt x="389" y="914"/>
                  </a:lnTo>
                  <a:lnTo>
                    <a:pt x="389" y="731"/>
                  </a:lnTo>
                  <a:cubicBezTo>
                    <a:pt x="389" y="549"/>
                    <a:pt x="548" y="412"/>
                    <a:pt x="731" y="412"/>
                  </a:cubicBezTo>
                  <a:cubicBezTo>
                    <a:pt x="913" y="412"/>
                    <a:pt x="1050" y="549"/>
                    <a:pt x="1050" y="731"/>
                  </a:cubicBezTo>
                  <a:lnTo>
                    <a:pt x="1050" y="914"/>
                  </a:lnTo>
                  <a:lnTo>
                    <a:pt x="1461" y="914"/>
                  </a:lnTo>
                  <a:lnTo>
                    <a:pt x="1461" y="731"/>
                  </a:lnTo>
                  <a:cubicBezTo>
                    <a:pt x="1461" y="343"/>
                    <a:pt x="111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97;p73">
              <a:extLst>
                <a:ext uri="{FF2B5EF4-FFF2-40B4-BE49-F238E27FC236}">
                  <a16:creationId xmlns:a16="http://schemas.microsoft.com/office/drawing/2014/main" id="{95FEF1EB-93FD-472B-B0DE-540D2BDF44E1}"/>
                </a:ext>
              </a:extLst>
            </p:cNvPr>
            <p:cNvSpPr/>
            <p:nvPr/>
          </p:nvSpPr>
          <p:spPr>
            <a:xfrm>
              <a:off x="819575" y="1476275"/>
              <a:ext cx="394350" cy="394325"/>
            </a:xfrm>
            <a:custGeom>
              <a:avLst/>
              <a:gdLst/>
              <a:ahLst/>
              <a:cxnLst/>
              <a:rect l="l" t="t" r="r" b="b"/>
              <a:pathLst>
                <a:path w="15774" h="15773" extrusionOk="0">
                  <a:moveTo>
                    <a:pt x="1" y="0"/>
                  </a:moveTo>
                  <a:lnTo>
                    <a:pt x="1" y="15773"/>
                  </a:lnTo>
                  <a:lnTo>
                    <a:pt x="15773" y="15773"/>
                  </a:lnTo>
                  <a:lnTo>
                    <a:pt x="15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98;p73">
              <a:extLst>
                <a:ext uri="{FF2B5EF4-FFF2-40B4-BE49-F238E27FC236}">
                  <a16:creationId xmlns:a16="http://schemas.microsoft.com/office/drawing/2014/main" id="{771391D4-2435-4523-9B72-24A67CC9F571}"/>
                </a:ext>
              </a:extLst>
            </p:cNvPr>
            <p:cNvSpPr/>
            <p:nvPr/>
          </p:nvSpPr>
          <p:spPr>
            <a:xfrm>
              <a:off x="922300" y="1617800"/>
              <a:ext cx="175775" cy="176350"/>
            </a:xfrm>
            <a:custGeom>
              <a:avLst/>
              <a:gdLst/>
              <a:ahLst/>
              <a:cxnLst/>
              <a:rect l="l" t="t" r="r" b="b"/>
              <a:pathLst>
                <a:path w="7031" h="7054" extrusionOk="0">
                  <a:moveTo>
                    <a:pt x="3583" y="2122"/>
                  </a:moveTo>
                  <a:cubicBezTo>
                    <a:pt x="4143" y="2122"/>
                    <a:pt x="4591" y="2560"/>
                    <a:pt x="4611" y="3104"/>
                  </a:cubicBezTo>
                  <a:lnTo>
                    <a:pt x="4611" y="3150"/>
                  </a:lnTo>
                  <a:cubicBezTo>
                    <a:pt x="4611" y="3584"/>
                    <a:pt x="4360" y="3949"/>
                    <a:pt x="3972" y="4109"/>
                  </a:cubicBezTo>
                  <a:lnTo>
                    <a:pt x="3972" y="4725"/>
                  </a:lnTo>
                  <a:cubicBezTo>
                    <a:pt x="3972" y="4908"/>
                    <a:pt x="3858" y="5090"/>
                    <a:pt x="3653" y="5136"/>
                  </a:cubicBezTo>
                  <a:cubicBezTo>
                    <a:pt x="3640" y="5137"/>
                    <a:pt x="3627" y="5138"/>
                    <a:pt x="3614" y="5138"/>
                  </a:cubicBezTo>
                  <a:cubicBezTo>
                    <a:pt x="3402" y="5138"/>
                    <a:pt x="3219" y="4963"/>
                    <a:pt x="3219" y="4748"/>
                  </a:cubicBezTo>
                  <a:lnTo>
                    <a:pt x="3219" y="4109"/>
                  </a:lnTo>
                  <a:lnTo>
                    <a:pt x="3196" y="4109"/>
                  </a:lnTo>
                  <a:cubicBezTo>
                    <a:pt x="2831" y="3949"/>
                    <a:pt x="2580" y="3607"/>
                    <a:pt x="2580" y="3196"/>
                  </a:cubicBezTo>
                  <a:lnTo>
                    <a:pt x="2580" y="3173"/>
                  </a:lnTo>
                  <a:cubicBezTo>
                    <a:pt x="2580" y="2694"/>
                    <a:pt x="2899" y="2260"/>
                    <a:pt x="3356" y="2146"/>
                  </a:cubicBezTo>
                  <a:cubicBezTo>
                    <a:pt x="3433" y="2130"/>
                    <a:pt x="3509" y="2122"/>
                    <a:pt x="3583" y="2122"/>
                  </a:cubicBezTo>
                  <a:close/>
                  <a:moveTo>
                    <a:pt x="1096" y="0"/>
                  </a:moveTo>
                  <a:cubicBezTo>
                    <a:pt x="503" y="0"/>
                    <a:pt x="1" y="502"/>
                    <a:pt x="1" y="1119"/>
                  </a:cubicBezTo>
                  <a:lnTo>
                    <a:pt x="1" y="5935"/>
                  </a:lnTo>
                  <a:cubicBezTo>
                    <a:pt x="1" y="6551"/>
                    <a:pt x="503" y="7053"/>
                    <a:pt x="1096" y="7053"/>
                  </a:cubicBezTo>
                  <a:lnTo>
                    <a:pt x="5935" y="7053"/>
                  </a:lnTo>
                  <a:cubicBezTo>
                    <a:pt x="6551" y="7053"/>
                    <a:pt x="7031" y="6551"/>
                    <a:pt x="7031" y="5935"/>
                  </a:cubicBezTo>
                  <a:lnTo>
                    <a:pt x="7031" y="1119"/>
                  </a:lnTo>
                  <a:cubicBezTo>
                    <a:pt x="7031" y="502"/>
                    <a:pt x="6551" y="0"/>
                    <a:pt x="5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99;p73">
              <a:extLst>
                <a:ext uri="{FF2B5EF4-FFF2-40B4-BE49-F238E27FC236}">
                  <a16:creationId xmlns:a16="http://schemas.microsoft.com/office/drawing/2014/main" id="{77D1BE22-0F7D-4A9C-B601-D77F465D37B2}"/>
                </a:ext>
              </a:extLst>
            </p:cNvPr>
            <p:cNvSpPr/>
            <p:nvPr/>
          </p:nvSpPr>
          <p:spPr>
            <a:xfrm>
              <a:off x="986775" y="1670850"/>
              <a:ext cx="50825" cy="75400"/>
            </a:xfrm>
            <a:custGeom>
              <a:avLst/>
              <a:gdLst/>
              <a:ahLst/>
              <a:cxnLst/>
              <a:rect l="l" t="t" r="r" b="b"/>
              <a:pathLst>
                <a:path w="2033" h="3016" extrusionOk="0">
                  <a:moveTo>
                    <a:pt x="1004" y="0"/>
                  </a:moveTo>
                  <a:cubicBezTo>
                    <a:pt x="930" y="0"/>
                    <a:pt x="854" y="8"/>
                    <a:pt x="777" y="24"/>
                  </a:cubicBezTo>
                  <a:cubicBezTo>
                    <a:pt x="320" y="138"/>
                    <a:pt x="1" y="572"/>
                    <a:pt x="1" y="1051"/>
                  </a:cubicBezTo>
                  <a:lnTo>
                    <a:pt x="1" y="1074"/>
                  </a:lnTo>
                  <a:cubicBezTo>
                    <a:pt x="1" y="1485"/>
                    <a:pt x="252" y="1827"/>
                    <a:pt x="617" y="1987"/>
                  </a:cubicBezTo>
                  <a:lnTo>
                    <a:pt x="640" y="1987"/>
                  </a:lnTo>
                  <a:lnTo>
                    <a:pt x="640" y="2626"/>
                  </a:lnTo>
                  <a:cubicBezTo>
                    <a:pt x="640" y="2841"/>
                    <a:pt x="823" y="3016"/>
                    <a:pt x="1035" y="3016"/>
                  </a:cubicBezTo>
                  <a:cubicBezTo>
                    <a:pt x="1048" y="3016"/>
                    <a:pt x="1061" y="3015"/>
                    <a:pt x="1074" y="3014"/>
                  </a:cubicBezTo>
                  <a:cubicBezTo>
                    <a:pt x="1279" y="2968"/>
                    <a:pt x="1393" y="2786"/>
                    <a:pt x="1393" y="2603"/>
                  </a:cubicBezTo>
                  <a:lnTo>
                    <a:pt x="1393" y="1987"/>
                  </a:lnTo>
                  <a:cubicBezTo>
                    <a:pt x="1781" y="1827"/>
                    <a:pt x="2032" y="1462"/>
                    <a:pt x="2032" y="1028"/>
                  </a:cubicBezTo>
                  <a:lnTo>
                    <a:pt x="2032" y="982"/>
                  </a:lnTo>
                  <a:cubicBezTo>
                    <a:pt x="2012" y="438"/>
                    <a:pt x="1564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00;p73">
              <a:extLst>
                <a:ext uri="{FF2B5EF4-FFF2-40B4-BE49-F238E27FC236}">
                  <a16:creationId xmlns:a16="http://schemas.microsoft.com/office/drawing/2014/main" id="{E0A33657-52CD-4241-BE73-C92A723261EF}"/>
                </a:ext>
              </a:extLst>
            </p:cNvPr>
            <p:cNvSpPr/>
            <p:nvPr/>
          </p:nvSpPr>
          <p:spPr>
            <a:xfrm>
              <a:off x="951975" y="1545325"/>
              <a:ext cx="116425" cy="72500"/>
            </a:xfrm>
            <a:custGeom>
              <a:avLst/>
              <a:gdLst/>
              <a:ahLst/>
              <a:cxnLst/>
              <a:rect l="l" t="t" r="r" b="b"/>
              <a:pathLst>
                <a:path w="4657" h="2900" extrusionOk="0">
                  <a:moveTo>
                    <a:pt x="2329" y="0"/>
                  </a:moveTo>
                  <a:cubicBezTo>
                    <a:pt x="1050" y="0"/>
                    <a:pt x="0" y="1050"/>
                    <a:pt x="0" y="2328"/>
                  </a:cubicBezTo>
                  <a:lnTo>
                    <a:pt x="0" y="2899"/>
                  </a:lnTo>
                  <a:lnTo>
                    <a:pt x="1279" y="2899"/>
                  </a:lnTo>
                  <a:lnTo>
                    <a:pt x="1279" y="2328"/>
                  </a:lnTo>
                  <a:cubicBezTo>
                    <a:pt x="1279" y="1758"/>
                    <a:pt x="1735" y="1279"/>
                    <a:pt x="2329" y="1279"/>
                  </a:cubicBezTo>
                  <a:cubicBezTo>
                    <a:pt x="2922" y="1279"/>
                    <a:pt x="3379" y="1758"/>
                    <a:pt x="3379" y="2328"/>
                  </a:cubicBezTo>
                  <a:lnTo>
                    <a:pt x="3379" y="2899"/>
                  </a:lnTo>
                  <a:lnTo>
                    <a:pt x="4657" y="2899"/>
                  </a:lnTo>
                  <a:lnTo>
                    <a:pt x="4657" y="2328"/>
                  </a:lnTo>
                  <a:cubicBezTo>
                    <a:pt x="4657" y="1050"/>
                    <a:pt x="3607" y="0"/>
                    <a:pt x="2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01;p73">
              <a:extLst>
                <a:ext uri="{FF2B5EF4-FFF2-40B4-BE49-F238E27FC236}">
                  <a16:creationId xmlns:a16="http://schemas.microsoft.com/office/drawing/2014/main" id="{2D454B31-815C-4202-9E59-2B12189A5894}"/>
                </a:ext>
              </a:extLst>
            </p:cNvPr>
            <p:cNvSpPr/>
            <p:nvPr/>
          </p:nvSpPr>
          <p:spPr>
            <a:xfrm>
              <a:off x="2792275" y="1042600"/>
              <a:ext cx="394325" cy="394325"/>
            </a:xfrm>
            <a:custGeom>
              <a:avLst/>
              <a:gdLst/>
              <a:ahLst/>
              <a:cxnLst/>
              <a:rect l="l" t="t" r="r" b="b"/>
              <a:pathLst>
                <a:path w="15773" h="15773" extrusionOk="0">
                  <a:moveTo>
                    <a:pt x="0" y="0"/>
                  </a:moveTo>
                  <a:lnTo>
                    <a:pt x="0" y="15773"/>
                  </a:lnTo>
                  <a:lnTo>
                    <a:pt x="15772" y="15773"/>
                  </a:lnTo>
                  <a:lnTo>
                    <a:pt x="15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02;p73">
              <a:extLst>
                <a:ext uri="{FF2B5EF4-FFF2-40B4-BE49-F238E27FC236}">
                  <a16:creationId xmlns:a16="http://schemas.microsoft.com/office/drawing/2014/main" id="{F5BB2F9D-91A7-4BE9-9E0E-1CE4FC2AE74A}"/>
                </a:ext>
              </a:extLst>
            </p:cNvPr>
            <p:cNvSpPr/>
            <p:nvPr/>
          </p:nvSpPr>
          <p:spPr>
            <a:xfrm>
              <a:off x="2872150" y="1179550"/>
              <a:ext cx="243700" cy="138700"/>
            </a:xfrm>
            <a:custGeom>
              <a:avLst/>
              <a:gdLst/>
              <a:ahLst/>
              <a:cxnLst/>
              <a:rect l="l" t="t" r="r" b="b"/>
              <a:pathLst>
                <a:path w="9748" h="5548" extrusionOk="0">
                  <a:moveTo>
                    <a:pt x="4908" y="0"/>
                  </a:moveTo>
                  <a:cubicBezTo>
                    <a:pt x="2991" y="0"/>
                    <a:pt x="982" y="1621"/>
                    <a:pt x="1" y="2671"/>
                  </a:cubicBezTo>
                  <a:cubicBezTo>
                    <a:pt x="571" y="3424"/>
                    <a:pt x="2443" y="5524"/>
                    <a:pt x="4840" y="5547"/>
                  </a:cubicBezTo>
                  <a:cubicBezTo>
                    <a:pt x="4866" y="5547"/>
                    <a:pt x="4892" y="5548"/>
                    <a:pt x="4918" y="5548"/>
                  </a:cubicBezTo>
                  <a:cubicBezTo>
                    <a:pt x="7278" y="5548"/>
                    <a:pt x="9137" y="3530"/>
                    <a:pt x="9747" y="2785"/>
                  </a:cubicBezTo>
                  <a:cubicBezTo>
                    <a:pt x="8788" y="1712"/>
                    <a:pt x="6803" y="23"/>
                    <a:pt x="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03;p73">
              <a:extLst>
                <a:ext uri="{FF2B5EF4-FFF2-40B4-BE49-F238E27FC236}">
                  <a16:creationId xmlns:a16="http://schemas.microsoft.com/office/drawing/2014/main" id="{EAAC66D7-91E9-4D3B-AE7C-1CBB68923BE9}"/>
                </a:ext>
              </a:extLst>
            </p:cNvPr>
            <p:cNvSpPr/>
            <p:nvPr/>
          </p:nvSpPr>
          <p:spPr>
            <a:xfrm>
              <a:off x="2932650" y="1185250"/>
              <a:ext cx="122125" cy="122150"/>
            </a:xfrm>
            <a:custGeom>
              <a:avLst/>
              <a:gdLst/>
              <a:ahLst/>
              <a:cxnLst/>
              <a:rect l="l" t="t" r="r" b="b"/>
              <a:pathLst>
                <a:path w="4885" h="4886" extrusionOk="0">
                  <a:moveTo>
                    <a:pt x="2465" y="1"/>
                  </a:moveTo>
                  <a:cubicBezTo>
                    <a:pt x="1119" y="1"/>
                    <a:pt x="23" y="1073"/>
                    <a:pt x="0" y="2420"/>
                  </a:cubicBezTo>
                  <a:cubicBezTo>
                    <a:pt x="0" y="2785"/>
                    <a:pt x="91" y="3150"/>
                    <a:pt x="228" y="3470"/>
                  </a:cubicBezTo>
                  <a:cubicBezTo>
                    <a:pt x="365" y="3744"/>
                    <a:pt x="548" y="3995"/>
                    <a:pt x="753" y="4200"/>
                  </a:cubicBezTo>
                  <a:cubicBezTo>
                    <a:pt x="1187" y="4611"/>
                    <a:pt x="1780" y="4862"/>
                    <a:pt x="2420" y="4885"/>
                  </a:cubicBezTo>
                  <a:cubicBezTo>
                    <a:pt x="2433" y="4885"/>
                    <a:pt x="2447" y="4886"/>
                    <a:pt x="2461" y="4886"/>
                  </a:cubicBezTo>
                  <a:cubicBezTo>
                    <a:pt x="3789" y="4886"/>
                    <a:pt x="4862" y="3799"/>
                    <a:pt x="4885" y="2466"/>
                  </a:cubicBezTo>
                  <a:cubicBezTo>
                    <a:pt x="4885" y="2215"/>
                    <a:pt x="4862" y="1986"/>
                    <a:pt x="4793" y="1758"/>
                  </a:cubicBezTo>
                  <a:cubicBezTo>
                    <a:pt x="4679" y="1393"/>
                    <a:pt x="4497" y="1096"/>
                    <a:pt x="4268" y="822"/>
                  </a:cubicBezTo>
                  <a:cubicBezTo>
                    <a:pt x="4063" y="594"/>
                    <a:pt x="3835" y="411"/>
                    <a:pt x="3561" y="274"/>
                  </a:cubicBezTo>
                  <a:cubicBezTo>
                    <a:pt x="3515" y="252"/>
                    <a:pt x="3470" y="229"/>
                    <a:pt x="3401" y="206"/>
                  </a:cubicBezTo>
                  <a:cubicBezTo>
                    <a:pt x="3127" y="69"/>
                    <a:pt x="2808" y="1"/>
                    <a:pt x="2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04;p73">
              <a:extLst>
                <a:ext uri="{FF2B5EF4-FFF2-40B4-BE49-F238E27FC236}">
                  <a16:creationId xmlns:a16="http://schemas.microsoft.com/office/drawing/2014/main" id="{3A2F4C01-B3A7-405C-AA5F-609CD7219F2C}"/>
                </a:ext>
              </a:extLst>
            </p:cNvPr>
            <p:cNvSpPr/>
            <p:nvPr/>
          </p:nvSpPr>
          <p:spPr>
            <a:xfrm>
              <a:off x="3007400" y="1192100"/>
              <a:ext cx="45100" cy="46825"/>
            </a:xfrm>
            <a:custGeom>
              <a:avLst/>
              <a:gdLst/>
              <a:ahLst/>
              <a:cxnLst/>
              <a:rect l="l" t="t" r="r" b="b"/>
              <a:pathLst>
                <a:path w="1804" h="1873" extrusionOk="0">
                  <a:moveTo>
                    <a:pt x="228" y="366"/>
                  </a:moveTo>
                  <a:cubicBezTo>
                    <a:pt x="0" y="845"/>
                    <a:pt x="183" y="1438"/>
                    <a:pt x="685" y="1667"/>
                  </a:cubicBezTo>
                  <a:lnTo>
                    <a:pt x="685" y="1667"/>
                  </a:lnTo>
                  <a:cubicBezTo>
                    <a:pt x="1050" y="1872"/>
                    <a:pt x="1507" y="1781"/>
                    <a:pt x="1803" y="1484"/>
                  </a:cubicBezTo>
                  <a:lnTo>
                    <a:pt x="1803" y="1484"/>
                  </a:lnTo>
                  <a:cubicBezTo>
                    <a:pt x="1598" y="822"/>
                    <a:pt x="1164" y="297"/>
                    <a:pt x="571" y="0"/>
                  </a:cubicBezTo>
                  <a:lnTo>
                    <a:pt x="571" y="0"/>
                  </a:lnTo>
                  <a:cubicBezTo>
                    <a:pt x="434" y="92"/>
                    <a:pt x="320" y="206"/>
                    <a:pt x="228" y="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05;p73">
              <a:extLst>
                <a:ext uri="{FF2B5EF4-FFF2-40B4-BE49-F238E27FC236}">
                  <a16:creationId xmlns:a16="http://schemas.microsoft.com/office/drawing/2014/main" id="{022C41EA-470A-47F4-B056-CBA949EFC0C5}"/>
                </a:ext>
              </a:extLst>
            </p:cNvPr>
            <p:cNvSpPr/>
            <p:nvPr/>
          </p:nvSpPr>
          <p:spPr>
            <a:xfrm>
              <a:off x="3005675" y="1250875"/>
              <a:ext cx="25700" cy="24000"/>
            </a:xfrm>
            <a:custGeom>
              <a:avLst/>
              <a:gdLst/>
              <a:ahLst/>
              <a:cxnLst/>
              <a:rect l="l" t="t" r="r" b="b"/>
              <a:pathLst>
                <a:path w="1028" h="960" extrusionOk="0">
                  <a:moveTo>
                    <a:pt x="115" y="252"/>
                  </a:moveTo>
                  <a:cubicBezTo>
                    <a:pt x="1" y="480"/>
                    <a:pt x="92" y="731"/>
                    <a:pt x="320" y="845"/>
                  </a:cubicBezTo>
                  <a:lnTo>
                    <a:pt x="320" y="845"/>
                  </a:lnTo>
                  <a:cubicBezTo>
                    <a:pt x="549" y="959"/>
                    <a:pt x="800" y="868"/>
                    <a:pt x="914" y="640"/>
                  </a:cubicBezTo>
                  <a:lnTo>
                    <a:pt x="914" y="640"/>
                  </a:lnTo>
                  <a:cubicBezTo>
                    <a:pt x="1028" y="411"/>
                    <a:pt x="937" y="160"/>
                    <a:pt x="708" y="46"/>
                  </a:cubicBezTo>
                  <a:lnTo>
                    <a:pt x="708" y="46"/>
                  </a:lnTo>
                  <a:cubicBezTo>
                    <a:pt x="640" y="23"/>
                    <a:pt x="594" y="0"/>
                    <a:pt x="526" y="0"/>
                  </a:cubicBezTo>
                  <a:lnTo>
                    <a:pt x="526" y="0"/>
                  </a:lnTo>
                  <a:cubicBezTo>
                    <a:pt x="343" y="0"/>
                    <a:pt x="183" y="92"/>
                    <a:pt x="115" y="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06;p73">
              <a:extLst>
                <a:ext uri="{FF2B5EF4-FFF2-40B4-BE49-F238E27FC236}">
                  <a16:creationId xmlns:a16="http://schemas.microsoft.com/office/drawing/2014/main" id="{600374CB-71D0-44B9-821E-69AB52DD750E}"/>
                </a:ext>
              </a:extLst>
            </p:cNvPr>
            <p:cNvSpPr/>
            <p:nvPr/>
          </p:nvSpPr>
          <p:spPr>
            <a:xfrm>
              <a:off x="2847050" y="1158425"/>
              <a:ext cx="293900" cy="181500"/>
            </a:xfrm>
            <a:custGeom>
              <a:avLst/>
              <a:gdLst/>
              <a:ahLst/>
              <a:cxnLst/>
              <a:rect l="l" t="t" r="r" b="b"/>
              <a:pathLst>
                <a:path w="11756" h="7260" extrusionOk="0">
                  <a:moveTo>
                    <a:pt x="5912" y="845"/>
                  </a:moveTo>
                  <a:cubicBezTo>
                    <a:pt x="7190" y="868"/>
                    <a:pt x="8491" y="1644"/>
                    <a:pt x="9518" y="2466"/>
                  </a:cubicBezTo>
                  <a:cubicBezTo>
                    <a:pt x="9998" y="2854"/>
                    <a:pt x="10431" y="3288"/>
                    <a:pt x="10751" y="3630"/>
                  </a:cubicBezTo>
                  <a:cubicBezTo>
                    <a:pt x="10180" y="4338"/>
                    <a:pt x="8446" y="6209"/>
                    <a:pt x="6254" y="6392"/>
                  </a:cubicBezTo>
                  <a:lnTo>
                    <a:pt x="5844" y="6392"/>
                  </a:lnTo>
                  <a:cubicBezTo>
                    <a:pt x="4040" y="6369"/>
                    <a:pt x="2557" y="5205"/>
                    <a:pt x="1667" y="4292"/>
                  </a:cubicBezTo>
                  <a:cubicBezTo>
                    <a:pt x="1370" y="3995"/>
                    <a:pt x="1142" y="3721"/>
                    <a:pt x="1005" y="3516"/>
                  </a:cubicBezTo>
                  <a:cubicBezTo>
                    <a:pt x="1758" y="2717"/>
                    <a:pt x="3105" y="1553"/>
                    <a:pt x="4565" y="1074"/>
                  </a:cubicBezTo>
                  <a:cubicBezTo>
                    <a:pt x="5022" y="937"/>
                    <a:pt x="5456" y="845"/>
                    <a:pt x="5912" y="845"/>
                  </a:cubicBezTo>
                  <a:close/>
                  <a:moveTo>
                    <a:pt x="5872" y="1"/>
                  </a:moveTo>
                  <a:cubicBezTo>
                    <a:pt x="3512" y="1"/>
                    <a:pt x="1159" y="2016"/>
                    <a:pt x="137" y="3219"/>
                  </a:cubicBezTo>
                  <a:cubicBezTo>
                    <a:pt x="0" y="3379"/>
                    <a:pt x="0" y="3584"/>
                    <a:pt x="92" y="3744"/>
                  </a:cubicBezTo>
                  <a:cubicBezTo>
                    <a:pt x="137" y="3790"/>
                    <a:pt x="548" y="4383"/>
                    <a:pt x="1256" y="5091"/>
                  </a:cubicBezTo>
                  <a:cubicBezTo>
                    <a:pt x="1803" y="5616"/>
                    <a:pt x="2534" y="6209"/>
                    <a:pt x="3401" y="6643"/>
                  </a:cubicBezTo>
                  <a:cubicBezTo>
                    <a:pt x="3835" y="6848"/>
                    <a:pt x="4291" y="7008"/>
                    <a:pt x="4771" y="7122"/>
                  </a:cubicBezTo>
                  <a:cubicBezTo>
                    <a:pt x="5113" y="7191"/>
                    <a:pt x="5456" y="7236"/>
                    <a:pt x="5821" y="7259"/>
                  </a:cubicBezTo>
                  <a:cubicBezTo>
                    <a:pt x="5832" y="7259"/>
                    <a:pt x="5844" y="7259"/>
                    <a:pt x="5856" y="7259"/>
                  </a:cubicBezTo>
                  <a:cubicBezTo>
                    <a:pt x="9192" y="7259"/>
                    <a:pt x="11527" y="4018"/>
                    <a:pt x="11641" y="3881"/>
                  </a:cubicBezTo>
                  <a:cubicBezTo>
                    <a:pt x="11755" y="3721"/>
                    <a:pt x="11733" y="3516"/>
                    <a:pt x="11618" y="3356"/>
                  </a:cubicBezTo>
                  <a:cubicBezTo>
                    <a:pt x="11208" y="2854"/>
                    <a:pt x="10568" y="2215"/>
                    <a:pt x="9815" y="1621"/>
                  </a:cubicBezTo>
                  <a:cubicBezTo>
                    <a:pt x="8720" y="777"/>
                    <a:pt x="7327" y="24"/>
                    <a:pt x="5935" y="1"/>
                  </a:cubicBezTo>
                  <a:lnTo>
                    <a:pt x="5912" y="1"/>
                  </a:lnTo>
                  <a:cubicBezTo>
                    <a:pt x="5899" y="1"/>
                    <a:pt x="5886" y="1"/>
                    <a:pt x="5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07;p73">
              <a:extLst>
                <a:ext uri="{FF2B5EF4-FFF2-40B4-BE49-F238E27FC236}">
                  <a16:creationId xmlns:a16="http://schemas.microsoft.com/office/drawing/2014/main" id="{CA72298E-F49A-4467-ADEB-686EFDE2536A}"/>
                </a:ext>
              </a:extLst>
            </p:cNvPr>
            <p:cNvSpPr/>
            <p:nvPr/>
          </p:nvSpPr>
          <p:spPr>
            <a:xfrm>
              <a:off x="2966300" y="1218925"/>
              <a:ext cx="55375" cy="54800"/>
            </a:xfrm>
            <a:custGeom>
              <a:avLst/>
              <a:gdLst/>
              <a:ahLst/>
              <a:cxnLst/>
              <a:rect l="l" t="t" r="r" b="b"/>
              <a:pathLst>
                <a:path w="2215" h="2192" extrusionOk="0">
                  <a:moveTo>
                    <a:pt x="1119" y="0"/>
                  </a:moveTo>
                  <a:cubicBezTo>
                    <a:pt x="503" y="0"/>
                    <a:pt x="1" y="480"/>
                    <a:pt x="1" y="1073"/>
                  </a:cubicBezTo>
                  <a:cubicBezTo>
                    <a:pt x="1" y="1689"/>
                    <a:pt x="480" y="2191"/>
                    <a:pt x="1096" y="2191"/>
                  </a:cubicBezTo>
                  <a:cubicBezTo>
                    <a:pt x="1690" y="2191"/>
                    <a:pt x="2192" y="1712"/>
                    <a:pt x="2192" y="1119"/>
                  </a:cubicBezTo>
                  <a:cubicBezTo>
                    <a:pt x="2215" y="502"/>
                    <a:pt x="1713" y="0"/>
                    <a:pt x="1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08;p73">
              <a:extLst>
                <a:ext uri="{FF2B5EF4-FFF2-40B4-BE49-F238E27FC236}">
                  <a16:creationId xmlns:a16="http://schemas.microsoft.com/office/drawing/2014/main" id="{6FDC9213-19EB-461D-8378-3DD9774A6B6A}"/>
                </a:ext>
              </a:extLst>
            </p:cNvPr>
            <p:cNvSpPr/>
            <p:nvPr/>
          </p:nvSpPr>
          <p:spPr>
            <a:xfrm>
              <a:off x="2847050" y="1228625"/>
              <a:ext cx="293900" cy="111875"/>
            </a:xfrm>
            <a:custGeom>
              <a:avLst/>
              <a:gdLst/>
              <a:ahLst/>
              <a:cxnLst/>
              <a:rect l="l" t="t" r="r" b="b"/>
              <a:pathLst>
                <a:path w="11756" h="4475" extrusionOk="0">
                  <a:moveTo>
                    <a:pt x="11641" y="1073"/>
                  </a:moveTo>
                  <a:cubicBezTo>
                    <a:pt x="11527" y="1210"/>
                    <a:pt x="9176" y="4474"/>
                    <a:pt x="5821" y="4451"/>
                  </a:cubicBezTo>
                  <a:cubicBezTo>
                    <a:pt x="5456" y="4428"/>
                    <a:pt x="5113" y="4383"/>
                    <a:pt x="4771" y="4314"/>
                  </a:cubicBezTo>
                  <a:cubicBezTo>
                    <a:pt x="4291" y="4223"/>
                    <a:pt x="3835" y="4040"/>
                    <a:pt x="3401" y="3835"/>
                  </a:cubicBezTo>
                  <a:cubicBezTo>
                    <a:pt x="2534" y="3401"/>
                    <a:pt x="1803" y="2808"/>
                    <a:pt x="1256" y="2283"/>
                  </a:cubicBezTo>
                  <a:cubicBezTo>
                    <a:pt x="548" y="1575"/>
                    <a:pt x="137" y="982"/>
                    <a:pt x="92" y="936"/>
                  </a:cubicBezTo>
                  <a:cubicBezTo>
                    <a:pt x="0" y="776"/>
                    <a:pt x="0" y="548"/>
                    <a:pt x="137" y="411"/>
                  </a:cubicBezTo>
                  <a:cubicBezTo>
                    <a:pt x="229" y="297"/>
                    <a:pt x="366" y="160"/>
                    <a:pt x="502" y="0"/>
                  </a:cubicBezTo>
                  <a:cubicBezTo>
                    <a:pt x="548" y="92"/>
                    <a:pt x="639" y="229"/>
                    <a:pt x="731" y="366"/>
                  </a:cubicBezTo>
                  <a:cubicBezTo>
                    <a:pt x="731" y="366"/>
                    <a:pt x="1164" y="959"/>
                    <a:pt x="1667" y="1484"/>
                  </a:cubicBezTo>
                  <a:cubicBezTo>
                    <a:pt x="3264" y="3082"/>
                    <a:pt x="5638" y="3584"/>
                    <a:pt x="5844" y="3584"/>
                  </a:cubicBezTo>
                  <a:cubicBezTo>
                    <a:pt x="5981" y="3584"/>
                    <a:pt x="6117" y="3584"/>
                    <a:pt x="6254" y="3584"/>
                  </a:cubicBezTo>
                  <a:cubicBezTo>
                    <a:pt x="8446" y="3401"/>
                    <a:pt x="10180" y="1530"/>
                    <a:pt x="10751" y="822"/>
                  </a:cubicBezTo>
                  <a:cubicBezTo>
                    <a:pt x="10911" y="594"/>
                    <a:pt x="11071" y="343"/>
                    <a:pt x="11230" y="114"/>
                  </a:cubicBezTo>
                  <a:cubicBezTo>
                    <a:pt x="11367" y="251"/>
                    <a:pt x="11504" y="411"/>
                    <a:pt x="11618" y="548"/>
                  </a:cubicBezTo>
                  <a:cubicBezTo>
                    <a:pt x="11733" y="708"/>
                    <a:pt x="11755" y="913"/>
                    <a:pt x="11641" y="10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09;p73">
              <a:extLst>
                <a:ext uri="{FF2B5EF4-FFF2-40B4-BE49-F238E27FC236}">
                  <a16:creationId xmlns:a16="http://schemas.microsoft.com/office/drawing/2014/main" id="{97F9AD10-25BE-422A-BCF9-56779E19139D}"/>
                </a:ext>
              </a:extLst>
            </p:cNvPr>
            <p:cNvSpPr/>
            <p:nvPr/>
          </p:nvSpPr>
          <p:spPr>
            <a:xfrm>
              <a:off x="1337725" y="1642325"/>
              <a:ext cx="463950" cy="517025"/>
            </a:xfrm>
            <a:custGeom>
              <a:avLst/>
              <a:gdLst/>
              <a:ahLst/>
              <a:cxnLst/>
              <a:rect l="l" t="t" r="r" b="b"/>
              <a:pathLst>
                <a:path w="18558" h="20681" extrusionOk="0">
                  <a:moveTo>
                    <a:pt x="17918" y="6163"/>
                  </a:moveTo>
                  <a:cubicBezTo>
                    <a:pt x="17256" y="8263"/>
                    <a:pt x="4976" y="20680"/>
                    <a:pt x="4976" y="20680"/>
                  </a:cubicBezTo>
                  <a:lnTo>
                    <a:pt x="1073" y="17462"/>
                  </a:lnTo>
                  <a:cubicBezTo>
                    <a:pt x="1073" y="17462"/>
                    <a:pt x="982" y="17348"/>
                    <a:pt x="1028" y="17257"/>
                  </a:cubicBezTo>
                  <a:cubicBezTo>
                    <a:pt x="1119" y="17074"/>
                    <a:pt x="2032" y="17302"/>
                    <a:pt x="2032" y="17302"/>
                  </a:cubicBezTo>
                  <a:cubicBezTo>
                    <a:pt x="2488" y="17416"/>
                    <a:pt x="3150" y="17553"/>
                    <a:pt x="4040" y="17667"/>
                  </a:cubicBezTo>
                  <a:cubicBezTo>
                    <a:pt x="4428" y="17713"/>
                    <a:pt x="4817" y="17530"/>
                    <a:pt x="5045" y="17211"/>
                  </a:cubicBezTo>
                  <a:cubicBezTo>
                    <a:pt x="6277" y="15408"/>
                    <a:pt x="9952" y="10044"/>
                    <a:pt x="10363" y="8971"/>
                  </a:cubicBezTo>
                  <a:cubicBezTo>
                    <a:pt x="10409" y="8902"/>
                    <a:pt x="10409" y="8811"/>
                    <a:pt x="10432" y="8743"/>
                  </a:cubicBezTo>
                  <a:cubicBezTo>
                    <a:pt x="10454" y="8606"/>
                    <a:pt x="10432" y="8492"/>
                    <a:pt x="10432" y="8423"/>
                  </a:cubicBezTo>
                  <a:cubicBezTo>
                    <a:pt x="10363" y="8081"/>
                    <a:pt x="10066" y="7830"/>
                    <a:pt x="9747" y="7647"/>
                  </a:cubicBezTo>
                  <a:cubicBezTo>
                    <a:pt x="9313" y="7419"/>
                    <a:pt x="8811" y="7305"/>
                    <a:pt x="8811" y="7305"/>
                  </a:cubicBezTo>
                  <a:cubicBezTo>
                    <a:pt x="8811" y="7305"/>
                    <a:pt x="8628" y="8606"/>
                    <a:pt x="8400" y="9770"/>
                  </a:cubicBezTo>
                  <a:cubicBezTo>
                    <a:pt x="8195" y="10911"/>
                    <a:pt x="1667" y="10204"/>
                    <a:pt x="731" y="10112"/>
                  </a:cubicBezTo>
                  <a:cubicBezTo>
                    <a:pt x="0" y="10021"/>
                    <a:pt x="206" y="8971"/>
                    <a:pt x="343" y="8514"/>
                  </a:cubicBezTo>
                  <a:cubicBezTo>
                    <a:pt x="388" y="8355"/>
                    <a:pt x="548" y="8309"/>
                    <a:pt x="639" y="8263"/>
                  </a:cubicBezTo>
                  <a:cubicBezTo>
                    <a:pt x="754" y="8309"/>
                    <a:pt x="913" y="8355"/>
                    <a:pt x="1073" y="8377"/>
                  </a:cubicBezTo>
                  <a:cubicBezTo>
                    <a:pt x="1233" y="8400"/>
                    <a:pt x="1370" y="8423"/>
                    <a:pt x="1484" y="8423"/>
                  </a:cubicBezTo>
                  <a:cubicBezTo>
                    <a:pt x="1164" y="8195"/>
                    <a:pt x="1096" y="8104"/>
                    <a:pt x="1119" y="8081"/>
                  </a:cubicBezTo>
                  <a:cubicBezTo>
                    <a:pt x="1164" y="7967"/>
                    <a:pt x="1826" y="8218"/>
                    <a:pt x="2009" y="8400"/>
                  </a:cubicBezTo>
                  <a:cubicBezTo>
                    <a:pt x="2077" y="8446"/>
                    <a:pt x="2100" y="8537"/>
                    <a:pt x="2100" y="8537"/>
                  </a:cubicBezTo>
                  <a:cubicBezTo>
                    <a:pt x="2146" y="8606"/>
                    <a:pt x="2146" y="8674"/>
                    <a:pt x="2146" y="8720"/>
                  </a:cubicBezTo>
                  <a:cubicBezTo>
                    <a:pt x="2146" y="8720"/>
                    <a:pt x="2351" y="9085"/>
                    <a:pt x="4702" y="8880"/>
                  </a:cubicBezTo>
                  <a:cubicBezTo>
                    <a:pt x="7031" y="8674"/>
                    <a:pt x="5889" y="5365"/>
                    <a:pt x="5889" y="5365"/>
                  </a:cubicBezTo>
                  <a:lnTo>
                    <a:pt x="4223" y="4931"/>
                  </a:lnTo>
                  <a:lnTo>
                    <a:pt x="3881" y="5182"/>
                  </a:lnTo>
                  <a:cubicBezTo>
                    <a:pt x="3789" y="5068"/>
                    <a:pt x="3470" y="4680"/>
                    <a:pt x="2488" y="3584"/>
                  </a:cubicBezTo>
                  <a:cubicBezTo>
                    <a:pt x="662" y="1576"/>
                    <a:pt x="3789" y="297"/>
                    <a:pt x="3789" y="297"/>
                  </a:cubicBezTo>
                  <a:cubicBezTo>
                    <a:pt x="5821" y="1"/>
                    <a:pt x="5844" y="2146"/>
                    <a:pt x="7533" y="2192"/>
                  </a:cubicBezTo>
                  <a:cubicBezTo>
                    <a:pt x="8377" y="2215"/>
                    <a:pt x="8948" y="1964"/>
                    <a:pt x="9313" y="1690"/>
                  </a:cubicBezTo>
                  <a:cubicBezTo>
                    <a:pt x="10203" y="1051"/>
                    <a:pt x="11253" y="685"/>
                    <a:pt x="12349" y="754"/>
                  </a:cubicBezTo>
                  <a:cubicBezTo>
                    <a:pt x="13102" y="777"/>
                    <a:pt x="13992" y="959"/>
                    <a:pt x="14951" y="1416"/>
                  </a:cubicBezTo>
                  <a:cubicBezTo>
                    <a:pt x="17895" y="2762"/>
                    <a:pt x="18557" y="4064"/>
                    <a:pt x="17918" y="6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10;p73">
              <a:extLst>
                <a:ext uri="{FF2B5EF4-FFF2-40B4-BE49-F238E27FC236}">
                  <a16:creationId xmlns:a16="http://schemas.microsoft.com/office/drawing/2014/main" id="{209AEA77-8FB0-4AF2-8A44-18E59D49FE70}"/>
                </a:ext>
              </a:extLst>
            </p:cNvPr>
            <p:cNvSpPr/>
            <p:nvPr/>
          </p:nvSpPr>
          <p:spPr>
            <a:xfrm>
              <a:off x="1583675" y="1860875"/>
              <a:ext cx="202025" cy="298475"/>
            </a:xfrm>
            <a:custGeom>
              <a:avLst/>
              <a:gdLst/>
              <a:ahLst/>
              <a:cxnLst/>
              <a:rect l="l" t="t" r="r" b="b"/>
              <a:pathLst>
                <a:path w="8081" h="11939" extrusionOk="0">
                  <a:moveTo>
                    <a:pt x="8057" y="11801"/>
                  </a:moveTo>
                  <a:cubicBezTo>
                    <a:pt x="8057" y="11870"/>
                    <a:pt x="7989" y="11938"/>
                    <a:pt x="7898" y="11938"/>
                  </a:cubicBezTo>
                  <a:lnTo>
                    <a:pt x="3333" y="11938"/>
                  </a:lnTo>
                  <a:cubicBezTo>
                    <a:pt x="3173" y="11938"/>
                    <a:pt x="3104" y="11756"/>
                    <a:pt x="3218" y="11664"/>
                  </a:cubicBezTo>
                  <a:cubicBezTo>
                    <a:pt x="3447" y="11436"/>
                    <a:pt x="3903" y="11139"/>
                    <a:pt x="4634" y="10934"/>
                  </a:cubicBezTo>
                  <a:cubicBezTo>
                    <a:pt x="4702" y="10911"/>
                    <a:pt x="4771" y="10888"/>
                    <a:pt x="4793" y="10843"/>
                  </a:cubicBezTo>
                  <a:cubicBezTo>
                    <a:pt x="5136" y="10432"/>
                    <a:pt x="3447" y="9199"/>
                    <a:pt x="2032" y="7373"/>
                  </a:cubicBezTo>
                  <a:cubicBezTo>
                    <a:pt x="1666" y="6894"/>
                    <a:pt x="1301" y="6369"/>
                    <a:pt x="1004" y="5798"/>
                  </a:cubicBezTo>
                  <a:cubicBezTo>
                    <a:pt x="753" y="5319"/>
                    <a:pt x="548" y="4817"/>
                    <a:pt x="388" y="4269"/>
                  </a:cubicBezTo>
                  <a:cubicBezTo>
                    <a:pt x="137" y="3310"/>
                    <a:pt x="0" y="1895"/>
                    <a:pt x="594" y="1"/>
                  </a:cubicBezTo>
                  <a:lnTo>
                    <a:pt x="5889" y="1"/>
                  </a:lnTo>
                  <a:cubicBezTo>
                    <a:pt x="6026" y="1"/>
                    <a:pt x="6117" y="160"/>
                    <a:pt x="6026" y="275"/>
                  </a:cubicBezTo>
                  <a:lnTo>
                    <a:pt x="4246" y="2329"/>
                  </a:lnTo>
                  <a:cubicBezTo>
                    <a:pt x="4223" y="2352"/>
                    <a:pt x="4223" y="2375"/>
                    <a:pt x="4200" y="2420"/>
                  </a:cubicBezTo>
                  <a:cubicBezTo>
                    <a:pt x="4200" y="2443"/>
                    <a:pt x="4200" y="2443"/>
                    <a:pt x="4223" y="2466"/>
                  </a:cubicBezTo>
                  <a:cubicBezTo>
                    <a:pt x="4314" y="2808"/>
                    <a:pt x="4748" y="4201"/>
                    <a:pt x="5615" y="6118"/>
                  </a:cubicBezTo>
                  <a:cubicBezTo>
                    <a:pt x="5912" y="6780"/>
                    <a:pt x="6254" y="7510"/>
                    <a:pt x="6665" y="8263"/>
                  </a:cubicBezTo>
                  <a:cubicBezTo>
                    <a:pt x="7920" y="10637"/>
                    <a:pt x="8080" y="11505"/>
                    <a:pt x="8057" y="118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11;p73">
              <a:extLst>
                <a:ext uri="{FF2B5EF4-FFF2-40B4-BE49-F238E27FC236}">
                  <a16:creationId xmlns:a16="http://schemas.microsoft.com/office/drawing/2014/main" id="{6ADBF960-13A2-48E4-B275-1D270BEA1CA0}"/>
                </a:ext>
              </a:extLst>
            </p:cNvPr>
            <p:cNvSpPr/>
            <p:nvPr/>
          </p:nvSpPr>
          <p:spPr>
            <a:xfrm>
              <a:off x="1581375" y="1787850"/>
              <a:ext cx="75925" cy="73050"/>
            </a:xfrm>
            <a:custGeom>
              <a:avLst/>
              <a:gdLst/>
              <a:ahLst/>
              <a:cxnLst/>
              <a:rect l="l" t="t" r="r" b="b"/>
              <a:pathLst>
                <a:path w="3037" h="2922" extrusionOk="0">
                  <a:moveTo>
                    <a:pt x="686" y="2922"/>
                  </a:moveTo>
                  <a:cubicBezTo>
                    <a:pt x="708" y="2785"/>
                    <a:pt x="686" y="2671"/>
                    <a:pt x="686" y="2602"/>
                  </a:cubicBezTo>
                  <a:cubicBezTo>
                    <a:pt x="617" y="2260"/>
                    <a:pt x="320" y="2009"/>
                    <a:pt x="1" y="1826"/>
                  </a:cubicBezTo>
                  <a:lnTo>
                    <a:pt x="30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12;p73">
              <a:extLst>
                <a:ext uri="{FF2B5EF4-FFF2-40B4-BE49-F238E27FC236}">
                  <a16:creationId xmlns:a16="http://schemas.microsoft.com/office/drawing/2014/main" id="{D74E1DC4-5334-4798-AE74-5A790FA8CADB}"/>
                </a:ext>
              </a:extLst>
            </p:cNvPr>
            <p:cNvSpPr/>
            <p:nvPr/>
          </p:nvSpPr>
          <p:spPr>
            <a:xfrm>
              <a:off x="1608775" y="1921375"/>
              <a:ext cx="96450" cy="107300"/>
            </a:xfrm>
            <a:custGeom>
              <a:avLst/>
              <a:gdLst/>
              <a:ahLst/>
              <a:cxnLst/>
              <a:rect l="l" t="t" r="r" b="b"/>
              <a:pathLst>
                <a:path w="3858" h="4292" extrusionOk="0">
                  <a:moveTo>
                    <a:pt x="3196" y="0"/>
                  </a:moveTo>
                  <a:lnTo>
                    <a:pt x="3105" y="46"/>
                  </a:lnTo>
                  <a:lnTo>
                    <a:pt x="0" y="3378"/>
                  </a:lnTo>
                  <a:cubicBezTo>
                    <a:pt x="160" y="3698"/>
                    <a:pt x="343" y="3995"/>
                    <a:pt x="548" y="4291"/>
                  </a:cubicBezTo>
                  <a:cubicBezTo>
                    <a:pt x="1621" y="3401"/>
                    <a:pt x="2762" y="2694"/>
                    <a:pt x="3858" y="1940"/>
                  </a:cubicBezTo>
                  <a:cubicBezTo>
                    <a:pt x="3493" y="959"/>
                    <a:pt x="3287" y="274"/>
                    <a:pt x="3219" y="46"/>
                  </a:cubicBezTo>
                  <a:cubicBezTo>
                    <a:pt x="3196" y="23"/>
                    <a:pt x="3196" y="23"/>
                    <a:pt x="3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13;p73">
              <a:extLst>
                <a:ext uri="{FF2B5EF4-FFF2-40B4-BE49-F238E27FC236}">
                  <a16:creationId xmlns:a16="http://schemas.microsoft.com/office/drawing/2014/main" id="{6ED14ABE-2560-430D-AB9E-B24481420F0F}"/>
                </a:ext>
              </a:extLst>
            </p:cNvPr>
            <p:cNvSpPr/>
            <p:nvPr/>
          </p:nvSpPr>
          <p:spPr>
            <a:xfrm>
              <a:off x="1476375" y="1751325"/>
              <a:ext cx="8600" cy="25125"/>
            </a:xfrm>
            <a:custGeom>
              <a:avLst/>
              <a:gdLst/>
              <a:ahLst/>
              <a:cxnLst/>
              <a:rect l="l" t="t" r="r" b="b"/>
              <a:pathLst>
                <a:path w="344" h="1005" extrusionOk="0">
                  <a:moveTo>
                    <a:pt x="343" y="1005"/>
                  </a:moveTo>
                  <a:lnTo>
                    <a:pt x="161" y="0"/>
                  </a:lnTo>
                  <a:lnTo>
                    <a:pt x="1" y="913"/>
                  </a:lnTo>
                  <a:close/>
                </a:path>
              </a:pathLst>
            </a:custGeom>
            <a:solidFill>
              <a:srgbClr val="001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14;p73">
              <a:extLst>
                <a:ext uri="{FF2B5EF4-FFF2-40B4-BE49-F238E27FC236}">
                  <a16:creationId xmlns:a16="http://schemas.microsoft.com/office/drawing/2014/main" id="{6E4DCC22-D524-4430-94AD-1BFA576F5D54}"/>
                </a:ext>
              </a:extLst>
            </p:cNvPr>
            <p:cNvSpPr/>
            <p:nvPr/>
          </p:nvSpPr>
          <p:spPr>
            <a:xfrm>
              <a:off x="1378800" y="1642325"/>
              <a:ext cx="415450" cy="127850"/>
            </a:xfrm>
            <a:custGeom>
              <a:avLst/>
              <a:gdLst/>
              <a:ahLst/>
              <a:cxnLst/>
              <a:rect l="l" t="t" r="r" b="b"/>
              <a:pathLst>
                <a:path w="16618" h="5114" extrusionOk="0">
                  <a:moveTo>
                    <a:pt x="16481" y="5113"/>
                  </a:moveTo>
                  <a:cubicBezTo>
                    <a:pt x="16367" y="3881"/>
                    <a:pt x="15431" y="2922"/>
                    <a:pt x="13308" y="1941"/>
                  </a:cubicBezTo>
                  <a:cubicBezTo>
                    <a:pt x="12349" y="1507"/>
                    <a:pt x="11459" y="1324"/>
                    <a:pt x="10706" y="1279"/>
                  </a:cubicBezTo>
                  <a:cubicBezTo>
                    <a:pt x="9610" y="1233"/>
                    <a:pt x="8560" y="1598"/>
                    <a:pt x="7670" y="2237"/>
                  </a:cubicBezTo>
                  <a:cubicBezTo>
                    <a:pt x="7305" y="2489"/>
                    <a:pt x="6734" y="2762"/>
                    <a:pt x="5890" y="2740"/>
                  </a:cubicBezTo>
                  <a:cubicBezTo>
                    <a:pt x="4201" y="2694"/>
                    <a:pt x="4178" y="526"/>
                    <a:pt x="2146" y="845"/>
                  </a:cubicBezTo>
                  <a:cubicBezTo>
                    <a:pt x="2146" y="845"/>
                    <a:pt x="526" y="1484"/>
                    <a:pt x="298" y="2626"/>
                  </a:cubicBezTo>
                  <a:cubicBezTo>
                    <a:pt x="1" y="1165"/>
                    <a:pt x="2146" y="297"/>
                    <a:pt x="2146" y="297"/>
                  </a:cubicBezTo>
                  <a:cubicBezTo>
                    <a:pt x="4178" y="1"/>
                    <a:pt x="4201" y="2146"/>
                    <a:pt x="5890" y="2192"/>
                  </a:cubicBezTo>
                  <a:cubicBezTo>
                    <a:pt x="6734" y="2215"/>
                    <a:pt x="7305" y="1964"/>
                    <a:pt x="7670" y="1690"/>
                  </a:cubicBezTo>
                  <a:cubicBezTo>
                    <a:pt x="8560" y="1051"/>
                    <a:pt x="9610" y="685"/>
                    <a:pt x="10706" y="754"/>
                  </a:cubicBezTo>
                  <a:cubicBezTo>
                    <a:pt x="11459" y="777"/>
                    <a:pt x="12349" y="959"/>
                    <a:pt x="13308" y="1416"/>
                  </a:cubicBezTo>
                  <a:cubicBezTo>
                    <a:pt x="15727" y="2511"/>
                    <a:pt x="16618" y="3607"/>
                    <a:pt x="16481" y="51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15;p73">
              <a:extLst>
                <a:ext uri="{FF2B5EF4-FFF2-40B4-BE49-F238E27FC236}">
                  <a16:creationId xmlns:a16="http://schemas.microsoft.com/office/drawing/2014/main" id="{34A4F052-B7FC-4F4B-941C-8A558B94F34B}"/>
                </a:ext>
              </a:extLst>
            </p:cNvPr>
            <p:cNvSpPr/>
            <p:nvPr/>
          </p:nvSpPr>
          <p:spPr>
            <a:xfrm>
              <a:off x="2651325" y="1745050"/>
              <a:ext cx="39950" cy="14650"/>
            </a:xfrm>
            <a:custGeom>
              <a:avLst/>
              <a:gdLst/>
              <a:ahLst/>
              <a:cxnLst/>
              <a:rect l="l" t="t" r="r" b="b"/>
              <a:pathLst>
                <a:path w="1598" h="586" extrusionOk="0">
                  <a:moveTo>
                    <a:pt x="1598" y="0"/>
                  </a:moveTo>
                  <a:cubicBezTo>
                    <a:pt x="1598" y="0"/>
                    <a:pt x="0" y="206"/>
                    <a:pt x="69" y="479"/>
                  </a:cubicBezTo>
                  <a:cubicBezTo>
                    <a:pt x="88" y="558"/>
                    <a:pt x="221" y="586"/>
                    <a:pt x="402" y="586"/>
                  </a:cubicBezTo>
                  <a:cubicBezTo>
                    <a:pt x="853" y="586"/>
                    <a:pt x="1598" y="411"/>
                    <a:pt x="1598" y="411"/>
                  </a:cubicBezTo>
                  <a:lnTo>
                    <a:pt x="1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16;p73">
              <a:extLst>
                <a:ext uri="{FF2B5EF4-FFF2-40B4-BE49-F238E27FC236}">
                  <a16:creationId xmlns:a16="http://schemas.microsoft.com/office/drawing/2014/main" id="{E61D264E-82BC-42F7-B867-0F6A0A147551}"/>
                </a:ext>
              </a:extLst>
            </p:cNvPr>
            <p:cNvSpPr/>
            <p:nvPr/>
          </p:nvSpPr>
          <p:spPr>
            <a:xfrm>
              <a:off x="2654175" y="1754750"/>
              <a:ext cx="37100" cy="14650"/>
            </a:xfrm>
            <a:custGeom>
              <a:avLst/>
              <a:gdLst/>
              <a:ahLst/>
              <a:cxnLst/>
              <a:rect l="l" t="t" r="r" b="b"/>
              <a:pathLst>
                <a:path w="1484" h="586" extrusionOk="0">
                  <a:moveTo>
                    <a:pt x="1484" y="0"/>
                  </a:moveTo>
                  <a:cubicBezTo>
                    <a:pt x="1484" y="0"/>
                    <a:pt x="0" y="206"/>
                    <a:pt x="69" y="480"/>
                  </a:cubicBezTo>
                  <a:cubicBezTo>
                    <a:pt x="82" y="558"/>
                    <a:pt x="203" y="586"/>
                    <a:pt x="369" y="586"/>
                  </a:cubicBezTo>
                  <a:cubicBezTo>
                    <a:pt x="785" y="586"/>
                    <a:pt x="1484" y="411"/>
                    <a:pt x="1484" y="411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17;p73">
              <a:extLst>
                <a:ext uri="{FF2B5EF4-FFF2-40B4-BE49-F238E27FC236}">
                  <a16:creationId xmlns:a16="http://schemas.microsoft.com/office/drawing/2014/main" id="{2F09484D-5EAB-4891-AEBC-F0CB9EAD5848}"/>
                </a:ext>
              </a:extLst>
            </p:cNvPr>
            <p:cNvSpPr/>
            <p:nvPr/>
          </p:nvSpPr>
          <p:spPr>
            <a:xfrm>
              <a:off x="2656450" y="1763875"/>
              <a:ext cx="34825" cy="14650"/>
            </a:xfrm>
            <a:custGeom>
              <a:avLst/>
              <a:gdLst/>
              <a:ahLst/>
              <a:cxnLst/>
              <a:rect l="l" t="t" r="r" b="b"/>
              <a:pathLst>
                <a:path w="1393" h="586" extrusionOk="0">
                  <a:moveTo>
                    <a:pt x="1393" y="0"/>
                  </a:moveTo>
                  <a:cubicBezTo>
                    <a:pt x="1393" y="0"/>
                    <a:pt x="1" y="206"/>
                    <a:pt x="69" y="480"/>
                  </a:cubicBezTo>
                  <a:cubicBezTo>
                    <a:pt x="89" y="558"/>
                    <a:pt x="205" y="586"/>
                    <a:pt x="362" y="586"/>
                  </a:cubicBezTo>
                  <a:cubicBezTo>
                    <a:pt x="752" y="586"/>
                    <a:pt x="1393" y="411"/>
                    <a:pt x="1393" y="411"/>
                  </a:cubicBezTo>
                  <a:lnTo>
                    <a:pt x="13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18;p73">
              <a:extLst>
                <a:ext uri="{FF2B5EF4-FFF2-40B4-BE49-F238E27FC236}">
                  <a16:creationId xmlns:a16="http://schemas.microsoft.com/office/drawing/2014/main" id="{5B9B48AD-4607-4173-8DF8-378305D1D6B6}"/>
                </a:ext>
              </a:extLst>
            </p:cNvPr>
            <p:cNvSpPr/>
            <p:nvPr/>
          </p:nvSpPr>
          <p:spPr>
            <a:xfrm>
              <a:off x="2666150" y="1772425"/>
              <a:ext cx="25125" cy="12525"/>
            </a:xfrm>
            <a:custGeom>
              <a:avLst/>
              <a:gdLst/>
              <a:ahLst/>
              <a:cxnLst/>
              <a:rect l="l" t="t" r="r" b="b"/>
              <a:pathLst>
                <a:path w="1005" h="501" extrusionOk="0">
                  <a:moveTo>
                    <a:pt x="1005" y="1"/>
                  </a:moveTo>
                  <a:cubicBezTo>
                    <a:pt x="1005" y="1"/>
                    <a:pt x="1" y="92"/>
                    <a:pt x="46" y="366"/>
                  </a:cubicBezTo>
                  <a:cubicBezTo>
                    <a:pt x="63" y="469"/>
                    <a:pt x="203" y="501"/>
                    <a:pt x="370" y="501"/>
                  </a:cubicBezTo>
                  <a:cubicBezTo>
                    <a:pt x="648" y="501"/>
                    <a:pt x="1005" y="412"/>
                    <a:pt x="1005" y="412"/>
                  </a:cubicBezTo>
                  <a:lnTo>
                    <a:pt x="10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19;p73">
              <a:extLst>
                <a:ext uri="{FF2B5EF4-FFF2-40B4-BE49-F238E27FC236}">
                  <a16:creationId xmlns:a16="http://schemas.microsoft.com/office/drawing/2014/main" id="{540FEC5C-5755-48A7-A33A-B65D129C37F5}"/>
                </a:ext>
              </a:extLst>
            </p:cNvPr>
            <p:cNvSpPr/>
            <p:nvPr/>
          </p:nvSpPr>
          <p:spPr>
            <a:xfrm>
              <a:off x="2528050" y="1839150"/>
              <a:ext cx="18875" cy="40025"/>
            </a:xfrm>
            <a:custGeom>
              <a:avLst/>
              <a:gdLst/>
              <a:ahLst/>
              <a:cxnLst/>
              <a:rect l="l" t="t" r="r" b="b"/>
              <a:pathLst>
                <a:path w="755" h="1601" extrusionOk="0">
                  <a:moveTo>
                    <a:pt x="463" y="0"/>
                  </a:moveTo>
                  <a:cubicBezTo>
                    <a:pt x="198" y="0"/>
                    <a:pt x="1" y="1509"/>
                    <a:pt x="1" y="1509"/>
                  </a:cubicBezTo>
                  <a:cubicBezTo>
                    <a:pt x="1" y="1532"/>
                    <a:pt x="92" y="1600"/>
                    <a:pt x="206" y="1600"/>
                  </a:cubicBezTo>
                  <a:cubicBezTo>
                    <a:pt x="321" y="1600"/>
                    <a:pt x="389" y="1532"/>
                    <a:pt x="412" y="1509"/>
                  </a:cubicBezTo>
                  <a:cubicBezTo>
                    <a:pt x="412" y="1509"/>
                    <a:pt x="754" y="71"/>
                    <a:pt x="480" y="2"/>
                  </a:cubicBezTo>
                  <a:cubicBezTo>
                    <a:pt x="474" y="1"/>
                    <a:pt x="469" y="0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20;p73">
              <a:extLst>
                <a:ext uri="{FF2B5EF4-FFF2-40B4-BE49-F238E27FC236}">
                  <a16:creationId xmlns:a16="http://schemas.microsoft.com/office/drawing/2014/main" id="{9458B335-E34F-4E86-91E0-0291CBBD038F}"/>
                </a:ext>
              </a:extLst>
            </p:cNvPr>
            <p:cNvSpPr/>
            <p:nvPr/>
          </p:nvSpPr>
          <p:spPr>
            <a:xfrm>
              <a:off x="2537750" y="1841425"/>
              <a:ext cx="18875" cy="38300"/>
            </a:xfrm>
            <a:custGeom>
              <a:avLst/>
              <a:gdLst/>
              <a:ahLst/>
              <a:cxnLst/>
              <a:rect l="l" t="t" r="r" b="b"/>
              <a:pathLst>
                <a:path w="755" h="1532" extrusionOk="0">
                  <a:moveTo>
                    <a:pt x="462" y="0"/>
                  </a:moveTo>
                  <a:cubicBezTo>
                    <a:pt x="197" y="0"/>
                    <a:pt x="1" y="1418"/>
                    <a:pt x="1" y="1418"/>
                  </a:cubicBezTo>
                  <a:cubicBezTo>
                    <a:pt x="1" y="1441"/>
                    <a:pt x="69" y="1509"/>
                    <a:pt x="184" y="1532"/>
                  </a:cubicBezTo>
                  <a:cubicBezTo>
                    <a:pt x="321" y="1532"/>
                    <a:pt x="389" y="1441"/>
                    <a:pt x="412" y="1418"/>
                  </a:cubicBezTo>
                  <a:cubicBezTo>
                    <a:pt x="412" y="1418"/>
                    <a:pt x="754" y="71"/>
                    <a:pt x="480" y="3"/>
                  </a:cubicBezTo>
                  <a:cubicBezTo>
                    <a:pt x="474" y="1"/>
                    <a:pt x="468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21;p73">
              <a:extLst>
                <a:ext uri="{FF2B5EF4-FFF2-40B4-BE49-F238E27FC236}">
                  <a16:creationId xmlns:a16="http://schemas.microsoft.com/office/drawing/2014/main" id="{F5711FD9-33DC-4773-AFCB-1F55D5A7EA9C}"/>
                </a:ext>
              </a:extLst>
            </p:cNvPr>
            <p:cNvSpPr/>
            <p:nvPr/>
          </p:nvSpPr>
          <p:spPr>
            <a:xfrm>
              <a:off x="2546325" y="1844275"/>
              <a:ext cx="18850" cy="34325"/>
            </a:xfrm>
            <a:custGeom>
              <a:avLst/>
              <a:gdLst/>
              <a:ahLst/>
              <a:cxnLst/>
              <a:rect l="l" t="t" r="r" b="b"/>
              <a:pathLst>
                <a:path w="754" h="1373" extrusionOk="0">
                  <a:moveTo>
                    <a:pt x="460" y="0"/>
                  </a:moveTo>
                  <a:cubicBezTo>
                    <a:pt x="196" y="0"/>
                    <a:pt x="0" y="1304"/>
                    <a:pt x="0" y="1304"/>
                  </a:cubicBezTo>
                  <a:cubicBezTo>
                    <a:pt x="46" y="1327"/>
                    <a:pt x="114" y="1372"/>
                    <a:pt x="229" y="1372"/>
                  </a:cubicBezTo>
                  <a:cubicBezTo>
                    <a:pt x="320" y="1349"/>
                    <a:pt x="388" y="1327"/>
                    <a:pt x="411" y="1304"/>
                  </a:cubicBezTo>
                  <a:cubicBezTo>
                    <a:pt x="411" y="1304"/>
                    <a:pt x="754" y="48"/>
                    <a:pt x="480" y="3"/>
                  </a:cubicBezTo>
                  <a:cubicBezTo>
                    <a:pt x="473" y="1"/>
                    <a:pt x="466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22;p73">
              <a:extLst>
                <a:ext uri="{FF2B5EF4-FFF2-40B4-BE49-F238E27FC236}">
                  <a16:creationId xmlns:a16="http://schemas.microsoft.com/office/drawing/2014/main" id="{937541F8-38AC-4015-B581-08AA452385BC}"/>
                </a:ext>
              </a:extLst>
            </p:cNvPr>
            <p:cNvSpPr/>
            <p:nvPr/>
          </p:nvSpPr>
          <p:spPr>
            <a:xfrm>
              <a:off x="2555450" y="1853425"/>
              <a:ext cx="16000" cy="25750"/>
            </a:xfrm>
            <a:custGeom>
              <a:avLst/>
              <a:gdLst/>
              <a:ahLst/>
              <a:cxnLst/>
              <a:rect l="l" t="t" r="r" b="b"/>
              <a:pathLst>
                <a:path w="640" h="1030" extrusionOk="0">
                  <a:moveTo>
                    <a:pt x="346" y="0"/>
                  </a:moveTo>
                  <a:cubicBezTo>
                    <a:pt x="66" y="0"/>
                    <a:pt x="1" y="938"/>
                    <a:pt x="1" y="938"/>
                  </a:cubicBezTo>
                  <a:cubicBezTo>
                    <a:pt x="23" y="961"/>
                    <a:pt x="92" y="1029"/>
                    <a:pt x="206" y="1029"/>
                  </a:cubicBezTo>
                  <a:cubicBezTo>
                    <a:pt x="320" y="1029"/>
                    <a:pt x="389" y="961"/>
                    <a:pt x="411" y="938"/>
                  </a:cubicBezTo>
                  <a:cubicBezTo>
                    <a:pt x="411" y="938"/>
                    <a:pt x="640" y="48"/>
                    <a:pt x="366" y="2"/>
                  </a:cubicBezTo>
                  <a:cubicBezTo>
                    <a:pt x="359" y="1"/>
                    <a:pt x="352" y="0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923;p73">
            <a:extLst>
              <a:ext uri="{FF2B5EF4-FFF2-40B4-BE49-F238E27FC236}">
                <a16:creationId xmlns:a16="http://schemas.microsoft.com/office/drawing/2014/main" id="{72301724-2E74-41D0-BBC6-D9615D98147B}"/>
              </a:ext>
            </a:extLst>
          </p:cNvPr>
          <p:cNvGrpSpPr/>
          <p:nvPr/>
        </p:nvGrpSpPr>
        <p:grpSpPr>
          <a:xfrm rot="19380926">
            <a:off x="97014" y="4097309"/>
            <a:ext cx="1005738" cy="949520"/>
            <a:chOff x="4783375" y="3052025"/>
            <a:chExt cx="425475" cy="401675"/>
          </a:xfrm>
        </p:grpSpPr>
        <p:sp>
          <p:nvSpPr>
            <p:cNvPr id="107" name="Google Shape;1924;p73">
              <a:extLst>
                <a:ext uri="{FF2B5EF4-FFF2-40B4-BE49-F238E27FC236}">
                  <a16:creationId xmlns:a16="http://schemas.microsoft.com/office/drawing/2014/main" id="{D9230CA3-3A9A-41B4-BF01-DAD6DB541F99}"/>
                </a:ext>
              </a:extLst>
            </p:cNvPr>
            <p:cNvSpPr/>
            <p:nvPr/>
          </p:nvSpPr>
          <p:spPr>
            <a:xfrm>
              <a:off x="4869225" y="3052050"/>
              <a:ext cx="289500" cy="401650"/>
            </a:xfrm>
            <a:custGeom>
              <a:avLst/>
              <a:gdLst/>
              <a:ahLst/>
              <a:cxnLst/>
              <a:rect l="l" t="t" r="r" b="b"/>
              <a:pathLst>
                <a:path w="11580" h="16066" extrusionOk="0">
                  <a:moveTo>
                    <a:pt x="2081" y="0"/>
                  </a:moveTo>
                  <a:cubicBezTo>
                    <a:pt x="928" y="0"/>
                    <a:pt x="1" y="927"/>
                    <a:pt x="1" y="2080"/>
                  </a:cubicBezTo>
                  <a:lnTo>
                    <a:pt x="1" y="16065"/>
                  </a:lnTo>
                  <a:lnTo>
                    <a:pt x="8146" y="16065"/>
                  </a:lnTo>
                  <a:cubicBezTo>
                    <a:pt x="9274" y="16065"/>
                    <a:pt x="10201" y="15138"/>
                    <a:pt x="10201" y="13985"/>
                  </a:cubicBezTo>
                  <a:lnTo>
                    <a:pt x="10201" y="2556"/>
                  </a:lnTo>
                  <a:cubicBezTo>
                    <a:pt x="10201" y="175"/>
                    <a:pt x="11580" y="0"/>
                    <a:pt x="11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25;p73">
              <a:extLst>
                <a:ext uri="{FF2B5EF4-FFF2-40B4-BE49-F238E27FC236}">
                  <a16:creationId xmlns:a16="http://schemas.microsoft.com/office/drawing/2014/main" id="{BB3B2147-3593-44E9-BAAD-180157C9F4ED}"/>
                </a:ext>
              </a:extLst>
            </p:cNvPr>
            <p:cNvSpPr/>
            <p:nvPr/>
          </p:nvSpPr>
          <p:spPr>
            <a:xfrm>
              <a:off x="5124250" y="3052025"/>
              <a:ext cx="84600" cy="63950"/>
            </a:xfrm>
            <a:custGeom>
              <a:avLst/>
              <a:gdLst/>
              <a:ahLst/>
              <a:cxnLst/>
              <a:rect l="l" t="t" r="r" b="b"/>
              <a:pathLst>
                <a:path w="3384" h="2558" extrusionOk="0">
                  <a:moveTo>
                    <a:pt x="1373" y="1"/>
                  </a:moveTo>
                  <a:cubicBezTo>
                    <a:pt x="1278" y="1"/>
                    <a:pt x="0" y="47"/>
                    <a:pt x="0" y="2557"/>
                  </a:cubicBezTo>
                  <a:lnTo>
                    <a:pt x="2907" y="2557"/>
                  </a:lnTo>
                  <a:cubicBezTo>
                    <a:pt x="2907" y="2557"/>
                    <a:pt x="3384" y="1"/>
                    <a:pt x="1379" y="1"/>
                  </a:cubicBezTo>
                  <a:cubicBezTo>
                    <a:pt x="1379" y="1"/>
                    <a:pt x="1377" y="1"/>
                    <a:pt x="1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26;p73">
              <a:extLst>
                <a:ext uri="{FF2B5EF4-FFF2-40B4-BE49-F238E27FC236}">
                  <a16:creationId xmlns:a16="http://schemas.microsoft.com/office/drawing/2014/main" id="{61888378-CB03-4252-A038-C62121CF51B5}"/>
                </a:ext>
              </a:extLst>
            </p:cNvPr>
            <p:cNvSpPr/>
            <p:nvPr/>
          </p:nvSpPr>
          <p:spPr>
            <a:xfrm>
              <a:off x="4893025" y="3107800"/>
              <a:ext cx="211200" cy="97775"/>
            </a:xfrm>
            <a:custGeom>
              <a:avLst/>
              <a:gdLst/>
              <a:ahLst/>
              <a:cxnLst/>
              <a:rect l="l" t="t" r="r" b="b"/>
              <a:pathLst>
                <a:path w="8448" h="3911" extrusionOk="0">
                  <a:moveTo>
                    <a:pt x="8322" y="126"/>
                  </a:moveTo>
                  <a:lnTo>
                    <a:pt x="8322" y="3785"/>
                  </a:lnTo>
                  <a:lnTo>
                    <a:pt x="126" y="3785"/>
                  </a:lnTo>
                  <a:lnTo>
                    <a:pt x="126" y="126"/>
                  </a:lnTo>
                  <a:close/>
                  <a:moveTo>
                    <a:pt x="1" y="1"/>
                  </a:moveTo>
                  <a:lnTo>
                    <a:pt x="1" y="3910"/>
                  </a:lnTo>
                  <a:lnTo>
                    <a:pt x="8447" y="3910"/>
                  </a:lnTo>
                  <a:lnTo>
                    <a:pt x="8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27;p73">
              <a:extLst>
                <a:ext uri="{FF2B5EF4-FFF2-40B4-BE49-F238E27FC236}">
                  <a16:creationId xmlns:a16="http://schemas.microsoft.com/office/drawing/2014/main" id="{8AEFA19F-D621-4381-86DB-0D95207FA9D5}"/>
                </a:ext>
              </a:extLst>
            </p:cNvPr>
            <p:cNvSpPr/>
            <p:nvPr/>
          </p:nvSpPr>
          <p:spPr>
            <a:xfrm>
              <a:off x="4893650" y="3108425"/>
              <a:ext cx="209300" cy="97150"/>
            </a:xfrm>
            <a:custGeom>
              <a:avLst/>
              <a:gdLst/>
              <a:ahLst/>
              <a:cxnLst/>
              <a:rect l="l" t="t" r="r" b="b"/>
              <a:pathLst>
                <a:path w="8372" h="3886" extrusionOk="0">
                  <a:moveTo>
                    <a:pt x="8322" y="1"/>
                  </a:moveTo>
                  <a:lnTo>
                    <a:pt x="1" y="3760"/>
                  </a:lnTo>
                  <a:lnTo>
                    <a:pt x="51" y="3885"/>
                  </a:lnTo>
                  <a:lnTo>
                    <a:pt x="8372" y="101"/>
                  </a:lnTo>
                  <a:lnTo>
                    <a:pt x="83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28;p73">
              <a:extLst>
                <a:ext uri="{FF2B5EF4-FFF2-40B4-BE49-F238E27FC236}">
                  <a16:creationId xmlns:a16="http://schemas.microsoft.com/office/drawing/2014/main" id="{2ACF65D8-7BC2-47CC-9F22-846AACFDCF8C}"/>
                </a:ext>
              </a:extLst>
            </p:cNvPr>
            <p:cNvSpPr/>
            <p:nvPr/>
          </p:nvSpPr>
          <p:spPr>
            <a:xfrm>
              <a:off x="4893650" y="3108425"/>
              <a:ext cx="209300" cy="97150"/>
            </a:xfrm>
            <a:custGeom>
              <a:avLst/>
              <a:gdLst/>
              <a:ahLst/>
              <a:cxnLst/>
              <a:rect l="l" t="t" r="r" b="b"/>
              <a:pathLst>
                <a:path w="8372" h="3886" extrusionOk="0">
                  <a:moveTo>
                    <a:pt x="51" y="1"/>
                  </a:moveTo>
                  <a:lnTo>
                    <a:pt x="1" y="101"/>
                  </a:lnTo>
                  <a:lnTo>
                    <a:pt x="8322" y="3885"/>
                  </a:lnTo>
                  <a:lnTo>
                    <a:pt x="8372" y="376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29;p73">
              <a:extLst>
                <a:ext uri="{FF2B5EF4-FFF2-40B4-BE49-F238E27FC236}">
                  <a16:creationId xmlns:a16="http://schemas.microsoft.com/office/drawing/2014/main" id="{A5CBB580-4D5A-4932-9F84-E103A7FA60D9}"/>
                </a:ext>
              </a:extLst>
            </p:cNvPr>
            <p:cNvSpPr/>
            <p:nvPr/>
          </p:nvSpPr>
          <p:spPr>
            <a:xfrm>
              <a:off x="4897425" y="3220575"/>
              <a:ext cx="202400" cy="6925"/>
            </a:xfrm>
            <a:custGeom>
              <a:avLst/>
              <a:gdLst/>
              <a:ahLst/>
              <a:cxnLst/>
              <a:rect l="l" t="t" r="r" b="b"/>
              <a:pathLst>
                <a:path w="8096" h="277" extrusionOk="0">
                  <a:moveTo>
                    <a:pt x="126" y="1"/>
                  </a:moveTo>
                  <a:cubicBezTo>
                    <a:pt x="50" y="1"/>
                    <a:pt x="0" y="51"/>
                    <a:pt x="0" y="126"/>
                  </a:cubicBezTo>
                  <a:cubicBezTo>
                    <a:pt x="0" y="201"/>
                    <a:pt x="50" y="277"/>
                    <a:pt x="126" y="277"/>
                  </a:cubicBezTo>
                  <a:lnTo>
                    <a:pt x="7945" y="277"/>
                  </a:lnTo>
                  <a:cubicBezTo>
                    <a:pt x="8020" y="277"/>
                    <a:pt x="8096" y="201"/>
                    <a:pt x="8096" y="126"/>
                  </a:cubicBezTo>
                  <a:cubicBezTo>
                    <a:pt x="8096" y="51"/>
                    <a:pt x="8020" y="1"/>
                    <a:pt x="7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30;p73">
              <a:extLst>
                <a:ext uri="{FF2B5EF4-FFF2-40B4-BE49-F238E27FC236}">
                  <a16:creationId xmlns:a16="http://schemas.microsoft.com/office/drawing/2014/main" id="{BAF06DE2-CC13-496E-BFFB-D1A040FE5A16}"/>
                </a:ext>
              </a:extLst>
            </p:cNvPr>
            <p:cNvSpPr/>
            <p:nvPr/>
          </p:nvSpPr>
          <p:spPr>
            <a:xfrm>
              <a:off x="4897425" y="3240625"/>
              <a:ext cx="202400" cy="7550"/>
            </a:xfrm>
            <a:custGeom>
              <a:avLst/>
              <a:gdLst/>
              <a:ahLst/>
              <a:cxnLst/>
              <a:rect l="l" t="t" r="r" b="b"/>
              <a:pathLst>
                <a:path w="8096" h="302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cubicBezTo>
                    <a:pt x="0" y="226"/>
                    <a:pt x="50" y="302"/>
                    <a:pt x="126" y="302"/>
                  </a:cubicBezTo>
                  <a:lnTo>
                    <a:pt x="7945" y="302"/>
                  </a:lnTo>
                  <a:cubicBezTo>
                    <a:pt x="8020" y="302"/>
                    <a:pt x="8096" y="226"/>
                    <a:pt x="8096" y="151"/>
                  </a:cubicBezTo>
                  <a:cubicBezTo>
                    <a:pt x="8096" y="76"/>
                    <a:pt x="8020" y="1"/>
                    <a:pt x="7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31;p73">
              <a:extLst>
                <a:ext uri="{FF2B5EF4-FFF2-40B4-BE49-F238E27FC236}">
                  <a16:creationId xmlns:a16="http://schemas.microsoft.com/office/drawing/2014/main" id="{768B44BF-D1A6-43C0-A566-6102C6BF8199}"/>
                </a:ext>
              </a:extLst>
            </p:cNvPr>
            <p:cNvSpPr/>
            <p:nvPr/>
          </p:nvSpPr>
          <p:spPr>
            <a:xfrm>
              <a:off x="4897425" y="3261300"/>
              <a:ext cx="202400" cy="7550"/>
            </a:xfrm>
            <a:custGeom>
              <a:avLst/>
              <a:gdLst/>
              <a:ahLst/>
              <a:cxnLst/>
              <a:rect l="l" t="t" r="r" b="b"/>
              <a:pathLst>
                <a:path w="8096" h="302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cubicBezTo>
                    <a:pt x="0" y="227"/>
                    <a:pt x="50" y="302"/>
                    <a:pt x="126" y="302"/>
                  </a:cubicBezTo>
                  <a:lnTo>
                    <a:pt x="7945" y="302"/>
                  </a:lnTo>
                  <a:cubicBezTo>
                    <a:pt x="8020" y="302"/>
                    <a:pt x="8096" y="227"/>
                    <a:pt x="8096" y="151"/>
                  </a:cubicBezTo>
                  <a:cubicBezTo>
                    <a:pt x="8096" y="76"/>
                    <a:pt x="8020" y="1"/>
                    <a:pt x="7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32;p73">
              <a:extLst>
                <a:ext uri="{FF2B5EF4-FFF2-40B4-BE49-F238E27FC236}">
                  <a16:creationId xmlns:a16="http://schemas.microsoft.com/office/drawing/2014/main" id="{FC39C5A1-4DED-4F34-9743-1A72572F346C}"/>
                </a:ext>
              </a:extLst>
            </p:cNvPr>
            <p:cNvSpPr/>
            <p:nvPr/>
          </p:nvSpPr>
          <p:spPr>
            <a:xfrm>
              <a:off x="4897425" y="3308300"/>
              <a:ext cx="105275" cy="6925"/>
            </a:xfrm>
            <a:custGeom>
              <a:avLst/>
              <a:gdLst/>
              <a:ahLst/>
              <a:cxnLst/>
              <a:rect l="l" t="t" r="r" b="b"/>
              <a:pathLst>
                <a:path w="4211" h="277" extrusionOk="0">
                  <a:moveTo>
                    <a:pt x="126" y="1"/>
                  </a:moveTo>
                  <a:cubicBezTo>
                    <a:pt x="50" y="1"/>
                    <a:pt x="0" y="51"/>
                    <a:pt x="0" y="126"/>
                  </a:cubicBezTo>
                  <a:cubicBezTo>
                    <a:pt x="0" y="201"/>
                    <a:pt x="50" y="276"/>
                    <a:pt x="126" y="276"/>
                  </a:cubicBezTo>
                  <a:lnTo>
                    <a:pt x="4061" y="276"/>
                  </a:lnTo>
                  <a:cubicBezTo>
                    <a:pt x="4136" y="276"/>
                    <a:pt x="4211" y="201"/>
                    <a:pt x="4211" y="126"/>
                  </a:cubicBezTo>
                  <a:cubicBezTo>
                    <a:pt x="4211" y="51"/>
                    <a:pt x="4136" y="1"/>
                    <a:pt x="4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33;p73">
              <a:extLst>
                <a:ext uri="{FF2B5EF4-FFF2-40B4-BE49-F238E27FC236}">
                  <a16:creationId xmlns:a16="http://schemas.microsoft.com/office/drawing/2014/main" id="{741CA45E-A399-41FE-9239-A943B75F6858}"/>
                </a:ext>
              </a:extLst>
            </p:cNvPr>
            <p:cNvSpPr/>
            <p:nvPr/>
          </p:nvSpPr>
          <p:spPr>
            <a:xfrm>
              <a:off x="5052175" y="3052050"/>
              <a:ext cx="42650" cy="167925"/>
            </a:xfrm>
            <a:custGeom>
              <a:avLst/>
              <a:gdLst/>
              <a:ahLst/>
              <a:cxnLst/>
              <a:rect l="l" t="t" r="r" b="b"/>
              <a:pathLst>
                <a:path w="1706" h="6717" extrusionOk="0">
                  <a:moveTo>
                    <a:pt x="1" y="0"/>
                  </a:moveTo>
                  <a:lnTo>
                    <a:pt x="1" y="6441"/>
                  </a:lnTo>
                  <a:lnTo>
                    <a:pt x="828" y="4862"/>
                  </a:lnTo>
                  <a:lnTo>
                    <a:pt x="1705" y="6717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34;p73">
              <a:extLst>
                <a:ext uri="{FF2B5EF4-FFF2-40B4-BE49-F238E27FC236}">
                  <a16:creationId xmlns:a16="http://schemas.microsoft.com/office/drawing/2014/main" id="{60CD9B23-4C11-4020-80BF-B51FA848A8F1}"/>
                </a:ext>
              </a:extLst>
            </p:cNvPr>
            <p:cNvSpPr/>
            <p:nvPr/>
          </p:nvSpPr>
          <p:spPr>
            <a:xfrm>
              <a:off x="4783375" y="3386000"/>
              <a:ext cx="289500" cy="67700"/>
            </a:xfrm>
            <a:custGeom>
              <a:avLst/>
              <a:gdLst/>
              <a:ahLst/>
              <a:cxnLst/>
              <a:rect l="l" t="t" r="r" b="b"/>
              <a:pathLst>
                <a:path w="11580" h="2708" extrusionOk="0">
                  <a:moveTo>
                    <a:pt x="477" y="0"/>
                  </a:moveTo>
                  <a:cubicBezTo>
                    <a:pt x="477" y="0"/>
                    <a:pt x="1" y="2256"/>
                    <a:pt x="1555" y="2707"/>
                  </a:cubicBezTo>
                  <a:lnTo>
                    <a:pt x="11580" y="2707"/>
                  </a:lnTo>
                  <a:cubicBezTo>
                    <a:pt x="11580" y="2707"/>
                    <a:pt x="10302" y="2081"/>
                    <a:pt x="10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35;p73">
              <a:extLst>
                <a:ext uri="{FF2B5EF4-FFF2-40B4-BE49-F238E27FC236}">
                  <a16:creationId xmlns:a16="http://schemas.microsoft.com/office/drawing/2014/main" id="{DE34ECDB-17CA-4BCC-B3E7-C734077C8107}"/>
                </a:ext>
              </a:extLst>
            </p:cNvPr>
            <p:cNvSpPr/>
            <p:nvPr/>
          </p:nvSpPr>
          <p:spPr>
            <a:xfrm>
              <a:off x="4900550" y="3333375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1003" y="126"/>
                  </a:moveTo>
                  <a:cubicBezTo>
                    <a:pt x="1504" y="126"/>
                    <a:pt x="1905" y="527"/>
                    <a:pt x="1905" y="1028"/>
                  </a:cubicBezTo>
                  <a:cubicBezTo>
                    <a:pt x="1905" y="1529"/>
                    <a:pt x="1504" y="1930"/>
                    <a:pt x="1003" y="1930"/>
                  </a:cubicBezTo>
                  <a:cubicBezTo>
                    <a:pt x="527" y="1930"/>
                    <a:pt x="101" y="1529"/>
                    <a:pt x="101" y="1028"/>
                  </a:cubicBezTo>
                  <a:cubicBezTo>
                    <a:pt x="101" y="527"/>
                    <a:pt x="527" y="126"/>
                    <a:pt x="1003" y="126"/>
                  </a:cubicBezTo>
                  <a:close/>
                  <a:moveTo>
                    <a:pt x="1003" y="0"/>
                  </a:moveTo>
                  <a:cubicBezTo>
                    <a:pt x="452" y="0"/>
                    <a:pt x="1" y="451"/>
                    <a:pt x="1" y="1028"/>
                  </a:cubicBezTo>
                  <a:cubicBezTo>
                    <a:pt x="1" y="1579"/>
                    <a:pt x="452" y="2030"/>
                    <a:pt x="1003" y="2030"/>
                  </a:cubicBezTo>
                  <a:cubicBezTo>
                    <a:pt x="1580" y="2030"/>
                    <a:pt x="2031" y="1579"/>
                    <a:pt x="2031" y="1028"/>
                  </a:cubicBezTo>
                  <a:cubicBezTo>
                    <a:pt x="2031" y="451"/>
                    <a:pt x="1580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36;p73">
              <a:extLst>
                <a:ext uri="{FF2B5EF4-FFF2-40B4-BE49-F238E27FC236}">
                  <a16:creationId xmlns:a16="http://schemas.microsoft.com/office/drawing/2014/main" id="{09F34A41-1301-4137-B8DD-07CB17C00EB6}"/>
                </a:ext>
              </a:extLst>
            </p:cNvPr>
            <p:cNvSpPr/>
            <p:nvPr/>
          </p:nvSpPr>
          <p:spPr>
            <a:xfrm>
              <a:off x="4913075" y="3344650"/>
              <a:ext cx="25725" cy="27600"/>
            </a:xfrm>
            <a:custGeom>
              <a:avLst/>
              <a:gdLst/>
              <a:ahLst/>
              <a:cxnLst/>
              <a:rect l="l" t="t" r="r" b="b"/>
              <a:pathLst>
                <a:path w="1029" h="1104" extrusionOk="0">
                  <a:moveTo>
                    <a:pt x="527" y="0"/>
                  </a:moveTo>
                  <a:cubicBezTo>
                    <a:pt x="201" y="0"/>
                    <a:pt x="1" y="201"/>
                    <a:pt x="1" y="552"/>
                  </a:cubicBezTo>
                  <a:cubicBezTo>
                    <a:pt x="1" y="903"/>
                    <a:pt x="201" y="1103"/>
                    <a:pt x="527" y="1103"/>
                  </a:cubicBezTo>
                  <a:cubicBezTo>
                    <a:pt x="803" y="1103"/>
                    <a:pt x="978" y="953"/>
                    <a:pt x="1029" y="752"/>
                  </a:cubicBezTo>
                  <a:lnTo>
                    <a:pt x="828" y="752"/>
                  </a:lnTo>
                  <a:cubicBezTo>
                    <a:pt x="803" y="878"/>
                    <a:pt x="678" y="953"/>
                    <a:pt x="527" y="953"/>
                  </a:cubicBezTo>
                  <a:cubicBezTo>
                    <a:pt x="327" y="953"/>
                    <a:pt x="176" y="827"/>
                    <a:pt x="176" y="552"/>
                  </a:cubicBezTo>
                  <a:cubicBezTo>
                    <a:pt x="176" y="276"/>
                    <a:pt x="327" y="151"/>
                    <a:pt x="527" y="151"/>
                  </a:cubicBezTo>
                  <a:cubicBezTo>
                    <a:pt x="678" y="151"/>
                    <a:pt x="803" y="226"/>
                    <a:pt x="828" y="351"/>
                  </a:cubicBezTo>
                  <a:lnTo>
                    <a:pt x="1029" y="351"/>
                  </a:lnTo>
                  <a:cubicBezTo>
                    <a:pt x="978" y="126"/>
                    <a:pt x="803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937;p73">
            <a:extLst>
              <a:ext uri="{FF2B5EF4-FFF2-40B4-BE49-F238E27FC236}">
                <a16:creationId xmlns:a16="http://schemas.microsoft.com/office/drawing/2014/main" id="{9E60D7EB-773F-4D82-888F-A52D96C5B403}"/>
              </a:ext>
            </a:extLst>
          </p:cNvPr>
          <p:cNvGrpSpPr/>
          <p:nvPr/>
        </p:nvGrpSpPr>
        <p:grpSpPr>
          <a:xfrm rot="4803594">
            <a:off x="7477752" y="3385239"/>
            <a:ext cx="1423755" cy="1461042"/>
            <a:chOff x="4465675" y="4072375"/>
            <a:chExt cx="671075" cy="688650"/>
          </a:xfrm>
        </p:grpSpPr>
        <p:sp>
          <p:nvSpPr>
            <p:cNvPr id="121" name="Google Shape;1938;p73">
              <a:extLst>
                <a:ext uri="{FF2B5EF4-FFF2-40B4-BE49-F238E27FC236}">
                  <a16:creationId xmlns:a16="http://schemas.microsoft.com/office/drawing/2014/main" id="{AF6F6929-EF34-4101-88F5-5579E4F63324}"/>
                </a:ext>
              </a:extLst>
            </p:cNvPr>
            <p:cNvSpPr/>
            <p:nvPr/>
          </p:nvSpPr>
          <p:spPr>
            <a:xfrm>
              <a:off x="4747625" y="4344400"/>
              <a:ext cx="138500" cy="145275"/>
            </a:xfrm>
            <a:custGeom>
              <a:avLst/>
              <a:gdLst/>
              <a:ahLst/>
              <a:cxnLst/>
              <a:rect l="l" t="t" r="r" b="b"/>
              <a:pathLst>
                <a:path w="5540" h="5811" extrusionOk="0">
                  <a:moveTo>
                    <a:pt x="874" y="1"/>
                  </a:moveTo>
                  <a:cubicBezTo>
                    <a:pt x="691" y="1"/>
                    <a:pt x="505" y="70"/>
                    <a:pt x="351" y="212"/>
                  </a:cubicBezTo>
                  <a:cubicBezTo>
                    <a:pt x="26" y="487"/>
                    <a:pt x="1" y="963"/>
                    <a:pt x="301" y="1289"/>
                  </a:cubicBezTo>
                  <a:lnTo>
                    <a:pt x="4111" y="5550"/>
                  </a:lnTo>
                  <a:cubicBezTo>
                    <a:pt x="4257" y="5723"/>
                    <a:pt x="4459" y="5811"/>
                    <a:pt x="4666" y="5811"/>
                  </a:cubicBezTo>
                  <a:cubicBezTo>
                    <a:pt x="4849" y="5811"/>
                    <a:pt x="5035" y="5741"/>
                    <a:pt x="5189" y="5600"/>
                  </a:cubicBezTo>
                  <a:cubicBezTo>
                    <a:pt x="5489" y="5324"/>
                    <a:pt x="5539" y="4848"/>
                    <a:pt x="5239" y="4522"/>
                  </a:cubicBezTo>
                  <a:lnTo>
                    <a:pt x="1429" y="262"/>
                  </a:lnTo>
                  <a:cubicBezTo>
                    <a:pt x="1283" y="89"/>
                    <a:pt x="1081" y="1"/>
                    <a:pt x="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39;p73">
              <a:extLst>
                <a:ext uri="{FF2B5EF4-FFF2-40B4-BE49-F238E27FC236}">
                  <a16:creationId xmlns:a16="http://schemas.microsoft.com/office/drawing/2014/main" id="{5941B83A-3DC3-4DF6-B2F0-3DF2C74D8F9C}"/>
                </a:ext>
              </a:extLst>
            </p:cNvPr>
            <p:cNvSpPr/>
            <p:nvPr/>
          </p:nvSpPr>
          <p:spPr>
            <a:xfrm>
              <a:off x="4486350" y="4090950"/>
              <a:ext cx="394750" cy="354575"/>
            </a:xfrm>
            <a:custGeom>
              <a:avLst/>
              <a:gdLst/>
              <a:ahLst/>
              <a:cxnLst/>
              <a:rect l="l" t="t" r="r" b="b"/>
              <a:pathLst>
                <a:path w="15790" h="14183" extrusionOk="0">
                  <a:moveTo>
                    <a:pt x="7897" y="0"/>
                  </a:moveTo>
                  <a:cubicBezTo>
                    <a:pt x="6212" y="0"/>
                    <a:pt x="4518" y="595"/>
                    <a:pt x="3158" y="1803"/>
                  </a:cubicBezTo>
                  <a:cubicBezTo>
                    <a:pt x="251" y="4410"/>
                    <a:pt x="0" y="8896"/>
                    <a:pt x="2607" y="11828"/>
                  </a:cubicBezTo>
                  <a:cubicBezTo>
                    <a:pt x="4005" y="13387"/>
                    <a:pt x="5943" y="14183"/>
                    <a:pt x="7893" y="14183"/>
                  </a:cubicBezTo>
                  <a:cubicBezTo>
                    <a:pt x="9579" y="14183"/>
                    <a:pt x="11272" y="13588"/>
                    <a:pt x="12632" y="12380"/>
                  </a:cubicBezTo>
                  <a:cubicBezTo>
                    <a:pt x="15539" y="9773"/>
                    <a:pt x="15790" y="5287"/>
                    <a:pt x="13183" y="2355"/>
                  </a:cubicBezTo>
                  <a:cubicBezTo>
                    <a:pt x="11785" y="795"/>
                    <a:pt x="9847" y="0"/>
                    <a:pt x="7897" y="0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40;p73">
              <a:extLst>
                <a:ext uri="{FF2B5EF4-FFF2-40B4-BE49-F238E27FC236}">
                  <a16:creationId xmlns:a16="http://schemas.microsoft.com/office/drawing/2014/main" id="{775E54F2-E55B-4C4F-AC90-68894F2962BD}"/>
                </a:ext>
              </a:extLst>
            </p:cNvPr>
            <p:cNvSpPr/>
            <p:nvPr/>
          </p:nvSpPr>
          <p:spPr>
            <a:xfrm>
              <a:off x="4534600" y="4090275"/>
              <a:ext cx="197375" cy="181725"/>
            </a:xfrm>
            <a:custGeom>
              <a:avLst/>
              <a:gdLst/>
              <a:ahLst/>
              <a:cxnLst/>
              <a:rect l="l" t="t" r="r" b="b"/>
              <a:pathLst>
                <a:path w="7895" h="7269" extrusionOk="0">
                  <a:moveTo>
                    <a:pt x="5539" y="1"/>
                  </a:moveTo>
                  <a:lnTo>
                    <a:pt x="1604" y="452"/>
                  </a:lnTo>
                  <a:lnTo>
                    <a:pt x="0" y="4086"/>
                  </a:lnTo>
                  <a:lnTo>
                    <a:pt x="2356" y="7269"/>
                  </a:lnTo>
                  <a:lnTo>
                    <a:pt x="6316" y="6843"/>
                  </a:lnTo>
                  <a:lnTo>
                    <a:pt x="7895" y="3209"/>
                  </a:lnTo>
                  <a:lnTo>
                    <a:pt x="5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41;p73">
              <a:extLst>
                <a:ext uri="{FF2B5EF4-FFF2-40B4-BE49-F238E27FC236}">
                  <a16:creationId xmlns:a16="http://schemas.microsoft.com/office/drawing/2014/main" id="{4FFC5638-BD7B-4D4D-B4D2-EFF2FD37A8F6}"/>
                </a:ext>
              </a:extLst>
            </p:cNvPr>
            <p:cNvSpPr/>
            <p:nvPr/>
          </p:nvSpPr>
          <p:spPr>
            <a:xfrm>
              <a:off x="4584725" y="4136925"/>
              <a:ext cx="97125" cy="88650"/>
            </a:xfrm>
            <a:custGeom>
              <a:avLst/>
              <a:gdLst/>
              <a:ahLst/>
              <a:cxnLst/>
              <a:rect l="l" t="t" r="r" b="b"/>
              <a:pathLst>
                <a:path w="3885" h="3546" extrusionOk="0">
                  <a:moveTo>
                    <a:pt x="1962" y="1"/>
                  </a:moveTo>
                  <a:cubicBezTo>
                    <a:pt x="1144" y="1"/>
                    <a:pt x="400" y="564"/>
                    <a:pt x="226" y="1393"/>
                  </a:cubicBezTo>
                  <a:cubicBezTo>
                    <a:pt x="0" y="2345"/>
                    <a:pt x="602" y="3297"/>
                    <a:pt x="1554" y="3498"/>
                  </a:cubicBezTo>
                  <a:cubicBezTo>
                    <a:pt x="1690" y="3530"/>
                    <a:pt x="1825" y="3545"/>
                    <a:pt x="1958" y="3545"/>
                  </a:cubicBezTo>
                  <a:cubicBezTo>
                    <a:pt x="2763" y="3545"/>
                    <a:pt x="3491" y="2987"/>
                    <a:pt x="3684" y="2170"/>
                  </a:cubicBezTo>
                  <a:cubicBezTo>
                    <a:pt x="3885" y="1217"/>
                    <a:pt x="3283" y="265"/>
                    <a:pt x="2331" y="39"/>
                  </a:cubicBezTo>
                  <a:cubicBezTo>
                    <a:pt x="2207" y="13"/>
                    <a:pt x="2084" y="1"/>
                    <a:pt x="1962" y="1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42;p73">
              <a:extLst>
                <a:ext uri="{FF2B5EF4-FFF2-40B4-BE49-F238E27FC236}">
                  <a16:creationId xmlns:a16="http://schemas.microsoft.com/office/drawing/2014/main" id="{822C5EFC-A3DA-4DB4-85CE-ACD9CEF9F62A}"/>
                </a:ext>
              </a:extLst>
            </p:cNvPr>
            <p:cNvSpPr/>
            <p:nvPr/>
          </p:nvSpPr>
          <p:spPr>
            <a:xfrm>
              <a:off x="4584100" y="4278875"/>
              <a:ext cx="134100" cy="153525"/>
            </a:xfrm>
            <a:custGeom>
              <a:avLst/>
              <a:gdLst/>
              <a:ahLst/>
              <a:cxnLst/>
              <a:rect l="l" t="t" r="r" b="b"/>
              <a:pathLst>
                <a:path w="5364" h="6141" extrusionOk="0">
                  <a:moveTo>
                    <a:pt x="2632" y="0"/>
                  </a:moveTo>
                  <a:lnTo>
                    <a:pt x="0" y="1604"/>
                  </a:lnTo>
                  <a:lnTo>
                    <a:pt x="50" y="4662"/>
                  </a:lnTo>
                  <a:lnTo>
                    <a:pt x="2757" y="6141"/>
                  </a:lnTo>
                  <a:lnTo>
                    <a:pt x="5364" y="4562"/>
                  </a:lnTo>
                  <a:lnTo>
                    <a:pt x="5313" y="147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43;p73">
              <a:extLst>
                <a:ext uri="{FF2B5EF4-FFF2-40B4-BE49-F238E27FC236}">
                  <a16:creationId xmlns:a16="http://schemas.microsoft.com/office/drawing/2014/main" id="{C3C25010-609A-41F8-8060-B7CDFE190855}"/>
                </a:ext>
              </a:extLst>
            </p:cNvPr>
            <p:cNvSpPr/>
            <p:nvPr/>
          </p:nvSpPr>
          <p:spPr>
            <a:xfrm>
              <a:off x="4613550" y="4321425"/>
              <a:ext cx="75200" cy="68475"/>
            </a:xfrm>
            <a:custGeom>
              <a:avLst/>
              <a:gdLst/>
              <a:ahLst/>
              <a:cxnLst/>
              <a:rect l="l" t="t" r="r" b="b"/>
              <a:pathLst>
                <a:path w="3008" h="2739" extrusionOk="0">
                  <a:moveTo>
                    <a:pt x="1499" y="0"/>
                  </a:moveTo>
                  <a:cubicBezTo>
                    <a:pt x="1409" y="0"/>
                    <a:pt x="1319" y="9"/>
                    <a:pt x="1228" y="28"/>
                  </a:cubicBezTo>
                  <a:cubicBezTo>
                    <a:pt x="476" y="203"/>
                    <a:pt x="0" y="930"/>
                    <a:pt x="176" y="1657"/>
                  </a:cubicBezTo>
                  <a:cubicBezTo>
                    <a:pt x="306" y="2312"/>
                    <a:pt x="875" y="2738"/>
                    <a:pt x="1516" y="2738"/>
                  </a:cubicBezTo>
                  <a:cubicBezTo>
                    <a:pt x="1611" y="2738"/>
                    <a:pt x="1707" y="2729"/>
                    <a:pt x="1805" y="2709"/>
                  </a:cubicBezTo>
                  <a:cubicBezTo>
                    <a:pt x="2531" y="2559"/>
                    <a:pt x="3008" y="1832"/>
                    <a:pt x="2857" y="1080"/>
                  </a:cubicBezTo>
                  <a:cubicBezTo>
                    <a:pt x="2704" y="444"/>
                    <a:pt x="2128" y="0"/>
                    <a:pt x="1499" y="0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44;p73">
              <a:extLst>
                <a:ext uri="{FF2B5EF4-FFF2-40B4-BE49-F238E27FC236}">
                  <a16:creationId xmlns:a16="http://schemas.microsoft.com/office/drawing/2014/main" id="{A8CAB096-3E51-465D-8E9A-93633F1BA09F}"/>
                </a:ext>
              </a:extLst>
            </p:cNvPr>
            <p:cNvSpPr/>
            <p:nvPr/>
          </p:nvSpPr>
          <p:spPr>
            <a:xfrm>
              <a:off x="4723200" y="4188025"/>
              <a:ext cx="152900" cy="136625"/>
            </a:xfrm>
            <a:custGeom>
              <a:avLst/>
              <a:gdLst/>
              <a:ahLst/>
              <a:cxnLst/>
              <a:rect l="l" t="t" r="r" b="b"/>
              <a:pathLst>
                <a:path w="6116" h="5465" extrusionOk="0">
                  <a:moveTo>
                    <a:pt x="4461" y="0"/>
                  </a:moveTo>
                  <a:lnTo>
                    <a:pt x="1404" y="151"/>
                  </a:lnTo>
                  <a:lnTo>
                    <a:pt x="0" y="2883"/>
                  </a:lnTo>
                  <a:lnTo>
                    <a:pt x="1654" y="5464"/>
                  </a:lnTo>
                  <a:lnTo>
                    <a:pt x="4712" y="5314"/>
                  </a:lnTo>
                  <a:lnTo>
                    <a:pt x="6115" y="2582"/>
                  </a:lnTo>
                  <a:lnTo>
                    <a:pt x="4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45;p73">
              <a:extLst>
                <a:ext uri="{FF2B5EF4-FFF2-40B4-BE49-F238E27FC236}">
                  <a16:creationId xmlns:a16="http://schemas.microsoft.com/office/drawing/2014/main" id="{6DBE8093-7F21-41FE-B9AC-34CEBEC2527A}"/>
                </a:ext>
              </a:extLst>
            </p:cNvPr>
            <p:cNvSpPr/>
            <p:nvPr/>
          </p:nvSpPr>
          <p:spPr>
            <a:xfrm>
              <a:off x="4762025" y="4222325"/>
              <a:ext cx="75225" cy="68575"/>
            </a:xfrm>
            <a:custGeom>
              <a:avLst/>
              <a:gdLst/>
              <a:ahLst/>
              <a:cxnLst/>
              <a:rect l="l" t="t" r="r" b="b"/>
              <a:pathLst>
                <a:path w="3009" h="2743" extrusionOk="0">
                  <a:moveTo>
                    <a:pt x="1511" y="0"/>
                  </a:moveTo>
                  <a:cubicBezTo>
                    <a:pt x="1168" y="0"/>
                    <a:pt x="821" y="126"/>
                    <a:pt x="552" y="383"/>
                  </a:cubicBezTo>
                  <a:cubicBezTo>
                    <a:pt x="1" y="909"/>
                    <a:pt x="1" y="1761"/>
                    <a:pt x="527" y="2313"/>
                  </a:cubicBezTo>
                  <a:cubicBezTo>
                    <a:pt x="800" y="2598"/>
                    <a:pt x="1159" y="2742"/>
                    <a:pt x="1519" y="2742"/>
                  </a:cubicBezTo>
                  <a:cubicBezTo>
                    <a:pt x="1855" y="2742"/>
                    <a:pt x="2191" y="2617"/>
                    <a:pt x="2457" y="2363"/>
                  </a:cubicBezTo>
                  <a:cubicBezTo>
                    <a:pt x="3009" y="1836"/>
                    <a:pt x="3009" y="959"/>
                    <a:pt x="2482" y="408"/>
                  </a:cubicBezTo>
                  <a:cubicBezTo>
                    <a:pt x="2226" y="138"/>
                    <a:pt x="1871" y="0"/>
                    <a:pt x="1511" y="0"/>
                  </a:cubicBez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46;p73">
              <a:extLst>
                <a:ext uri="{FF2B5EF4-FFF2-40B4-BE49-F238E27FC236}">
                  <a16:creationId xmlns:a16="http://schemas.microsoft.com/office/drawing/2014/main" id="{6AB02812-AB91-49FC-AF8C-B971013FEFDC}"/>
                </a:ext>
              </a:extLst>
            </p:cNvPr>
            <p:cNvSpPr/>
            <p:nvPr/>
          </p:nvSpPr>
          <p:spPr>
            <a:xfrm>
              <a:off x="4521425" y="4108425"/>
              <a:ext cx="324600" cy="319600"/>
            </a:xfrm>
            <a:custGeom>
              <a:avLst/>
              <a:gdLst/>
              <a:ahLst/>
              <a:cxnLst/>
              <a:rect l="l" t="t" r="r" b="b"/>
              <a:pathLst>
                <a:path w="12984" h="12784" extrusionOk="0">
                  <a:moveTo>
                    <a:pt x="6492" y="127"/>
                  </a:moveTo>
                  <a:cubicBezTo>
                    <a:pt x="8221" y="127"/>
                    <a:pt x="9926" y="828"/>
                    <a:pt x="11179" y="2207"/>
                  </a:cubicBezTo>
                  <a:cubicBezTo>
                    <a:pt x="12282" y="3460"/>
                    <a:pt x="12858" y="5064"/>
                    <a:pt x="12758" y="6743"/>
                  </a:cubicBezTo>
                  <a:cubicBezTo>
                    <a:pt x="12658" y="8422"/>
                    <a:pt x="11931" y="9951"/>
                    <a:pt x="10678" y="11079"/>
                  </a:cubicBezTo>
                  <a:cubicBezTo>
                    <a:pt x="9518" y="12100"/>
                    <a:pt x="8058" y="12669"/>
                    <a:pt x="6516" y="12669"/>
                  </a:cubicBezTo>
                  <a:cubicBezTo>
                    <a:pt x="6392" y="12669"/>
                    <a:pt x="6267" y="12666"/>
                    <a:pt x="6141" y="12658"/>
                  </a:cubicBezTo>
                  <a:cubicBezTo>
                    <a:pt x="4462" y="12558"/>
                    <a:pt x="2933" y="11831"/>
                    <a:pt x="1805" y="10578"/>
                  </a:cubicBezTo>
                  <a:cubicBezTo>
                    <a:pt x="703" y="9325"/>
                    <a:pt x="126" y="7721"/>
                    <a:pt x="226" y="6041"/>
                  </a:cubicBezTo>
                  <a:cubicBezTo>
                    <a:pt x="327" y="4362"/>
                    <a:pt x="1054" y="2833"/>
                    <a:pt x="2307" y="1706"/>
                  </a:cubicBezTo>
                  <a:cubicBezTo>
                    <a:pt x="3510" y="653"/>
                    <a:pt x="4988" y="127"/>
                    <a:pt x="6492" y="127"/>
                  </a:cubicBezTo>
                  <a:close/>
                  <a:moveTo>
                    <a:pt x="6498" y="1"/>
                  </a:moveTo>
                  <a:cubicBezTo>
                    <a:pt x="4979" y="1"/>
                    <a:pt x="3452" y="538"/>
                    <a:pt x="2231" y="1630"/>
                  </a:cubicBezTo>
                  <a:cubicBezTo>
                    <a:pt x="953" y="2758"/>
                    <a:pt x="201" y="4337"/>
                    <a:pt x="101" y="6041"/>
                  </a:cubicBezTo>
                  <a:cubicBezTo>
                    <a:pt x="1" y="7746"/>
                    <a:pt x="577" y="9375"/>
                    <a:pt x="1730" y="10653"/>
                  </a:cubicBezTo>
                  <a:cubicBezTo>
                    <a:pt x="2858" y="11931"/>
                    <a:pt x="4437" y="12683"/>
                    <a:pt x="6141" y="12783"/>
                  </a:cubicBezTo>
                  <a:lnTo>
                    <a:pt x="6492" y="12783"/>
                  </a:lnTo>
                  <a:cubicBezTo>
                    <a:pt x="8071" y="12783"/>
                    <a:pt x="9575" y="12232"/>
                    <a:pt x="10753" y="11154"/>
                  </a:cubicBezTo>
                  <a:cubicBezTo>
                    <a:pt x="12031" y="10026"/>
                    <a:pt x="12783" y="8448"/>
                    <a:pt x="12883" y="6743"/>
                  </a:cubicBezTo>
                  <a:cubicBezTo>
                    <a:pt x="12983" y="5039"/>
                    <a:pt x="12407" y="3410"/>
                    <a:pt x="11254" y="2132"/>
                  </a:cubicBezTo>
                  <a:cubicBezTo>
                    <a:pt x="10004" y="720"/>
                    <a:pt x="8256" y="1"/>
                    <a:pt x="6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47;p73">
              <a:extLst>
                <a:ext uri="{FF2B5EF4-FFF2-40B4-BE49-F238E27FC236}">
                  <a16:creationId xmlns:a16="http://schemas.microsoft.com/office/drawing/2014/main" id="{47BF2062-4617-48BF-950E-ECF4767FC216}"/>
                </a:ext>
              </a:extLst>
            </p:cNvPr>
            <p:cNvSpPr/>
            <p:nvPr/>
          </p:nvSpPr>
          <p:spPr>
            <a:xfrm>
              <a:off x="4465675" y="4072375"/>
              <a:ext cx="428600" cy="396750"/>
            </a:xfrm>
            <a:custGeom>
              <a:avLst/>
              <a:gdLst/>
              <a:ahLst/>
              <a:cxnLst/>
              <a:rect l="l" t="t" r="r" b="b"/>
              <a:pathLst>
                <a:path w="17144" h="15870" extrusionOk="0">
                  <a:moveTo>
                    <a:pt x="8685" y="1485"/>
                  </a:moveTo>
                  <a:cubicBezTo>
                    <a:pt x="8814" y="1485"/>
                    <a:pt x="8943" y="1488"/>
                    <a:pt x="9073" y="1493"/>
                  </a:cubicBezTo>
                  <a:cubicBezTo>
                    <a:pt x="10777" y="1594"/>
                    <a:pt x="12331" y="2346"/>
                    <a:pt x="13459" y="3599"/>
                  </a:cubicBezTo>
                  <a:cubicBezTo>
                    <a:pt x="15790" y="6205"/>
                    <a:pt x="15564" y="10240"/>
                    <a:pt x="12958" y="12571"/>
                  </a:cubicBezTo>
                  <a:cubicBezTo>
                    <a:pt x="11798" y="13615"/>
                    <a:pt x="10316" y="14186"/>
                    <a:pt x="8751" y="14186"/>
                  </a:cubicBezTo>
                  <a:cubicBezTo>
                    <a:pt x="8625" y="14186"/>
                    <a:pt x="8498" y="14183"/>
                    <a:pt x="8371" y="14175"/>
                  </a:cubicBezTo>
                  <a:cubicBezTo>
                    <a:pt x="6667" y="14075"/>
                    <a:pt x="5113" y="13348"/>
                    <a:pt x="3985" y="12070"/>
                  </a:cubicBezTo>
                  <a:cubicBezTo>
                    <a:pt x="1654" y="9463"/>
                    <a:pt x="1880" y="5428"/>
                    <a:pt x="4487" y="3098"/>
                  </a:cubicBezTo>
                  <a:cubicBezTo>
                    <a:pt x="5314" y="2346"/>
                    <a:pt x="6316" y="1844"/>
                    <a:pt x="7369" y="1619"/>
                  </a:cubicBezTo>
                  <a:cubicBezTo>
                    <a:pt x="7796" y="1522"/>
                    <a:pt x="8239" y="1485"/>
                    <a:pt x="8685" y="1485"/>
                  </a:cubicBezTo>
                  <a:close/>
                  <a:moveTo>
                    <a:pt x="8674" y="0"/>
                  </a:moveTo>
                  <a:cubicBezTo>
                    <a:pt x="6765" y="0"/>
                    <a:pt x="4945" y="698"/>
                    <a:pt x="3509" y="1995"/>
                  </a:cubicBezTo>
                  <a:cubicBezTo>
                    <a:pt x="276" y="4877"/>
                    <a:pt x="0" y="9839"/>
                    <a:pt x="2883" y="13047"/>
                  </a:cubicBezTo>
                  <a:cubicBezTo>
                    <a:pt x="4286" y="14626"/>
                    <a:pt x="6191" y="15529"/>
                    <a:pt x="8296" y="15654"/>
                  </a:cubicBezTo>
                  <a:cubicBezTo>
                    <a:pt x="8446" y="15665"/>
                    <a:pt x="8596" y="15670"/>
                    <a:pt x="8746" y="15670"/>
                  </a:cubicBezTo>
                  <a:cubicBezTo>
                    <a:pt x="9297" y="15670"/>
                    <a:pt x="9844" y="15602"/>
                    <a:pt x="10376" y="15504"/>
                  </a:cubicBezTo>
                  <a:cubicBezTo>
                    <a:pt x="10852" y="15378"/>
                    <a:pt x="11329" y="15253"/>
                    <a:pt x="11755" y="15052"/>
                  </a:cubicBezTo>
                  <a:cubicBezTo>
                    <a:pt x="11805" y="15203"/>
                    <a:pt x="11880" y="15353"/>
                    <a:pt x="12005" y="15479"/>
                  </a:cubicBezTo>
                  <a:cubicBezTo>
                    <a:pt x="12236" y="15736"/>
                    <a:pt x="12555" y="15869"/>
                    <a:pt x="12875" y="15869"/>
                  </a:cubicBezTo>
                  <a:cubicBezTo>
                    <a:pt x="13145" y="15869"/>
                    <a:pt x="13416" y="15774"/>
                    <a:pt x="13634" y="15579"/>
                  </a:cubicBezTo>
                  <a:lnTo>
                    <a:pt x="15865" y="13574"/>
                  </a:lnTo>
                  <a:cubicBezTo>
                    <a:pt x="16341" y="13148"/>
                    <a:pt x="16391" y="12421"/>
                    <a:pt x="15965" y="11945"/>
                  </a:cubicBezTo>
                  <a:cubicBezTo>
                    <a:pt x="15840" y="11819"/>
                    <a:pt x="15715" y="11719"/>
                    <a:pt x="15564" y="11669"/>
                  </a:cubicBezTo>
                  <a:cubicBezTo>
                    <a:pt x="17143" y="8812"/>
                    <a:pt x="16842" y="5178"/>
                    <a:pt x="14562" y="2621"/>
                  </a:cubicBezTo>
                  <a:cubicBezTo>
                    <a:pt x="13158" y="1067"/>
                    <a:pt x="11253" y="140"/>
                    <a:pt x="9148" y="15"/>
                  </a:cubicBezTo>
                  <a:cubicBezTo>
                    <a:pt x="8990" y="5"/>
                    <a:pt x="8832" y="0"/>
                    <a:pt x="8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48;p73">
              <a:extLst>
                <a:ext uri="{FF2B5EF4-FFF2-40B4-BE49-F238E27FC236}">
                  <a16:creationId xmlns:a16="http://schemas.microsoft.com/office/drawing/2014/main" id="{56D9BC14-5DD5-4E1C-A9C1-30DE26CA5FE3}"/>
                </a:ext>
              </a:extLst>
            </p:cNvPr>
            <p:cNvSpPr/>
            <p:nvPr/>
          </p:nvSpPr>
          <p:spPr>
            <a:xfrm>
              <a:off x="4812800" y="4426450"/>
              <a:ext cx="323950" cy="334575"/>
            </a:xfrm>
            <a:custGeom>
              <a:avLst/>
              <a:gdLst/>
              <a:ahLst/>
              <a:cxnLst/>
              <a:rect l="l" t="t" r="r" b="b"/>
              <a:pathLst>
                <a:path w="12958" h="13383" extrusionOk="0">
                  <a:moveTo>
                    <a:pt x="3400" y="0"/>
                  </a:moveTo>
                  <a:cubicBezTo>
                    <a:pt x="3055" y="0"/>
                    <a:pt x="2709" y="120"/>
                    <a:pt x="2431" y="363"/>
                  </a:cubicBezTo>
                  <a:lnTo>
                    <a:pt x="652" y="1967"/>
                  </a:lnTo>
                  <a:cubicBezTo>
                    <a:pt x="50" y="2493"/>
                    <a:pt x="0" y="3421"/>
                    <a:pt x="526" y="4022"/>
                  </a:cubicBezTo>
                  <a:lnTo>
                    <a:pt x="8471" y="12895"/>
                  </a:lnTo>
                  <a:cubicBezTo>
                    <a:pt x="8755" y="13219"/>
                    <a:pt x="9155" y="13383"/>
                    <a:pt x="9558" y="13383"/>
                  </a:cubicBezTo>
                  <a:cubicBezTo>
                    <a:pt x="9902" y="13383"/>
                    <a:pt x="10249" y="13263"/>
                    <a:pt x="10526" y="13020"/>
                  </a:cubicBezTo>
                  <a:lnTo>
                    <a:pt x="12306" y="11416"/>
                  </a:lnTo>
                  <a:cubicBezTo>
                    <a:pt x="12907" y="10890"/>
                    <a:pt x="12958" y="9962"/>
                    <a:pt x="12431" y="9361"/>
                  </a:cubicBezTo>
                  <a:lnTo>
                    <a:pt x="4486" y="488"/>
                  </a:lnTo>
                  <a:cubicBezTo>
                    <a:pt x="4203" y="164"/>
                    <a:pt x="3803" y="0"/>
                    <a:pt x="3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49;p73">
              <a:extLst>
                <a:ext uri="{FF2B5EF4-FFF2-40B4-BE49-F238E27FC236}">
                  <a16:creationId xmlns:a16="http://schemas.microsoft.com/office/drawing/2014/main" id="{7ADC850F-6C08-4B79-AC02-3EEBC1CA264B}"/>
                </a:ext>
              </a:extLst>
            </p:cNvPr>
            <p:cNvSpPr/>
            <p:nvPr/>
          </p:nvSpPr>
          <p:spPr>
            <a:xfrm>
              <a:off x="4881075" y="4428625"/>
              <a:ext cx="38875" cy="171075"/>
            </a:xfrm>
            <a:custGeom>
              <a:avLst/>
              <a:gdLst/>
              <a:ahLst/>
              <a:cxnLst/>
              <a:rect l="l" t="t" r="r" b="b"/>
              <a:pathLst>
                <a:path w="1555" h="6843" extrusionOk="0">
                  <a:moveTo>
                    <a:pt x="126" y="0"/>
                  </a:moveTo>
                  <a:cubicBezTo>
                    <a:pt x="76" y="0"/>
                    <a:pt x="51" y="26"/>
                    <a:pt x="1" y="51"/>
                  </a:cubicBezTo>
                  <a:cubicBezTo>
                    <a:pt x="402" y="477"/>
                    <a:pt x="753" y="928"/>
                    <a:pt x="1003" y="1454"/>
                  </a:cubicBezTo>
                  <a:cubicBezTo>
                    <a:pt x="1204" y="1955"/>
                    <a:pt x="1354" y="2507"/>
                    <a:pt x="1354" y="3033"/>
                  </a:cubicBezTo>
                  <a:cubicBezTo>
                    <a:pt x="1354" y="3584"/>
                    <a:pt x="1229" y="4086"/>
                    <a:pt x="1028" y="4587"/>
                  </a:cubicBezTo>
                  <a:cubicBezTo>
                    <a:pt x="828" y="5063"/>
                    <a:pt x="552" y="5539"/>
                    <a:pt x="402" y="6041"/>
                  </a:cubicBezTo>
                  <a:cubicBezTo>
                    <a:pt x="327" y="6241"/>
                    <a:pt x="277" y="6442"/>
                    <a:pt x="252" y="6667"/>
                  </a:cubicBezTo>
                  <a:lnTo>
                    <a:pt x="402" y="6843"/>
                  </a:lnTo>
                  <a:cubicBezTo>
                    <a:pt x="402" y="6667"/>
                    <a:pt x="452" y="6492"/>
                    <a:pt x="477" y="6341"/>
                  </a:cubicBezTo>
                  <a:cubicBezTo>
                    <a:pt x="602" y="5815"/>
                    <a:pt x="878" y="5339"/>
                    <a:pt x="1104" y="4863"/>
                  </a:cubicBezTo>
                  <a:cubicBezTo>
                    <a:pt x="1329" y="4361"/>
                    <a:pt x="1480" y="3860"/>
                    <a:pt x="1530" y="3309"/>
                  </a:cubicBezTo>
                  <a:cubicBezTo>
                    <a:pt x="1555" y="2782"/>
                    <a:pt x="1455" y="2231"/>
                    <a:pt x="1279" y="1730"/>
                  </a:cubicBezTo>
                  <a:cubicBezTo>
                    <a:pt x="1028" y="1053"/>
                    <a:pt x="627" y="477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50;p73">
              <a:extLst>
                <a:ext uri="{FF2B5EF4-FFF2-40B4-BE49-F238E27FC236}">
                  <a16:creationId xmlns:a16="http://schemas.microsoft.com/office/drawing/2014/main" id="{1ABD928F-C084-403E-B788-81C5ED6802A7}"/>
                </a:ext>
              </a:extLst>
            </p:cNvPr>
            <p:cNvSpPr/>
            <p:nvPr/>
          </p:nvSpPr>
          <p:spPr>
            <a:xfrm>
              <a:off x="4939350" y="4454325"/>
              <a:ext cx="161675" cy="180475"/>
            </a:xfrm>
            <a:custGeom>
              <a:avLst/>
              <a:gdLst/>
              <a:ahLst/>
              <a:cxnLst/>
              <a:rect l="l" t="t" r="r" b="b"/>
              <a:pathLst>
                <a:path w="6467" h="7219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228"/>
                    <a:pt x="577" y="2406"/>
                    <a:pt x="1204" y="3459"/>
                  </a:cubicBezTo>
                  <a:cubicBezTo>
                    <a:pt x="2006" y="4837"/>
                    <a:pt x="3109" y="6090"/>
                    <a:pt x="4562" y="6767"/>
                  </a:cubicBezTo>
                  <a:cubicBezTo>
                    <a:pt x="4938" y="6942"/>
                    <a:pt x="5364" y="7068"/>
                    <a:pt x="5765" y="7143"/>
                  </a:cubicBezTo>
                  <a:cubicBezTo>
                    <a:pt x="5991" y="7193"/>
                    <a:pt x="6191" y="7218"/>
                    <a:pt x="6417" y="7218"/>
                  </a:cubicBezTo>
                  <a:lnTo>
                    <a:pt x="6467" y="7218"/>
                  </a:lnTo>
                  <a:lnTo>
                    <a:pt x="6292" y="7043"/>
                  </a:lnTo>
                  <a:cubicBezTo>
                    <a:pt x="6166" y="7018"/>
                    <a:pt x="6066" y="7018"/>
                    <a:pt x="5941" y="6993"/>
                  </a:cubicBezTo>
                  <a:cubicBezTo>
                    <a:pt x="5590" y="6917"/>
                    <a:pt x="5214" y="6817"/>
                    <a:pt x="4888" y="6692"/>
                  </a:cubicBezTo>
                  <a:cubicBezTo>
                    <a:pt x="4186" y="6391"/>
                    <a:pt x="3535" y="5965"/>
                    <a:pt x="2983" y="5439"/>
                  </a:cubicBezTo>
                  <a:cubicBezTo>
                    <a:pt x="2432" y="4912"/>
                    <a:pt x="1956" y="4286"/>
                    <a:pt x="1530" y="3634"/>
                  </a:cubicBezTo>
                  <a:cubicBezTo>
                    <a:pt x="1104" y="2932"/>
                    <a:pt x="728" y="2180"/>
                    <a:pt x="477" y="1378"/>
                  </a:cubicBezTo>
                  <a:cubicBezTo>
                    <a:pt x="352" y="1003"/>
                    <a:pt x="251" y="602"/>
                    <a:pt x="201" y="2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51;p73">
              <a:extLst>
                <a:ext uri="{FF2B5EF4-FFF2-40B4-BE49-F238E27FC236}">
                  <a16:creationId xmlns:a16="http://schemas.microsoft.com/office/drawing/2014/main" id="{006BFB51-B982-4F06-B89A-8B7A88F2A919}"/>
                </a:ext>
              </a:extLst>
            </p:cNvPr>
            <p:cNvSpPr/>
            <p:nvPr/>
          </p:nvSpPr>
          <p:spPr>
            <a:xfrm>
              <a:off x="4914925" y="4613275"/>
              <a:ext cx="100900" cy="125525"/>
            </a:xfrm>
            <a:custGeom>
              <a:avLst/>
              <a:gdLst/>
              <a:ahLst/>
              <a:cxnLst/>
              <a:rect l="l" t="t" r="r" b="b"/>
              <a:pathLst>
                <a:path w="4036" h="5021" extrusionOk="0">
                  <a:moveTo>
                    <a:pt x="1073" y="1"/>
                  </a:moveTo>
                  <a:cubicBezTo>
                    <a:pt x="840" y="1"/>
                    <a:pt x="606" y="58"/>
                    <a:pt x="401" y="183"/>
                  </a:cubicBezTo>
                  <a:cubicBezTo>
                    <a:pt x="251" y="259"/>
                    <a:pt x="101" y="384"/>
                    <a:pt x="0" y="509"/>
                  </a:cubicBezTo>
                  <a:lnTo>
                    <a:pt x="101" y="635"/>
                  </a:lnTo>
                  <a:cubicBezTo>
                    <a:pt x="151" y="559"/>
                    <a:pt x="226" y="484"/>
                    <a:pt x="301" y="434"/>
                  </a:cubicBezTo>
                  <a:cubicBezTo>
                    <a:pt x="535" y="258"/>
                    <a:pt x="800" y="159"/>
                    <a:pt x="1083" y="159"/>
                  </a:cubicBezTo>
                  <a:cubicBezTo>
                    <a:pt x="1163" y="159"/>
                    <a:pt x="1245" y="167"/>
                    <a:pt x="1329" y="183"/>
                  </a:cubicBezTo>
                  <a:cubicBezTo>
                    <a:pt x="2106" y="384"/>
                    <a:pt x="2582" y="1161"/>
                    <a:pt x="2933" y="1838"/>
                  </a:cubicBezTo>
                  <a:cubicBezTo>
                    <a:pt x="3309" y="2615"/>
                    <a:pt x="3559" y="3442"/>
                    <a:pt x="3735" y="4269"/>
                  </a:cubicBezTo>
                  <a:cubicBezTo>
                    <a:pt x="3760" y="4444"/>
                    <a:pt x="3785" y="4620"/>
                    <a:pt x="3810" y="4795"/>
                  </a:cubicBezTo>
                  <a:lnTo>
                    <a:pt x="4035" y="5021"/>
                  </a:lnTo>
                  <a:cubicBezTo>
                    <a:pt x="4010" y="4820"/>
                    <a:pt x="3985" y="4620"/>
                    <a:pt x="3935" y="4394"/>
                  </a:cubicBezTo>
                  <a:cubicBezTo>
                    <a:pt x="3785" y="3517"/>
                    <a:pt x="3534" y="2665"/>
                    <a:pt x="3133" y="1863"/>
                  </a:cubicBezTo>
                  <a:cubicBezTo>
                    <a:pt x="2782" y="1136"/>
                    <a:pt x="2306" y="309"/>
                    <a:pt x="1479" y="58"/>
                  </a:cubicBezTo>
                  <a:cubicBezTo>
                    <a:pt x="1348" y="21"/>
                    <a:pt x="1211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52;p73">
              <a:extLst>
                <a:ext uri="{FF2B5EF4-FFF2-40B4-BE49-F238E27FC236}">
                  <a16:creationId xmlns:a16="http://schemas.microsoft.com/office/drawing/2014/main" id="{F6385C62-B8D6-47F1-ABBB-D1B7EDE772FB}"/>
                </a:ext>
              </a:extLst>
            </p:cNvPr>
            <p:cNvSpPr/>
            <p:nvPr/>
          </p:nvSpPr>
          <p:spPr>
            <a:xfrm>
              <a:off x="5031450" y="4682000"/>
              <a:ext cx="102175" cy="76225"/>
            </a:xfrm>
            <a:custGeom>
              <a:avLst/>
              <a:gdLst/>
              <a:ahLst/>
              <a:cxnLst/>
              <a:rect l="l" t="t" r="r" b="b"/>
              <a:pathLst>
                <a:path w="4087" h="3049" extrusionOk="0">
                  <a:moveTo>
                    <a:pt x="3786" y="0"/>
                  </a:moveTo>
                  <a:cubicBezTo>
                    <a:pt x="3404" y="0"/>
                    <a:pt x="3020" y="72"/>
                    <a:pt x="2683" y="191"/>
                  </a:cubicBezTo>
                  <a:cubicBezTo>
                    <a:pt x="1505" y="567"/>
                    <a:pt x="502" y="1444"/>
                    <a:pt x="101" y="2622"/>
                  </a:cubicBezTo>
                  <a:cubicBezTo>
                    <a:pt x="51" y="2723"/>
                    <a:pt x="26" y="2823"/>
                    <a:pt x="1" y="2948"/>
                  </a:cubicBezTo>
                  <a:cubicBezTo>
                    <a:pt x="51" y="2973"/>
                    <a:pt x="126" y="3023"/>
                    <a:pt x="176" y="3048"/>
                  </a:cubicBezTo>
                  <a:cubicBezTo>
                    <a:pt x="327" y="2447"/>
                    <a:pt x="602" y="1871"/>
                    <a:pt x="1029" y="1419"/>
                  </a:cubicBezTo>
                  <a:cubicBezTo>
                    <a:pt x="1430" y="993"/>
                    <a:pt x="1931" y="642"/>
                    <a:pt x="2482" y="442"/>
                  </a:cubicBezTo>
                  <a:cubicBezTo>
                    <a:pt x="2909" y="271"/>
                    <a:pt x="3371" y="155"/>
                    <a:pt x="3824" y="155"/>
                  </a:cubicBezTo>
                  <a:cubicBezTo>
                    <a:pt x="3904" y="155"/>
                    <a:pt x="3983" y="159"/>
                    <a:pt x="4061" y="166"/>
                  </a:cubicBezTo>
                  <a:lnTo>
                    <a:pt x="4086" y="166"/>
                  </a:lnTo>
                  <a:cubicBezTo>
                    <a:pt x="4086" y="116"/>
                    <a:pt x="4086" y="66"/>
                    <a:pt x="4086" y="16"/>
                  </a:cubicBezTo>
                  <a:cubicBezTo>
                    <a:pt x="3987" y="5"/>
                    <a:pt x="3886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406;p60">
            <a:extLst>
              <a:ext uri="{FF2B5EF4-FFF2-40B4-BE49-F238E27FC236}">
                <a16:creationId xmlns:a16="http://schemas.microsoft.com/office/drawing/2014/main" id="{259C5F1A-37C4-4011-BC31-D6CC1F1CEDD9}"/>
              </a:ext>
            </a:extLst>
          </p:cNvPr>
          <p:cNvGrpSpPr/>
          <p:nvPr/>
        </p:nvGrpSpPr>
        <p:grpSpPr>
          <a:xfrm>
            <a:off x="5367912" y="4608553"/>
            <a:ext cx="1134134" cy="541539"/>
            <a:chOff x="4282725" y="3688725"/>
            <a:chExt cx="1929449" cy="921295"/>
          </a:xfrm>
        </p:grpSpPr>
        <p:sp>
          <p:nvSpPr>
            <p:cNvPr id="137" name="Google Shape;1407;p60">
              <a:extLst>
                <a:ext uri="{FF2B5EF4-FFF2-40B4-BE49-F238E27FC236}">
                  <a16:creationId xmlns:a16="http://schemas.microsoft.com/office/drawing/2014/main" id="{7B40E970-1763-4F20-8D85-91E5482242AB}"/>
                </a:ext>
              </a:extLst>
            </p:cNvPr>
            <p:cNvSpPr/>
            <p:nvPr/>
          </p:nvSpPr>
          <p:spPr>
            <a:xfrm>
              <a:off x="4518215" y="4133594"/>
              <a:ext cx="409118" cy="200802"/>
            </a:xfrm>
            <a:custGeom>
              <a:avLst/>
              <a:gdLst/>
              <a:ahLst/>
              <a:cxnLst/>
              <a:rect l="l" t="t" r="r" b="b"/>
              <a:pathLst>
                <a:path w="9449" h="4638" extrusionOk="0">
                  <a:moveTo>
                    <a:pt x="552" y="1"/>
                  </a:moveTo>
                  <a:cubicBezTo>
                    <a:pt x="1178" y="1254"/>
                    <a:pt x="0" y="1680"/>
                    <a:pt x="0" y="1680"/>
                  </a:cubicBezTo>
                  <a:lnTo>
                    <a:pt x="8897" y="4638"/>
                  </a:lnTo>
                  <a:cubicBezTo>
                    <a:pt x="8622" y="3610"/>
                    <a:pt x="9449" y="2958"/>
                    <a:pt x="9449" y="2958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08;p60">
              <a:extLst>
                <a:ext uri="{FF2B5EF4-FFF2-40B4-BE49-F238E27FC236}">
                  <a16:creationId xmlns:a16="http://schemas.microsoft.com/office/drawing/2014/main" id="{043EC649-E29E-4914-A166-BF32447866D2}"/>
                </a:ext>
              </a:extLst>
            </p:cNvPr>
            <p:cNvSpPr/>
            <p:nvPr/>
          </p:nvSpPr>
          <p:spPr>
            <a:xfrm>
              <a:off x="4640831" y="3764667"/>
              <a:ext cx="409118" cy="200802"/>
            </a:xfrm>
            <a:custGeom>
              <a:avLst/>
              <a:gdLst/>
              <a:ahLst/>
              <a:cxnLst/>
              <a:rect l="l" t="t" r="r" b="b"/>
              <a:pathLst>
                <a:path w="9449" h="4638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27" y="1028"/>
                    <a:pt x="0" y="1680"/>
                    <a:pt x="0" y="1680"/>
                  </a:cubicBezTo>
                  <a:lnTo>
                    <a:pt x="8898" y="4637"/>
                  </a:lnTo>
                  <a:cubicBezTo>
                    <a:pt x="8271" y="3384"/>
                    <a:pt x="9449" y="2958"/>
                    <a:pt x="9449" y="2958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09;p60">
              <a:extLst>
                <a:ext uri="{FF2B5EF4-FFF2-40B4-BE49-F238E27FC236}">
                  <a16:creationId xmlns:a16="http://schemas.microsoft.com/office/drawing/2014/main" id="{9668A5A0-F639-4023-8CAA-B90266AAF41F}"/>
                </a:ext>
              </a:extLst>
            </p:cNvPr>
            <p:cNvSpPr/>
            <p:nvPr/>
          </p:nvSpPr>
          <p:spPr>
            <a:xfrm>
              <a:off x="4440065" y="4195031"/>
              <a:ext cx="517665" cy="215306"/>
            </a:xfrm>
            <a:custGeom>
              <a:avLst/>
              <a:gdLst/>
              <a:ahLst/>
              <a:cxnLst/>
              <a:rect l="l" t="t" r="r" b="b"/>
              <a:pathLst>
                <a:path w="11956" h="4973" extrusionOk="0">
                  <a:moveTo>
                    <a:pt x="941" y="1"/>
                  </a:moveTo>
                  <a:cubicBezTo>
                    <a:pt x="603" y="1"/>
                    <a:pt x="303" y="211"/>
                    <a:pt x="201" y="537"/>
                  </a:cubicBezTo>
                  <a:lnTo>
                    <a:pt x="1" y="1088"/>
                  </a:lnTo>
                  <a:lnTo>
                    <a:pt x="11655" y="4973"/>
                  </a:lnTo>
                  <a:lnTo>
                    <a:pt x="11830" y="4397"/>
                  </a:lnTo>
                  <a:cubicBezTo>
                    <a:pt x="11956" y="3996"/>
                    <a:pt x="11755" y="3569"/>
                    <a:pt x="11329" y="3419"/>
                  </a:cubicBezTo>
                  <a:lnTo>
                    <a:pt x="1179" y="36"/>
                  </a:lnTo>
                  <a:cubicBezTo>
                    <a:pt x="1099" y="12"/>
                    <a:pt x="1019" y="1"/>
                    <a:pt x="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10;p60">
              <a:extLst>
                <a:ext uri="{FF2B5EF4-FFF2-40B4-BE49-F238E27FC236}">
                  <a16:creationId xmlns:a16="http://schemas.microsoft.com/office/drawing/2014/main" id="{83E0B15B-482F-4F26-AAE3-093067EA87AC}"/>
                </a:ext>
              </a:extLst>
            </p:cNvPr>
            <p:cNvSpPr/>
            <p:nvPr/>
          </p:nvSpPr>
          <p:spPr>
            <a:xfrm>
              <a:off x="4525792" y="4158575"/>
              <a:ext cx="393964" cy="150320"/>
            </a:xfrm>
            <a:custGeom>
              <a:avLst/>
              <a:gdLst/>
              <a:ahLst/>
              <a:cxnLst/>
              <a:rect l="l" t="t" r="r" b="b"/>
              <a:pathLst>
                <a:path w="9099" h="3472" extrusionOk="0">
                  <a:moveTo>
                    <a:pt x="381" y="0"/>
                  </a:moveTo>
                  <a:cubicBezTo>
                    <a:pt x="243" y="0"/>
                    <a:pt x="109" y="96"/>
                    <a:pt x="51" y="251"/>
                  </a:cubicBezTo>
                  <a:cubicBezTo>
                    <a:pt x="1" y="426"/>
                    <a:pt x="101" y="627"/>
                    <a:pt x="276" y="677"/>
                  </a:cubicBezTo>
                  <a:lnTo>
                    <a:pt x="8597" y="3459"/>
                  </a:lnTo>
                  <a:cubicBezTo>
                    <a:pt x="8632" y="3468"/>
                    <a:pt x="8667" y="3472"/>
                    <a:pt x="8701" y="3472"/>
                  </a:cubicBezTo>
                  <a:cubicBezTo>
                    <a:pt x="8863" y="3472"/>
                    <a:pt x="9007" y="3378"/>
                    <a:pt x="9048" y="3233"/>
                  </a:cubicBezTo>
                  <a:cubicBezTo>
                    <a:pt x="9098" y="3058"/>
                    <a:pt x="8998" y="2858"/>
                    <a:pt x="8823" y="2807"/>
                  </a:cubicBezTo>
                  <a:lnTo>
                    <a:pt x="502" y="25"/>
                  </a:lnTo>
                  <a:cubicBezTo>
                    <a:pt x="462" y="9"/>
                    <a:pt x="422" y="0"/>
                    <a:pt x="3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1;p60">
              <a:extLst>
                <a:ext uri="{FF2B5EF4-FFF2-40B4-BE49-F238E27FC236}">
                  <a16:creationId xmlns:a16="http://schemas.microsoft.com/office/drawing/2014/main" id="{DF1C5EF4-20CF-4AAD-9446-7B3387E59623}"/>
                </a:ext>
              </a:extLst>
            </p:cNvPr>
            <p:cNvSpPr/>
            <p:nvPr/>
          </p:nvSpPr>
          <p:spPr>
            <a:xfrm>
              <a:off x="4519297" y="4100515"/>
              <a:ext cx="440595" cy="165517"/>
            </a:xfrm>
            <a:custGeom>
              <a:avLst/>
              <a:gdLst/>
              <a:ahLst/>
              <a:cxnLst/>
              <a:rect l="l" t="t" r="r" b="b"/>
              <a:pathLst>
                <a:path w="10176" h="3823" extrusionOk="0">
                  <a:moveTo>
                    <a:pt x="408" y="0"/>
                  </a:moveTo>
                  <a:cubicBezTo>
                    <a:pt x="261" y="0"/>
                    <a:pt x="117" y="94"/>
                    <a:pt x="75" y="239"/>
                  </a:cubicBezTo>
                  <a:cubicBezTo>
                    <a:pt x="0" y="414"/>
                    <a:pt x="101" y="615"/>
                    <a:pt x="276" y="690"/>
                  </a:cubicBezTo>
                  <a:lnTo>
                    <a:pt x="9675" y="3798"/>
                  </a:lnTo>
                  <a:cubicBezTo>
                    <a:pt x="9715" y="3815"/>
                    <a:pt x="9756" y="3823"/>
                    <a:pt x="9797" y="3823"/>
                  </a:cubicBezTo>
                  <a:cubicBezTo>
                    <a:pt x="9935" y="3823"/>
                    <a:pt x="10068" y="3732"/>
                    <a:pt x="10126" y="3597"/>
                  </a:cubicBezTo>
                  <a:cubicBezTo>
                    <a:pt x="10176" y="3397"/>
                    <a:pt x="10076" y="3221"/>
                    <a:pt x="9900" y="3146"/>
                  </a:cubicBezTo>
                  <a:lnTo>
                    <a:pt x="502" y="13"/>
                  </a:lnTo>
                  <a:cubicBezTo>
                    <a:pt x="471" y="4"/>
                    <a:pt x="44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12;p60">
              <a:extLst>
                <a:ext uri="{FF2B5EF4-FFF2-40B4-BE49-F238E27FC236}">
                  <a16:creationId xmlns:a16="http://schemas.microsoft.com/office/drawing/2014/main" id="{E40B0C77-08D6-48E4-9F05-8CD0E315A149}"/>
                </a:ext>
              </a:extLst>
            </p:cNvPr>
            <p:cNvSpPr/>
            <p:nvPr/>
          </p:nvSpPr>
          <p:spPr>
            <a:xfrm>
              <a:off x="4546401" y="3864508"/>
              <a:ext cx="475363" cy="370042"/>
            </a:xfrm>
            <a:custGeom>
              <a:avLst/>
              <a:gdLst/>
              <a:ahLst/>
              <a:cxnLst/>
              <a:rect l="l" t="t" r="r" b="b"/>
              <a:pathLst>
                <a:path w="10979" h="8547" extrusionOk="0">
                  <a:moveTo>
                    <a:pt x="1830" y="0"/>
                  </a:moveTo>
                  <a:lnTo>
                    <a:pt x="1" y="5514"/>
                  </a:lnTo>
                  <a:lnTo>
                    <a:pt x="9149" y="8547"/>
                  </a:lnTo>
                  <a:lnTo>
                    <a:pt x="10978" y="3033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13;p60">
              <a:extLst>
                <a:ext uri="{FF2B5EF4-FFF2-40B4-BE49-F238E27FC236}">
                  <a16:creationId xmlns:a16="http://schemas.microsoft.com/office/drawing/2014/main" id="{0B79D7D9-D847-40AC-BD51-B56444F7534C}"/>
                </a:ext>
              </a:extLst>
            </p:cNvPr>
            <p:cNvSpPr/>
            <p:nvPr/>
          </p:nvSpPr>
          <p:spPr>
            <a:xfrm>
              <a:off x="4610437" y="3688725"/>
              <a:ext cx="517665" cy="215306"/>
            </a:xfrm>
            <a:custGeom>
              <a:avLst/>
              <a:gdLst/>
              <a:ahLst/>
              <a:cxnLst/>
              <a:rect l="l" t="t" r="r" b="b"/>
              <a:pathLst>
                <a:path w="11956" h="4973" extrusionOk="0">
                  <a:moveTo>
                    <a:pt x="326" y="0"/>
                  </a:moveTo>
                  <a:lnTo>
                    <a:pt x="126" y="577"/>
                  </a:lnTo>
                  <a:cubicBezTo>
                    <a:pt x="1" y="978"/>
                    <a:pt x="226" y="1404"/>
                    <a:pt x="627" y="1554"/>
                  </a:cubicBezTo>
                  <a:lnTo>
                    <a:pt x="10803" y="4938"/>
                  </a:lnTo>
                  <a:cubicBezTo>
                    <a:pt x="10878" y="4961"/>
                    <a:pt x="10955" y="4972"/>
                    <a:pt x="11031" y="4972"/>
                  </a:cubicBezTo>
                  <a:cubicBezTo>
                    <a:pt x="11361" y="4972"/>
                    <a:pt x="11678" y="4762"/>
                    <a:pt x="11780" y="4436"/>
                  </a:cubicBezTo>
                  <a:lnTo>
                    <a:pt x="11955" y="3885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14;p60">
              <a:extLst>
                <a:ext uri="{FF2B5EF4-FFF2-40B4-BE49-F238E27FC236}">
                  <a16:creationId xmlns:a16="http://schemas.microsoft.com/office/drawing/2014/main" id="{69910461-CE26-4C12-8691-6515DC406547}"/>
                </a:ext>
              </a:extLst>
            </p:cNvPr>
            <p:cNvSpPr/>
            <p:nvPr/>
          </p:nvSpPr>
          <p:spPr>
            <a:xfrm>
              <a:off x="4648408" y="3790168"/>
              <a:ext cx="395046" cy="150320"/>
            </a:xfrm>
            <a:custGeom>
              <a:avLst/>
              <a:gdLst/>
              <a:ahLst/>
              <a:cxnLst/>
              <a:rect l="l" t="t" r="r" b="b"/>
              <a:pathLst>
                <a:path w="9124" h="3472" extrusionOk="0">
                  <a:moveTo>
                    <a:pt x="409" y="0"/>
                  </a:moveTo>
                  <a:cubicBezTo>
                    <a:pt x="260" y="0"/>
                    <a:pt x="113" y="94"/>
                    <a:pt x="51" y="239"/>
                  </a:cubicBezTo>
                  <a:cubicBezTo>
                    <a:pt x="1" y="414"/>
                    <a:pt x="101" y="615"/>
                    <a:pt x="276" y="665"/>
                  </a:cubicBezTo>
                  <a:lnTo>
                    <a:pt x="8622" y="3447"/>
                  </a:lnTo>
                  <a:cubicBezTo>
                    <a:pt x="8662" y="3464"/>
                    <a:pt x="8703" y="3472"/>
                    <a:pt x="8743" y="3472"/>
                  </a:cubicBezTo>
                  <a:cubicBezTo>
                    <a:pt x="8880" y="3472"/>
                    <a:pt x="9010" y="3377"/>
                    <a:pt x="9048" y="3221"/>
                  </a:cubicBezTo>
                  <a:cubicBezTo>
                    <a:pt x="9124" y="3046"/>
                    <a:pt x="9023" y="2845"/>
                    <a:pt x="8823" y="2795"/>
                  </a:cubicBezTo>
                  <a:lnTo>
                    <a:pt x="502" y="13"/>
                  </a:lnTo>
                  <a:cubicBezTo>
                    <a:pt x="471" y="4"/>
                    <a:pt x="440" y="0"/>
                    <a:pt x="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15;p60">
              <a:extLst>
                <a:ext uri="{FF2B5EF4-FFF2-40B4-BE49-F238E27FC236}">
                  <a16:creationId xmlns:a16="http://schemas.microsoft.com/office/drawing/2014/main" id="{10A0A44A-2DD2-4E1B-ABB5-0FCB5EA558A1}"/>
                </a:ext>
              </a:extLst>
            </p:cNvPr>
            <p:cNvSpPr/>
            <p:nvPr/>
          </p:nvSpPr>
          <p:spPr>
            <a:xfrm>
              <a:off x="4608272" y="3833031"/>
              <a:ext cx="440595" cy="165517"/>
            </a:xfrm>
            <a:custGeom>
              <a:avLst/>
              <a:gdLst/>
              <a:ahLst/>
              <a:cxnLst/>
              <a:rect l="l" t="t" r="r" b="b"/>
              <a:pathLst>
                <a:path w="10176" h="3823" extrusionOk="0">
                  <a:moveTo>
                    <a:pt x="379" y="0"/>
                  </a:moveTo>
                  <a:cubicBezTo>
                    <a:pt x="242" y="0"/>
                    <a:pt x="114" y="91"/>
                    <a:pt x="76" y="226"/>
                  </a:cubicBezTo>
                  <a:cubicBezTo>
                    <a:pt x="0" y="427"/>
                    <a:pt x="101" y="602"/>
                    <a:pt x="301" y="677"/>
                  </a:cubicBezTo>
                  <a:lnTo>
                    <a:pt x="9675" y="3810"/>
                  </a:lnTo>
                  <a:cubicBezTo>
                    <a:pt x="9710" y="3819"/>
                    <a:pt x="9744" y="3823"/>
                    <a:pt x="9777" y="3823"/>
                  </a:cubicBezTo>
                  <a:cubicBezTo>
                    <a:pt x="9933" y="3823"/>
                    <a:pt x="10064" y="3729"/>
                    <a:pt x="10126" y="3585"/>
                  </a:cubicBezTo>
                  <a:cubicBezTo>
                    <a:pt x="10176" y="3409"/>
                    <a:pt x="10076" y="3209"/>
                    <a:pt x="9900" y="3133"/>
                  </a:cubicBezTo>
                  <a:lnTo>
                    <a:pt x="502" y="26"/>
                  </a:lnTo>
                  <a:cubicBezTo>
                    <a:pt x="461" y="8"/>
                    <a:pt x="420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16;p60">
              <a:extLst>
                <a:ext uri="{FF2B5EF4-FFF2-40B4-BE49-F238E27FC236}">
                  <a16:creationId xmlns:a16="http://schemas.microsoft.com/office/drawing/2014/main" id="{D3EDCFAC-B8A9-4A0B-914E-5DE5358DC444}"/>
                </a:ext>
              </a:extLst>
            </p:cNvPr>
            <p:cNvSpPr/>
            <p:nvPr/>
          </p:nvSpPr>
          <p:spPr>
            <a:xfrm>
              <a:off x="4951181" y="4011542"/>
              <a:ext cx="97679" cy="211626"/>
            </a:xfrm>
            <a:custGeom>
              <a:avLst/>
              <a:gdLst/>
              <a:ahLst/>
              <a:cxnLst/>
              <a:rect l="l" t="t" r="r" b="b"/>
              <a:pathLst>
                <a:path w="2256" h="4888" extrusionOk="0">
                  <a:moveTo>
                    <a:pt x="1827" y="0"/>
                  </a:moveTo>
                  <a:cubicBezTo>
                    <a:pt x="1658" y="0"/>
                    <a:pt x="1491" y="101"/>
                    <a:pt x="1429" y="289"/>
                  </a:cubicBezTo>
                  <a:lnTo>
                    <a:pt x="75" y="4349"/>
                  </a:lnTo>
                  <a:cubicBezTo>
                    <a:pt x="0" y="4574"/>
                    <a:pt x="101" y="4800"/>
                    <a:pt x="326" y="4875"/>
                  </a:cubicBezTo>
                  <a:cubicBezTo>
                    <a:pt x="360" y="4884"/>
                    <a:pt x="395" y="4888"/>
                    <a:pt x="429" y="4888"/>
                  </a:cubicBezTo>
                  <a:cubicBezTo>
                    <a:pt x="599" y="4888"/>
                    <a:pt x="765" y="4787"/>
                    <a:pt x="827" y="4599"/>
                  </a:cubicBezTo>
                  <a:lnTo>
                    <a:pt x="2181" y="539"/>
                  </a:lnTo>
                  <a:cubicBezTo>
                    <a:pt x="2256" y="314"/>
                    <a:pt x="2131" y="88"/>
                    <a:pt x="1930" y="13"/>
                  </a:cubicBezTo>
                  <a:cubicBezTo>
                    <a:pt x="1896" y="4"/>
                    <a:pt x="1862" y="0"/>
                    <a:pt x="1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17;p60">
              <a:extLst>
                <a:ext uri="{FF2B5EF4-FFF2-40B4-BE49-F238E27FC236}">
                  <a16:creationId xmlns:a16="http://schemas.microsoft.com/office/drawing/2014/main" id="{71B40A6C-AEBE-4AA0-8BC9-9FB85A117EE8}"/>
                </a:ext>
              </a:extLst>
            </p:cNvPr>
            <p:cNvSpPr/>
            <p:nvPr/>
          </p:nvSpPr>
          <p:spPr>
            <a:xfrm>
              <a:off x="4983740" y="4034878"/>
              <a:ext cx="134569" cy="190022"/>
            </a:xfrm>
            <a:custGeom>
              <a:avLst/>
              <a:gdLst/>
              <a:ahLst/>
              <a:cxnLst/>
              <a:rect l="l" t="t" r="r" b="b"/>
              <a:pathLst>
                <a:path w="3108" h="4389" extrusionOk="0">
                  <a:moveTo>
                    <a:pt x="1429" y="0"/>
                  </a:moveTo>
                  <a:lnTo>
                    <a:pt x="0" y="4286"/>
                  </a:lnTo>
                  <a:cubicBezTo>
                    <a:pt x="213" y="4355"/>
                    <a:pt x="430" y="4388"/>
                    <a:pt x="644" y="4388"/>
                  </a:cubicBezTo>
                  <a:cubicBezTo>
                    <a:pt x="1512" y="4388"/>
                    <a:pt x="2330" y="3842"/>
                    <a:pt x="2632" y="2958"/>
                  </a:cubicBezTo>
                  <a:lnTo>
                    <a:pt x="2732" y="2607"/>
                  </a:lnTo>
                  <a:cubicBezTo>
                    <a:pt x="3108" y="1529"/>
                    <a:pt x="2506" y="351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18;p60">
              <a:extLst>
                <a:ext uri="{FF2B5EF4-FFF2-40B4-BE49-F238E27FC236}">
                  <a16:creationId xmlns:a16="http://schemas.microsoft.com/office/drawing/2014/main" id="{E6695F2E-4874-4FD2-BD8E-5E1681D62171}"/>
                </a:ext>
              </a:extLst>
            </p:cNvPr>
            <p:cNvSpPr/>
            <p:nvPr/>
          </p:nvSpPr>
          <p:spPr>
            <a:xfrm>
              <a:off x="5075961" y="4107573"/>
              <a:ext cx="1136213" cy="438968"/>
            </a:xfrm>
            <a:custGeom>
              <a:avLst/>
              <a:gdLst/>
              <a:ahLst/>
              <a:cxnLst/>
              <a:rect l="l" t="t" r="r" b="b"/>
              <a:pathLst>
                <a:path w="26242" h="10139" extrusionOk="0">
                  <a:moveTo>
                    <a:pt x="702" y="0"/>
                  </a:moveTo>
                  <a:lnTo>
                    <a:pt x="0" y="2081"/>
                  </a:lnTo>
                  <a:lnTo>
                    <a:pt x="22532" y="10000"/>
                  </a:lnTo>
                  <a:cubicBezTo>
                    <a:pt x="22788" y="10094"/>
                    <a:pt x="23051" y="10139"/>
                    <a:pt x="23311" y="10139"/>
                  </a:cubicBezTo>
                  <a:cubicBezTo>
                    <a:pt x="23891" y="10139"/>
                    <a:pt x="24455" y="9915"/>
                    <a:pt x="24888" y="9499"/>
                  </a:cubicBezTo>
                  <a:cubicBezTo>
                    <a:pt x="24938" y="9474"/>
                    <a:pt x="24963" y="9424"/>
                    <a:pt x="25013" y="9399"/>
                  </a:cubicBezTo>
                  <a:cubicBezTo>
                    <a:pt x="26241" y="8096"/>
                    <a:pt x="25615" y="5965"/>
                    <a:pt x="23860" y="5539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19;p60">
              <a:extLst>
                <a:ext uri="{FF2B5EF4-FFF2-40B4-BE49-F238E27FC236}">
                  <a16:creationId xmlns:a16="http://schemas.microsoft.com/office/drawing/2014/main" id="{4AE9C8FF-1F36-4862-B57D-AF2AAF7A3489}"/>
                </a:ext>
              </a:extLst>
            </p:cNvPr>
            <p:cNvSpPr/>
            <p:nvPr/>
          </p:nvSpPr>
          <p:spPr>
            <a:xfrm>
              <a:off x="5106356" y="4144461"/>
              <a:ext cx="273510" cy="111485"/>
            </a:xfrm>
            <a:custGeom>
              <a:avLst/>
              <a:gdLst/>
              <a:ahLst/>
              <a:cxnLst/>
              <a:rect l="l" t="t" r="r" b="b"/>
              <a:pathLst>
                <a:path w="6317" h="2575" extrusionOk="0">
                  <a:moveTo>
                    <a:pt x="50" y="1"/>
                  </a:moveTo>
                  <a:cubicBezTo>
                    <a:pt x="0" y="1"/>
                    <a:pt x="0" y="51"/>
                    <a:pt x="50" y="51"/>
                  </a:cubicBezTo>
                  <a:cubicBezTo>
                    <a:pt x="1053" y="226"/>
                    <a:pt x="2080" y="377"/>
                    <a:pt x="3058" y="602"/>
                  </a:cubicBezTo>
                  <a:cubicBezTo>
                    <a:pt x="3960" y="828"/>
                    <a:pt x="4812" y="1128"/>
                    <a:pt x="5614" y="1580"/>
                  </a:cubicBezTo>
                  <a:cubicBezTo>
                    <a:pt x="5765" y="1680"/>
                    <a:pt x="6040" y="1780"/>
                    <a:pt x="6116" y="1981"/>
                  </a:cubicBezTo>
                  <a:cubicBezTo>
                    <a:pt x="6216" y="2206"/>
                    <a:pt x="5915" y="2256"/>
                    <a:pt x="5740" y="2306"/>
                  </a:cubicBezTo>
                  <a:cubicBezTo>
                    <a:pt x="5429" y="2355"/>
                    <a:pt x="5109" y="2394"/>
                    <a:pt x="4784" y="2394"/>
                  </a:cubicBezTo>
                  <a:cubicBezTo>
                    <a:pt x="4610" y="2394"/>
                    <a:pt x="4436" y="2383"/>
                    <a:pt x="4261" y="2356"/>
                  </a:cubicBezTo>
                  <a:cubicBezTo>
                    <a:pt x="3860" y="2281"/>
                    <a:pt x="3434" y="2131"/>
                    <a:pt x="3108" y="1880"/>
                  </a:cubicBezTo>
                  <a:cubicBezTo>
                    <a:pt x="2933" y="1755"/>
                    <a:pt x="2782" y="1605"/>
                    <a:pt x="2657" y="1429"/>
                  </a:cubicBezTo>
                  <a:cubicBezTo>
                    <a:pt x="2607" y="1354"/>
                    <a:pt x="2507" y="1229"/>
                    <a:pt x="2507" y="1128"/>
                  </a:cubicBezTo>
                  <a:cubicBezTo>
                    <a:pt x="2523" y="1062"/>
                    <a:pt x="2596" y="1050"/>
                    <a:pt x="2664" y="1050"/>
                  </a:cubicBezTo>
                  <a:cubicBezTo>
                    <a:pt x="2699" y="1050"/>
                    <a:pt x="2732" y="1053"/>
                    <a:pt x="2757" y="1053"/>
                  </a:cubicBezTo>
                  <a:cubicBezTo>
                    <a:pt x="3183" y="1078"/>
                    <a:pt x="3634" y="1204"/>
                    <a:pt x="4010" y="1404"/>
                  </a:cubicBezTo>
                  <a:cubicBezTo>
                    <a:pt x="4211" y="1504"/>
                    <a:pt x="4386" y="1630"/>
                    <a:pt x="4562" y="1780"/>
                  </a:cubicBezTo>
                  <a:cubicBezTo>
                    <a:pt x="4612" y="1830"/>
                    <a:pt x="4762" y="1981"/>
                    <a:pt x="4612" y="1981"/>
                  </a:cubicBezTo>
                  <a:cubicBezTo>
                    <a:pt x="4512" y="1981"/>
                    <a:pt x="4436" y="1955"/>
                    <a:pt x="4386" y="1905"/>
                  </a:cubicBezTo>
                  <a:cubicBezTo>
                    <a:pt x="4379" y="1902"/>
                    <a:pt x="4373" y="1900"/>
                    <a:pt x="4366" y="1900"/>
                  </a:cubicBezTo>
                  <a:cubicBezTo>
                    <a:pt x="4324" y="1900"/>
                    <a:pt x="4289" y="1962"/>
                    <a:pt x="4311" y="2006"/>
                  </a:cubicBezTo>
                  <a:cubicBezTo>
                    <a:pt x="4394" y="2055"/>
                    <a:pt x="4519" y="2126"/>
                    <a:pt x="4632" y="2126"/>
                  </a:cubicBezTo>
                  <a:cubicBezTo>
                    <a:pt x="4690" y="2126"/>
                    <a:pt x="4744" y="2107"/>
                    <a:pt x="4787" y="2056"/>
                  </a:cubicBezTo>
                  <a:cubicBezTo>
                    <a:pt x="4963" y="1855"/>
                    <a:pt x="4612" y="1605"/>
                    <a:pt x="4461" y="1504"/>
                  </a:cubicBezTo>
                  <a:cubicBezTo>
                    <a:pt x="4010" y="1153"/>
                    <a:pt x="3459" y="953"/>
                    <a:pt x="2908" y="878"/>
                  </a:cubicBezTo>
                  <a:cubicBezTo>
                    <a:pt x="2846" y="878"/>
                    <a:pt x="2777" y="873"/>
                    <a:pt x="2709" y="873"/>
                  </a:cubicBezTo>
                  <a:cubicBezTo>
                    <a:pt x="2556" y="873"/>
                    <a:pt x="2408" y="897"/>
                    <a:pt x="2356" y="1053"/>
                  </a:cubicBezTo>
                  <a:cubicBezTo>
                    <a:pt x="2281" y="1279"/>
                    <a:pt x="2456" y="1504"/>
                    <a:pt x="2607" y="1655"/>
                  </a:cubicBezTo>
                  <a:cubicBezTo>
                    <a:pt x="2908" y="2031"/>
                    <a:pt x="3334" y="2281"/>
                    <a:pt x="3810" y="2432"/>
                  </a:cubicBezTo>
                  <a:cubicBezTo>
                    <a:pt x="4124" y="2532"/>
                    <a:pt x="4446" y="2575"/>
                    <a:pt x="4772" y="2575"/>
                  </a:cubicBezTo>
                  <a:cubicBezTo>
                    <a:pt x="5018" y="2575"/>
                    <a:pt x="5266" y="2550"/>
                    <a:pt x="5514" y="2507"/>
                  </a:cubicBezTo>
                  <a:cubicBezTo>
                    <a:pt x="5715" y="2482"/>
                    <a:pt x="5990" y="2457"/>
                    <a:pt x="6166" y="2306"/>
                  </a:cubicBezTo>
                  <a:cubicBezTo>
                    <a:pt x="6316" y="2181"/>
                    <a:pt x="6316" y="1955"/>
                    <a:pt x="6191" y="1805"/>
                  </a:cubicBezTo>
                  <a:cubicBezTo>
                    <a:pt x="6040" y="1630"/>
                    <a:pt x="5790" y="1504"/>
                    <a:pt x="5564" y="1404"/>
                  </a:cubicBezTo>
                  <a:cubicBezTo>
                    <a:pt x="5339" y="1254"/>
                    <a:pt x="5088" y="1153"/>
                    <a:pt x="4837" y="1053"/>
                  </a:cubicBezTo>
                  <a:cubicBezTo>
                    <a:pt x="4336" y="828"/>
                    <a:pt x="3835" y="677"/>
                    <a:pt x="3309" y="527"/>
                  </a:cubicBezTo>
                  <a:cubicBezTo>
                    <a:pt x="2256" y="251"/>
                    <a:pt x="1153" y="10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20;p60">
              <a:extLst>
                <a:ext uri="{FF2B5EF4-FFF2-40B4-BE49-F238E27FC236}">
                  <a16:creationId xmlns:a16="http://schemas.microsoft.com/office/drawing/2014/main" id="{3E542BB1-4BAA-4FFB-BFE8-639EFAE7C5A0}"/>
                </a:ext>
              </a:extLst>
            </p:cNvPr>
            <p:cNvSpPr/>
            <p:nvPr/>
          </p:nvSpPr>
          <p:spPr>
            <a:xfrm>
              <a:off x="5400426" y="4178102"/>
              <a:ext cx="253940" cy="85897"/>
            </a:xfrm>
            <a:custGeom>
              <a:avLst/>
              <a:gdLst/>
              <a:ahLst/>
              <a:cxnLst/>
              <a:rect l="l" t="t" r="r" b="b"/>
              <a:pathLst>
                <a:path w="5865" h="1984" extrusionOk="0">
                  <a:moveTo>
                    <a:pt x="0" y="1"/>
                  </a:moveTo>
                  <a:lnTo>
                    <a:pt x="0" y="1"/>
                  </a:lnTo>
                  <a:cubicBezTo>
                    <a:pt x="276" y="276"/>
                    <a:pt x="577" y="527"/>
                    <a:pt x="877" y="752"/>
                  </a:cubicBezTo>
                  <a:cubicBezTo>
                    <a:pt x="1780" y="1454"/>
                    <a:pt x="2857" y="1980"/>
                    <a:pt x="4035" y="1980"/>
                  </a:cubicBezTo>
                  <a:cubicBezTo>
                    <a:pt x="4080" y="1983"/>
                    <a:pt x="4124" y="1984"/>
                    <a:pt x="4168" y="1984"/>
                  </a:cubicBezTo>
                  <a:cubicBezTo>
                    <a:pt x="4654" y="1984"/>
                    <a:pt x="5151" y="1859"/>
                    <a:pt x="5564" y="1630"/>
                  </a:cubicBezTo>
                  <a:cubicBezTo>
                    <a:pt x="5690" y="1554"/>
                    <a:pt x="5790" y="1479"/>
                    <a:pt x="5865" y="1404"/>
                  </a:cubicBezTo>
                  <a:lnTo>
                    <a:pt x="5639" y="1354"/>
                  </a:lnTo>
                  <a:cubicBezTo>
                    <a:pt x="5489" y="1429"/>
                    <a:pt x="5339" y="1504"/>
                    <a:pt x="5188" y="1579"/>
                  </a:cubicBezTo>
                  <a:cubicBezTo>
                    <a:pt x="4827" y="1715"/>
                    <a:pt x="4447" y="1775"/>
                    <a:pt x="4065" y="1775"/>
                  </a:cubicBezTo>
                  <a:cubicBezTo>
                    <a:pt x="3385" y="1775"/>
                    <a:pt x="2699" y="1584"/>
                    <a:pt x="2106" y="1279"/>
                  </a:cubicBezTo>
                  <a:cubicBezTo>
                    <a:pt x="1479" y="978"/>
                    <a:pt x="953" y="552"/>
                    <a:pt x="451" y="1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21;p60">
              <a:extLst>
                <a:ext uri="{FF2B5EF4-FFF2-40B4-BE49-F238E27FC236}">
                  <a16:creationId xmlns:a16="http://schemas.microsoft.com/office/drawing/2014/main" id="{5A7F32EF-92A5-49DB-B2B1-46FF5C45DAA4}"/>
                </a:ext>
              </a:extLst>
            </p:cNvPr>
            <p:cNvSpPr/>
            <p:nvPr/>
          </p:nvSpPr>
          <p:spPr>
            <a:xfrm>
              <a:off x="5415623" y="4308770"/>
              <a:ext cx="255022" cy="98323"/>
            </a:xfrm>
            <a:custGeom>
              <a:avLst/>
              <a:gdLst/>
              <a:ahLst/>
              <a:cxnLst/>
              <a:rect l="l" t="t" r="r" b="b"/>
              <a:pathLst>
                <a:path w="5890" h="2271" extrusionOk="0">
                  <a:moveTo>
                    <a:pt x="1308" y="0"/>
                  </a:moveTo>
                  <a:cubicBezTo>
                    <a:pt x="862" y="0"/>
                    <a:pt x="423" y="64"/>
                    <a:pt x="0" y="191"/>
                  </a:cubicBezTo>
                  <a:lnTo>
                    <a:pt x="226" y="266"/>
                  </a:lnTo>
                  <a:cubicBezTo>
                    <a:pt x="401" y="241"/>
                    <a:pt x="552" y="216"/>
                    <a:pt x="727" y="191"/>
                  </a:cubicBezTo>
                  <a:cubicBezTo>
                    <a:pt x="875" y="177"/>
                    <a:pt x="1023" y="170"/>
                    <a:pt x="1171" y="170"/>
                  </a:cubicBezTo>
                  <a:cubicBezTo>
                    <a:pt x="2344" y="170"/>
                    <a:pt x="3479" y="600"/>
                    <a:pt x="4436" y="1268"/>
                  </a:cubicBezTo>
                  <a:cubicBezTo>
                    <a:pt x="4787" y="1519"/>
                    <a:pt x="5113" y="1795"/>
                    <a:pt x="5439" y="2095"/>
                  </a:cubicBezTo>
                  <a:lnTo>
                    <a:pt x="5890" y="2271"/>
                  </a:lnTo>
                  <a:cubicBezTo>
                    <a:pt x="4912" y="1243"/>
                    <a:pt x="3734" y="416"/>
                    <a:pt x="2356" y="115"/>
                  </a:cubicBezTo>
                  <a:cubicBezTo>
                    <a:pt x="2005" y="39"/>
                    <a:pt x="1654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22;p60">
              <a:extLst>
                <a:ext uri="{FF2B5EF4-FFF2-40B4-BE49-F238E27FC236}">
                  <a16:creationId xmlns:a16="http://schemas.microsoft.com/office/drawing/2014/main" id="{E621372A-96FC-40A1-96AB-370138432629}"/>
                </a:ext>
              </a:extLst>
            </p:cNvPr>
            <p:cNvSpPr/>
            <p:nvPr/>
          </p:nvSpPr>
          <p:spPr>
            <a:xfrm>
              <a:off x="5748747" y="4261664"/>
              <a:ext cx="180161" cy="235482"/>
            </a:xfrm>
            <a:custGeom>
              <a:avLst/>
              <a:gdLst/>
              <a:ahLst/>
              <a:cxnLst/>
              <a:rect l="l" t="t" r="r" b="b"/>
              <a:pathLst>
                <a:path w="4161" h="5439" extrusionOk="0">
                  <a:moveTo>
                    <a:pt x="0" y="0"/>
                  </a:moveTo>
                  <a:lnTo>
                    <a:pt x="0" y="0"/>
                  </a:lnTo>
                  <a:cubicBezTo>
                    <a:pt x="51" y="552"/>
                    <a:pt x="326" y="1103"/>
                    <a:pt x="677" y="1504"/>
                  </a:cubicBezTo>
                  <a:cubicBezTo>
                    <a:pt x="1228" y="2206"/>
                    <a:pt x="1980" y="2707"/>
                    <a:pt x="2607" y="3334"/>
                  </a:cubicBezTo>
                  <a:cubicBezTo>
                    <a:pt x="3183" y="3910"/>
                    <a:pt x="3609" y="4612"/>
                    <a:pt x="3910" y="5364"/>
                  </a:cubicBezTo>
                  <a:lnTo>
                    <a:pt x="4161" y="5439"/>
                  </a:lnTo>
                  <a:cubicBezTo>
                    <a:pt x="3835" y="4612"/>
                    <a:pt x="3384" y="3835"/>
                    <a:pt x="2732" y="3183"/>
                  </a:cubicBezTo>
                  <a:cubicBezTo>
                    <a:pt x="2131" y="2532"/>
                    <a:pt x="1354" y="2056"/>
                    <a:pt x="802" y="1354"/>
                  </a:cubicBezTo>
                  <a:cubicBezTo>
                    <a:pt x="502" y="978"/>
                    <a:pt x="276" y="527"/>
                    <a:pt x="201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23;p60">
              <a:extLst>
                <a:ext uri="{FF2B5EF4-FFF2-40B4-BE49-F238E27FC236}">
                  <a16:creationId xmlns:a16="http://schemas.microsoft.com/office/drawing/2014/main" id="{C6B3E804-73A2-4A26-AD6E-F9CA6F37FB19}"/>
                </a:ext>
              </a:extLst>
            </p:cNvPr>
            <p:cNvSpPr/>
            <p:nvPr/>
          </p:nvSpPr>
          <p:spPr>
            <a:xfrm>
              <a:off x="5942975" y="4308337"/>
              <a:ext cx="160634" cy="237646"/>
            </a:xfrm>
            <a:custGeom>
              <a:avLst/>
              <a:gdLst/>
              <a:ahLst/>
              <a:cxnLst/>
              <a:rect l="l" t="t" r="r" b="b"/>
              <a:pathLst>
                <a:path w="3710" h="5489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401"/>
                    <a:pt x="552" y="752"/>
                    <a:pt x="903" y="1028"/>
                  </a:cubicBezTo>
                  <a:cubicBezTo>
                    <a:pt x="1179" y="1278"/>
                    <a:pt x="1479" y="1479"/>
                    <a:pt x="1780" y="1729"/>
                  </a:cubicBezTo>
                  <a:cubicBezTo>
                    <a:pt x="2006" y="1955"/>
                    <a:pt x="2231" y="2206"/>
                    <a:pt x="2432" y="2481"/>
                  </a:cubicBezTo>
                  <a:cubicBezTo>
                    <a:pt x="2833" y="3033"/>
                    <a:pt x="3108" y="3659"/>
                    <a:pt x="3284" y="4311"/>
                  </a:cubicBezTo>
                  <a:cubicBezTo>
                    <a:pt x="3384" y="4712"/>
                    <a:pt x="3459" y="5088"/>
                    <a:pt x="3484" y="5489"/>
                  </a:cubicBezTo>
                  <a:cubicBezTo>
                    <a:pt x="3560" y="5489"/>
                    <a:pt x="3635" y="5464"/>
                    <a:pt x="3710" y="5464"/>
                  </a:cubicBezTo>
                  <a:cubicBezTo>
                    <a:pt x="3610" y="4336"/>
                    <a:pt x="3284" y="3208"/>
                    <a:pt x="2582" y="2306"/>
                  </a:cubicBezTo>
                  <a:cubicBezTo>
                    <a:pt x="2382" y="2030"/>
                    <a:pt x="2156" y="1780"/>
                    <a:pt x="1905" y="1554"/>
                  </a:cubicBezTo>
                  <a:cubicBezTo>
                    <a:pt x="1630" y="1303"/>
                    <a:pt x="1329" y="1103"/>
                    <a:pt x="1028" y="877"/>
                  </a:cubicBezTo>
                  <a:cubicBezTo>
                    <a:pt x="753" y="652"/>
                    <a:pt x="427" y="376"/>
                    <a:pt x="226" y="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24;p60">
              <a:extLst>
                <a:ext uri="{FF2B5EF4-FFF2-40B4-BE49-F238E27FC236}">
                  <a16:creationId xmlns:a16="http://schemas.microsoft.com/office/drawing/2014/main" id="{EC4F9684-67DB-491B-A95A-24899CD49BB6}"/>
                </a:ext>
              </a:extLst>
            </p:cNvPr>
            <p:cNvSpPr/>
            <p:nvPr/>
          </p:nvSpPr>
          <p:spPr>
            <a:xfrm>
              <a:off x="6120924" y="4352802"/>
              <a:ext cx="48883" cy="156295"/>
            </a:xfrm>
            <a:custGeom>
              <a:avLst/>
              <a:gdLst/>
              <a:ahLst/>
              <a:cxnLst/>
              <a:rect l="l" t="t" r="r" b="b"/>
              <a:pathLst>
                <a:path w="1129" h="3610" extrusionOk="0">
                  <a:moveTo>
                    <a:pt x="126" y="1"/>
                  </a:moveTo>
                  <a:cubicBezTo>
                    <a:pt x="101" y="76"/>
                    <a:pt x="101" y="151"/>
                    <a:pt x="76" y="226"/>
                  </a:cubicBezTo>
                  <a:cubicBezTo>
                    <a:pt x="1" y="878"/>
                    <a:pt x="1" y="1555"/>
                    <a:pt x="176" y="2206"/>
                  </a:cubicBezTo>
                  <a:cubicBezTo>
                    <a:pt x="327" y="2732"/>
                    <a:pt x="602" y="3209"/>
                    <a:pt x="978" y="3610"/>
                  </a:cubicBezTo>
                  <a:cubicBezTo>
                    <a:pt x="1029" y="3560"/>
                    <a:pt x="1079" y="3484"/>
                    <a:pt x="1129" y="3409"/>
                  </a:cubicBezTo>
                  <a:cubicBezTo>
                    <a:pt x="753" y="3008"/>
                    <a:pt x="477" y="2507"/>
                    <a:pt x="352" y="1930"/>
                  </a:cubicBezTo>
                  <a:cubicBezTo>
                    <a:pt x="227" y="1329"/>
                    <a:pt x="252" y="702"/>
                    <a:pt x="327" y="101"/>
                  </a:cubicBezTo>
                  <a:cubicBezTo>
                    <a:pt x="252" y="76"/>
                    <a:pt x="201" y="26"/>
                    <a:pt x="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25;p60">
              <a:extLst>
                <a:ext uri="{FF2B5EF4-FFF2-40B4-BE49-F238E27FC236}">
                  <a16:creationId xmlns:a16="http://schemas.microsoft.com/office/drawing/2014/main" id="{0C3976C6-20D1-456E-90C9-A13CC099E6AB}"/>
                </a:ext>
              </a:extLst>
            </p:cNvPr>
            <p:cNvSpPr/>
            <p:nvPr/>
          </p:nvSpPr>
          <p:spPr>
            <a:xfrm>
              <a:off x="4282725" y="4429869"/>
              <a:ext cx="773770" cy="180150"/>
            </a:xfrm>
            <a:custGeom>
              <a:avLst/>
              <a:gdLst/>
              <a:ahLst/>
              <a:cxnLst/>
              <a:rect l="l" t="t" r="r" b="b"/>
              <a:pathLst>
                <a:path w="17871" h="4161" extrusionOk="0">
                  <a:moveTo>
                    <a:pt x="4136" y="0"/>
                  </a:moveTo>
                  <a:cubicBezTo>
                    <a:pt x="1855" y="0"/>
                    <a:pt x="1" y="1855"/>
                    <a:pt x="1" y="4135"/>
                  </a:cubicBezTo>
                  <a:lnTo>
                    <a:pt x="1" y="4161"/>
                  </a:lnTo>
                  <a:lnTo>
                    <a:pt x="17870" y="4161"/>
                  </a:lnTo>
                  <a:lnTo>
                    <a:pt x="17870" y="4135"/>
                  </a:lnTo>
                  <a:cubicBezTo>
                    <a:pt x="17870" y="1855"/>
                    <a:pt x="16016" y="0"/>
                    <a:pt x="13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429;p60">
            <a:extLst>
              <a:ext uri="{FF2B5EF4-FFF2-40B4-BE49-F238E27FC236}">
                <a16:creationId xmlns:a16="http://schemas.microsoft.com/office/drawing/2014/main" id="{91EF48DB-5C91-439C-93BE-45D22FB192D8}"/>
              </a:ext>
            </a:extLst>
          </p:cNvPr>
          <p:cNvGrpSpPr/>
          <p:nvPr/>
        </p:nvGrpSpPr>
        <p:grpSpPr>
          <a:xfrm>
            <a:off x="5914478" y="3869715"/>
            <a:ext cx="1210441" cy="1262034"/>
            <a:chOff x="5346650" y="2363425"/>
            <a:chExt cx="1073950" cy="1119725"/>
          </a:xfrm>
        </p:grpSpPr>
        <p:sp>
          <p:nvSpPr>
            <p:cNvPr id="157" name="Google Shape;1430;p60">
              <a:extLst>
                <a:ext uri="{FF2B5EF4-FFF2-40B4-BE49-F238E27FC236}">
                  <a16:creationId xmlns:a16="http://schemas.microsoft.com/office/drawing/2014/main" id="{2F14EAF1-B531-4715-BA55-5F11048F5AC2}"/>
                </a:ext>
              </a:extLst>
            </p:cNvPr>
            <p:cNvSpPr/>
            <p:nvPr/>
          </p:nvSpPr>
          <p:spPr>
            <a:xfrm>
              <a:off x="5783350" y="2560425"/>
              <a:ext cx="295775" cy="232575"/>
            </a:xfrm>
            <a:custGeom>
              <a:avLst/>
              <a:gdLst/>
              <a:ahLst/>
              <a:cxnLst/>
              <a:rect l="l" t="t" r="r" b="b"/>
              <a:pathLst>
                <a:path w="11831" h="9303" extrusionOk="0">
                  <a:moveTo>
                    <a:pt x="2918" y="1"/>
                  </a:moveTo>
                  <a:cubicBezTo>
                    <a:pt x="1924" y="1"/>
                    <a:pt x="949" y="15"/>
                    <a:pt x="1" y="41"/>
                  </a:cubicBezTo>
                  <a:lnTo>
                    <a:pt x="452" y="7710"/>
                  </a:lnTo>
                  <a:cubicBezTo>
                    <a:pt x="452" y="7710"/>
                    <a:pt x="1789" y="9303"/>
                    <a:pt x="4455" y="9303"/>
                  </a:cubicBezTo>
                  <a:cubicBezTo>
                    <a:pt x="5788" y="9303"/>
                    <a:pt x="7453" y="8905"/>
                    <a:pt x="9450" y="7710"/>
                  </a:cubicBezTo>
                  <a:lnTo>
                    <a:pt x="9450" y="4276"/>
                  </a:lnTo>
                  <a:lnTo>
                    <a:pt x="11831" y="417"/>
                  </a:lnTo>
                  <a:cubicBezTo>
                    <a:pt x="8815" y="119"/>
                    <a:pt x="5786" y="1"/>
                    <a:pt x="2918" y="1"/>
                  </a:cubicBezTo>
                  <a:close/>
                </a:path>
              </a:pathLst>
            </a:custGeom>
            <a:solidFill>
              <a:srgbClr val="C98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31;p60">
              <a:extLst>
                <a:ext uri="{FF2B5EF4-FFF2-40B4-BE49-F238E27FC236}">
                  <a16:creationId xmlns:a16="http://schemas.microsoft.com/office/drawing/2014/main" id="{61EAF514-F3A2-40C3-A48C-246CFE663682}"/>
                </a:ext>
              </a:extLst>
            </p:cNvPr>
            <p:cNvSpPr/>
            <p:nvPr/>
          </p:nvSpPr>
          <p:spPr>
            <a:xfrm>
              <a:off x="5346650" y="2363425"/>
              <a:ext cx="121575" cy="141025"/>
            </a:xfrm>
            <a:custGeom>
              <a:avLst/>
              <a:gdLst/>
              <a:ahLst/>
              <a:cxnLst/>
              <a:rect l="l" t="t" r="r" b="b"/>
              <a:pathLst>
                <a:path w="4863" h="5641" extrusionOk="0">
                  <a:moveTo>
                    <a:pt x="3609" y="1"/>
                  </a:moveTo>
                  <a:cubicBezTo>
                    <a:pt x="3609" y="1"/>
                    <a:pt x="0" y="602"/>
                    <a:pt x="677" y="5640"/>
                  </a:cubicBezTo>
                  <a:lnTo>
                    <a:pt x="4537" y="5314"/>
                  </a:lnTo>
                  <a:cubicBezTo>
                    <a:pt x="4537" y="5314"/>
                    <a:pt x="4862" y="1881"/>
                    <a:pt x="3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32;p60">
              <a:extLst>
                <a:ext uri="{FF2B5EF4-FFF2-40B4-BE49-F238E27FC236}">
                  <a16:creationId xmlns:a16="http://schemas.microsoft.com/office/drawing/2014/main" id="{4C67EA47-65A0-4E60-9EB9-08CCC0E6A340}"/>
                </a:ext>
              </a:extLst>
            </p:cNvPr>
            <p:cNvSpPr/>
            <p:nvPr/>
          </p:nvSpPr>
          <p:spPr>
            <a:xfrm>
              <a:off x="5375475" y="2429225"/>
              <a:ext cx="92750" cy="164825"/>
            </a:xfrm>
            <a:custGeom>
              <a:avLst/>
              <a:gdLst/>
              <a:ahLst/>
              <a:cxnLst/>
              <a:rect l="l" t="t" r="r" b="b"/>
              <a:pathLst>
                <a:path w="3710" h="6593" extrusionOk="0">
                  <a:moveTo>
                    <a:pt x="1855" y="1"/>
                  </a:moveTo>
                  <a:cubicBezTo>
                    <a:pt x="827" y="1"/>
                    <a:pt x="0" y="1479"/>
                    <a:pt x="0" y="3309"/>
                  </a:cubicBezTo>
                  <a:cubicBezTo>
                    <a:pt x="0" y="5138"/>
                    <a:pt x="827" y="6592"/>
                    <a:pt x="1855" y="6592"/>
                  </a:cubicBezTo>
                  <a:cubicBezTo>
                    <a:pt x="2882" y="6592"/>
                    <a:pt x="3709" y="5138"/>
                    <a:pt x="3709" y="3309"/>
                  </a:cubicBezTo>
                  <a:cubicBezTo>
                    <a:pt x="3709" y="1479"/>
                    <a:pt x="2882" y="1"/>
                    <a:pt x="1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33;p60">
              <a:extLst>
                <a:ext uri="{FF2B5EF4-FFF2-40B4-BE49-F238E27FC236}">
                  <a16:creationId xmlns:a16="http://schemas.microsoft.com/office/drawing/2014/main" id="{D55CDE07-3F11-48EE-9BA5-ED111F023E3D}"/>
                </a:ext>
              </a:extLst>
            </p:cNvPr>
            <p:cNvSpPr/>
            <p:nvPr/>
          </p:nvSpPr>
          <p:spPr>
            <a:xfrm>
              <a:off x="5421825" y="2365950"/>
              <a:ext cx="998775" cy="251900"/>
            </a:xfrm>
            <a:custGeom>
              <a:avLst/>
              <a:gdLst/>
              <a:ahLst/>
              <a:cxnLst/>
              <a:rect l="l" t="t" r="r" b="b"/>
              <a:pathLst>
                <a:path w="39951" h="10076" extrusionOk="0">
                  <a:moveTo>
                    <a:pt x="652" y="0"/>
                  </a:moveTo>
                  <a:cubicBezTo>
                    <a:pt x="652" y="0"/>
                    <a:pt x="3083" y="4336"/>
                    <a:pt x="1" y="9123"/>
                  </a:cubicBezTo>
                  <a:cubicBezTo>
                    <a:pt x="1" y="9123"/>
                    <a:pt x="7878" y="7779"/>
                    <a:pt x="17467" y="7779"/>
                  </a:cubicBezTo>
                  <a:cubicBezTo>
                    <a:pt x="23535" y="7779"/>
                    <a:pt x="30289" y="8317"/>
                    <a:pt x="36166" y="10075"/>
                  </a:cubicBezTo>
                  <a:cubicBezTo>
                    <a:pt x="36166" y="10075"/>
                    <a:pt x="39951" y="5288"/>
                    <a:pt x="35665" y="1479"/>
                  </a:cubicBezTo>
                  <a:cubicBezTo>
                    <a:pt x="35665" y="1479"/>
                    <a:pt x="29213" y="2236"/>
                    <a:pt x="21063" y="2236"/>
                  </a:cubicBezTo>
                  <a:cubicBezTo>
                    <a:pt x="14535" y="2236"/>
                    <a:pt x="6917" y="175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34;p60">
              <a:extLst>
                <a:ext uri="{FF2B5EF4-FFF2-40B4-BE49-F238E27FC236}">
                  <a16:creationId xmlns:a16="http://schemas.microsoft.com/office/drawing/2014/main" id="{C17A22EF-87BB-444A-B448-2CDD1C08BDA4}"/>
                </a:ext>
              </a:extLst>
            </p:cNvPr>
            <p:cNvSpPr/>
            <p:nvPr/>
          </p:nvSpPr>
          <p:spPr>
            <a:xfrm>
              <a:off x="5807175" y="2444900"/>
              <a:ext cx="106525" cy="105900"/>
            </a:xfrm>
            <a:custGeom>
              <a:avLst/>
              <a:gdLst/>
              <a:ahLst/>
              <a:cxnLst/>
              <a:rect l="l" t="t" r="r" b="b"/>
              <a:pathLst>
                <a:path w="4261" h="4236" extrusionOk="0">
                  <a:moveTo>
                    <a:pt x="2131" y="0"/>
                  </a:moveTo>
                  <a:cubicBezTo>
                    <a:pt x="953" y="0"/>
                    <a:pt x="0" y="953"/>
                    <a:pt x="0" y="2130"/>
                  </a:cubicBezTo>
                  <a:cubicBezTo>
                    <a:pt x="0" y="3308"/>
                    <a:pt x="953" y="4236"/>
                    <a:pt x="2131" y="4236"/>
                  </a:cubicBezTo>
                  <a:cubicBezTo>
                    <a:pt x="3309" y="4236"/>
                    <a:pt x="4261" y="3308"/>
                    <a:pt x="4261" y="2130"/>
                  </a:cubicBezTo>
                  <a:cubicBezTo>
                    <a:pt x="4261" y="953"/>
                    <a:pt x="3309" y="0"/>
                    <a:pt x="2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35;p60">
              <a:extLst>
                <a:ext uri="{FF2B5EF4-FFF2-40B4-BE49-F238E27FC236}">
                  <a16:creationId xmlns:a16="http://schemas.microsoft.com/office/drawing/2014/main" id="{9DB93CBF-68C7-4803-A4C8-8476D3A97C96}"/>
                </a:ext>
              </a:extLst>
            </p:cNvPr>
            <p:cNvSpPr/>
            <p:nvPr/>
          </p:nvSpPr>
          <p:spPr>
            <a:xfrm>
              <a:off x="5820950" y="2458675"/>
              <a:ext cx="78975" cy="78975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580" y="1"/>
                  </a:moveTo>
                  <a:cubicBezTo>
                    <a:pt x="702" y="1"/>
                    <a:pt x="1" y="702"/>
                    <a:pt x="1" y="1579"/>
                  </a:cubicBezTo>
                  <a:cubicBezTo>
                    <a:pt x="1" y="2432"/>
                    <a:pt x="702" y="3158"/>
                    <a:pt x="1580" y="3158"/>
                  </a:cubicBezTo>
                  <a:cubicBezTo>
                    <a:pt x="2457" y="3158"/>
                    <a:pt x="3159" y="2432"/>
                    <a:pt x="3159" y="1579"/>
                  </a:cubicBezTo>
                  <a:cubicBezTo>
                    <a:pt x="3159" y="702"/>
                    <a:pt x="2457" y="1"/>
                    <a:pt x="1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36;p60">
              <a:extLst>
                <a:ext uri="{FF2B5EF4-FFF2-40B4-BE49-F238E27FC236}">
                  <a16:creationId xmlns:a16="http://schemas.microsoft.com/office/drawing/2014/main" id="{0B08F2EF-E3CD-4048-9621-EAFEE3B207CF}"/>
                </a:ext>
              </a:extLst>
            </p:cNvPr>
            <p:cNvSpPr/>
            <p:nvPr/>
          </p:nvSpPr>
          <p:spPr>
            <a:xfrm>
              <a:off x="5777100" y="2542625"/>
              <a:ext cx="97150" cy="95900"/>
            </a:xfrm>
            <a:custGeom>
              <a:avLst/>
              <a:gdLst/>
              <a:ahLst/>
              <a:cxnLst/>
              <a:rect l="l" t="t" r="r" b="b"/>
              <a:pathLst>
                <a:path w="3886" h="3836" extrusionOk="0">
                  <a:moveTo>
                    <a:pt x="2181" y="1"/>
                  </a:moveTo>
                  <a:cubicBezTo>
                    <a:pt x="2181" y="1"/>
                    <a:pt x="1504" y="2257"/>
                    <a:pt x="0" y="2783"/>
                  </a:cubicBezTo>
                  <a:lnTo>
                    <a:pt x="1855" y="2457"/>
                  </a:lnTo>
                  <a:lnTo>
                    <a:pt x="1855" y="3836"/>
                  </a:lnTo>
                  <a:cubicBezTo>
                    <a:pt x="1855" y="3836"/>
                    <a:pt x="3885" y="2582"/>
                    <a:pt x="3810" y="277"/>
                  </a:cubicBezTo>
                  <a:lnTo>
                    <a:pt x="2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37;p60">
              <a:extLst>
                <a:ext uri="{FF2B5EF4-FFF2-40B4-BE49-F238E27FC236}">
                  <a16:creationId xmlns:a16="http://schemas.microsoft.com/office/drawing/2014/main" id="{7EDEA012-7494-4E11-BAE7-3589A5CE6DB4}"/>
                </a:ext>
              </a:extLst>
            </p:cNvPr>
            <p:cNvSpPr/>
            <p:nvPr/>
          </p:nvSpPr>
          <p:spPr>
            <a:xfrm>
              <a:off x="5872325" y="2528225"/>
              <a:ext cx="72100" cy="110300"/>
            </a:xfrm>
            <a:custGeom>
              <a:avLst/>
              <a:gdLst/>
              <a:ahLst/>
              <a:cxnLst/>
              <a:rect l="l" t="t" r="r" b="b"/>
              <a:pathLst>
                <a:path w="2884" h="4412" extrusionOk="0">
                  <a:moveTo>
                    <a:pt x="1254" y="1"/>
                  </a:moveTo>
                  <a:lnTo>
                    <a:pt x="1" y="853"/>
                  </a:lnTo>
                  <a:cubicBezTo>
                    <a:pt x="1" y="853"/>
                    <a:pt x="1354" y="3083"/>
                    <a:pt x="978" y="4412"/>
                  </a:cubicBezTo>
                  <a:lnTo>
                    <a:pt x="1855" y="2883"/>
                  </a:lnTo>
                  <a:lnTo>
                    <a:pt x="2883" y="3209"/>
                  </a:lnTo>
                  <a:cubicBezTo>
                    <a:pt x="2883" y="3209"/>
                    <a:pt x="2657" y="1078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38;p60">
              <a:extLst>
                <a:ext uri="{FF2B5EF4-FFF2-40B4-BE49-F238E27FC236}">
                  <a16:creationId xmlns:a16="http://schemas.microsoft.com/office/drawing/2014/main" id="{836F1F91-3344-4AA8-9B03-F0E225AE0530}"/>
                </a:ext>
              </a:extLst>
            </p:cNvPr>
            <p:cNvSpPr/>
            <p:nvPr/>
          </p:nvSpPr>
          <p:spPr>
            <a:xfrm>
              <a:off x="5807175" y="2420950"/>
              <a:ext cx="83975" cy="33375"/>
            </a:xfrm>
            <a:custGeom>
              <a:avLst/>
              <a:gdLst/>
              <a:ahLst/>
              <a:cxnLst/>
              <a:rect l="l" t="t" r="r" b="b"/>
              <a:pathLst>
                <a:path w="3359" h="1335" extrusionOk="0">
                  <a:moveTo>
                    <a:pt x="78" y="0"/>
                  </a:moveTo>
                  <a:cubicBezTo>
                    <a:pt x="52" y="0"/>
                    <a:pt x="26" y="2"/>
                    <a:pt x="0" y="6"/>
                  </a:cubicBezTo>
                  <a:lnTo>
                    <a:pt x="156" y="6"/>
                  </a:lnTo>
                  <a:cubicBezTo>
                    <a:pt x="130" y="2"/>
                    <a:pt x="104" y="0"/>
                    <a:pt x="78" y="0"/>
                  </a:cubicBezTo>
                  <a:close/>
                  <a:moveTo>
                    <a:pt x="156" y="6"/>
                  </a:moveTo>
                  <a:cubicBezTo>
                    <a:pt x="756" y="93"/>
                    <a:pt x="1203" y="1159"/>
                    <a:pt x="1203" y="1159"/>
                  </a:cubicBezTo>
                  <a:lnTo>
                    <a:pt x="3359" y="1334"/>
                  </a:lnTo>
                  <a:cubicBezTo>
                    <a:pt x="3359" y="733"/>
                    <a:pt x="3058" y="6"/>
                    <a:pt x="3058" y="6"/>
                  </a:cubicBezTo>
                  <a:close/>
                </a:path>
              </a:pathLst>
            </a:custGeom>
            <a:solidFill>
              <a:srgbClr val="C32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39;p60">
              <a:extLst>
                <a:ext uri="{FF2B5EF4-FFF2-40B4-BE49-F238E27FC236}">
                  <a16:creationId xmlns:a16="http://schemas.microsoft.com/office/drawing/2014/main" id="{34014956-44C6-4879-BE2A-8B27345F77C2}"/>
                </a:ext>
              </a:extLst>
            </p:cNvPr>
            <p:cNvSpPr/>
            <p:nvPr/>
          </p:nvSpPr>
          <p:spPr>
            <a:xfrm>
              <a:off x="5794650" y="2396825"/>
              <a:ext cx="302650" cy="396175"/>
            </a:xfrm>
            <a:custGeom>
              <a:avLst/>
              <a:gdLst/>
              <a:ahLst/>
              <a:cxnLst/>
              <a:rect l="l" t="t" r="r" b="b"/>
              <a:pathLst>
                <a:path w="12106" h="15847" extrusionOk="0">
                  <a:moveTo>
                    <a:pt x="5754" y="1"/>
                  </a:moveTo>
                  <a:cubicBezTo>
                    <a:pt x="5511" y="1"/>
                    <a:pt x="5266" y="102"/>
                    <a:pt x="5088" y="294"/>
                  </a:cubicBezTo>
                  <a:cubicBezTo>
                    <a:pt x="5088" y="294"/>
                    <a:pt x="4862" y="470"/>
                    <a:pt x="4812" y="745"/>
                  </a:cubicBezTo>
                  <a:cubicBezTo>
                    <a:pt x="4762" y="946"/>
                    <a:pt x="4787" y="1171"/>
                    <a:pt x="4887" y="1347"/>
                  </a:cubicBezTo>
                  <a:cubicBezTo>
                    <a:pt x="5038" y="2023"/>
                    <a:pt x="5614" y="3101"/>
                    <a:pt x="7068" y="4906"/>
                  </a:cubicBezTo>
                  <a:lnTo>
                    <a:pt x="5940" y="6585"/>
                  </a:lnTo>
                  <a:lnTo>
                    <a:pt x="0" y="14254"/>
                  </a:lnTo>
                  <a:cubicBezTo>
                    <a:pt x="0" y="14254"/>
                    <a:pt x="1337" y="15847"/>
                    <a:pt x="4003" y="15847"/>
                  </a:cubicBezTo>
                  <a:cubicBezTo>
                    <a:pt x="5336" y="15847"/>
                    <a:pt x="7001" y="15449"/>
                    <a:pt x="8998" y="14254"/>
                  </a:cubicBezTo>
                  <a:lnTo>
                    <a:pt x="8998" y="10820"/>
                  </a:lnTo>
                  <a:lnTo>
                    <a:pt x="11805" y="6284"/>
                  </a:lnTo>
                  <a:cubicBezTo>
                    <a:pt x="12105" y="5783"/>
                    <a:pt x="12030" y="5131"/>
                    <a:pt x="11579" y="4755"/>
                  </a:cubicBezTo>
                  <a:cubicBezTo>
                    <a:pt x="9975" y="3352"/>
                    <a:pt x="6316" y="219"/>
                    <a:pt x="6316" y="219"/>
                  </a:cubicBezTo>
                  <a:cubicBezTo>
                    <a:pt x="6157" y="71"/>
                    <a:pt x="5956" y="1"/>
                    <a:pt x="5754" y="1"/>
                  </a:cubicBezTo>
                  <a:close/>
                </a:path>
              </a:pathLst>
            </a:custGeom>
            <a:solidFill>
              <a:srgbClr val="C98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40;p60">
              <a:extLst>
                <a:ext uri="{FF2B5EF4-FFF2-40B4-BE49-F238E27FC236}">
                  <a16:creationId xmlns:a16="http://schemas.microsoft.com/office/drawing/2014/main" id="{7E431B8F-3BC5-4F82-AA38-179DF07276DE}"/>
                </a:ext>
              </a:extLst>
            </p:cNvPr>
            <p:cNvSpPr/>
            <p:nvPr/>
          </p:nvSpPr>
          <p:spPr>
            <a:xfrm>
              <a:off x="5915575" y="2560175"/>
              <a:ext cx="29475" cy="43900"/>
            </a:xfrm>
            <a:custGeom>
              <a:avLst/>
              <a:gdLst/>
              <a:ahLst/>
              <a:cxnLst/>
              <a:rect l="l" t="t" r="r" b="b"/>
              <a:pathLst>
                <a:path w="1179" h="1756" extrusionOk="0">
                  <a:moveTo>
                    <a:pt x="1128" y="1"/>
                  </a:moveTo>
                  <a:cubicBezTo>
                    <a:pt x="1103" y="1"/>
                    <a:pt x="1053" y="1"/>
                    <a:pt x="1053" y="26"/>
                  </a:cubicBezTo>
                  <a:lnTo>
                    <a:pt x="0" y="1655"/>
                  </a:lnTo>
                  <a:cubicBezTo>
                    <a:pt x="0" y="1680"/>
                    <a:pt x="0" y="1730"/>
                    <a:pt x="25" y="1730"/>
                  </a:cubicBezTo>
                  <a:cubicBezTo>
                    <a:pt x="50" y="1755"/>
                    <a:pt x="50" y="1755"/>
                    <a:pt x="50" y="1755"/>
                  </a:cubicBezTo>
                  <a:cubicBezTo>
                    <a:pt x="75" y="1755"/>
                    <a:pt x="100" y="1730"/>
                    <a:pt x="125" y="1730"/>
                  </a:cubicBezTo>
                  <a:lnTo>
                    <a:pt x="1153" y="101"/>
                  </a:lnTo>
                  <a:cubicBezTo>
                    <a:pt x="1178" y="76"/>
                    <a:pt x="1153" y="26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41;p60">
              <a:extLst>
                <a:ext uri="{FF2B5EF4-FFF2-40B4-BE49-F238E27FC236}">
                  <a16:creationId xmlns:a16="http://schemas.microsoft.com/office/drawing/2014/main" id="{158A54BB-53D9-4D01-9793-7F4F70CFA2F5}"/>
                </a:ext>
              </a:extLst>
            </p:cNvPr>
            <p:cNvSpPr/>
            <p:nvPr/>
          </p:nvSpPr>
          <p:spPr>
            <a:xfrm>
              <a:off x="5918075" y="2396825"/>
              <a:ext cx="65175" cy="50600"/>
            </a:xfrm>
            <a:custGeom>
              <a:avLst/>
              <a:gdLst/>
              <a:ahLst/>
              <a:cxnLst/>
              <a:rect l="l" t="t" r="r" b="b"/>
              <a:pathLst>
                <a:path w="2607" h="2024" extrusionOk="0">
                  <a:moveTo>
                    <a:pt x="817" y="1"/>
                  </a:moveTo>
                  <a:cubicBezTo>
                    <a:pt x="574" y="1"/>
                    <a:pt x="329" y="102"/>
                    <a:pt x="151" y="294"/>
                  </a:cubicBezTo>
                  <a:cubicBezTo>
                    <a:pt x="151" y="294"/>
                    <a:pt x="76" y="369"/>
                    <a:pt x="0" y="470"/>
                  </a:cubicBezTo>
                  <a:cubicBezTo>
                    <a:pt x="326" y="1196"/>
                    <a:pt x="1479" y="2023"/>
                    <a:pt x="1479" y="2023"/>
                  </a:cubicBezTo>
                  <a:lnTo>
                    <a:pt x="2607" y="1272"/>
                  </a:lnTo>
                  <a:cubicBezTo>
                    <a:pt x="1880" y="645"/>
                    <a:pt x="1379" y="219"/>
                    <a:pt x="1379" y="219"/>
                  </a:cubicBezTo>
                  <a:cubicBezTo>
                    <a:pt x="1220" y="71"/>
                    <a:pt x="1019" y="1"/>
                    <a:pt x="817" y="1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42;p60">
              <a:extLst>
                <a:ext uri="{FF2B5EF4-FFF2-40B4-BE49-F238E27FC236}">
                  <a16:creationId xmlns:a16="http://schemas.microsoft.com/office/drawing/2014/main" id="{3A139107-DD32-43D8-8A69-EECFD89A18AC}"/>
                </a:ext>
              </a:extLst>
            </p:cNvPr>
            <p:cNvSpPr/>
            <p:nvPr/>
          </p:nvSpPr>
          <p:spPr>
            <a:xfrm>
              <a:off x="5789000" y="2374725"/>
              <a:ext cx="46400" cy="160425"/>
            </a:xfrm>
            <a:custGeom>
              <a:avLst/>
              <a:gdLst/>
              <a:ahLst/>
              <a:cxnLst/>
              <a:rect l="l" t="t" r="r" b="b"/>
              <a:pathLst>
                <a:path w="1856" h="6417" extrusionOk="0">
                  <a:moveTo>
                    <a:pt x="928" y="0"/>
                  </a:moveTo>
                  <a:cubicBezTo>
                    <a:pt x="427" y="0"/>
                    <a:pt x="0" y="426"/>
                    <a:pt x="0" y="927"/>
                  </a:cubicBezTo>
                  <a:lnTo>
                    <a:pt x="0" y="5489"/>
                  </a:lnTo>
                  <a:cubicBezTo>
                    <a:pt x="0" y="5990"/>
                    <a:pt x="427" y="6416"/>
                    <a:pt x="928" y="6416"/>
                  </a:cubicBezTo>
                  <a:cubicBezTo>
                    <a:pt x="1454" y="6416"/>
                    <a:pt x="1855" y="5990"/>
                    <a:pt x="1855" y="5489"/>
                  </a:cubicBezTo>
                  <a:lnTo>
                    <a:pt x="1855" y="927"/>
                  </a:lnTo>
                  <a:cubicBezTo>
                    <a:pt x="1855" y="426"/>
                    <a:pt x="1454" y="0"/>
                    <a:pt x="928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43;p60">
              <a:extLst>
                <a:ext uri="{FF2B5EF4-FFF2-40B4-BE49-F238E27FC236}">
                  <a16:creationId xmlns:a16="http://schemas.microsoft.com/office/drawing/2014/main" id="{3047C495-A28D-4BBD-A5ED-49F63C95EFAB}"/>
                </a:ext>
              </a:extLst>
            </p:cNvPr>
            <p:cNvSpPr/>
            <p:nvPr/>
          </p:nvSpPr>
          <p:spPr>
            <a:xfrm>
              <a:off x="5882350" y="2374725"/>
              <a:ext cx="46400" cy="160425"/>
            </a:xfrm>
            <a:custGeom>
              <a:avLst/>
              <a:gdLst/>
              <a:ahLst/>
              <a:cxnLst/>
              <a:rect l="l" t="t" r="r" b="b"/>
              <a:pathLst>
                <a:path w="1856" h="6417" extrusionOk="0">
                  <a:moveTo>
                    <a:pt x="928" y="0"/>
                  </a:moveTo>
                  <a:cubicBezTo>
                    <a:pt x="427" y="0"/>
                    <a:pt x="1" y="426"/>
                    <a:pt x="1" y="927"/>
                  </a:cubicBezTo>
                  <a:lnTo>
                    <a:pt x="1" y="5489"/>
                  </a:lnTo>
                  <a:cubicBezTo>
                    <a:pt x="1" y="5990"/>
                    <a:pt x="427" y="6416"/>
                    <a:pt x="928" y="6416"/>
                  </a:cubicBezTo>
                  <a:cubicBezTo>
                    <a:pt x="1454" y="6416"/>
                    <a:pt x="1855" y="5990"/>
                    <a:pt x="1855" y="5489"/>
                  </a:cubicBezTo>
                  <a:lnTo>
                    <a:pt x="1855" y="927"/>
                  </a:lnTo>
                  <a:cubicBezTo>
                    <a:pt x="1855" y="426"/>
                    <a:pt x="1454" y="0"/>
                    <a:pt x="928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44;p60">
              <a:extLst>
                <a:ext uri="{FF2B5EF4-FFF2-40B4-BE49-F238E27FC236}">
                  <a16:creationId xmlns:a16="http://schemas.microsoft.com/office/drawing/2014/main" id="{F6B31790-D4C1-4FB5-A3E1-ADA4497F1C0D}"/>
                </a:ext>
              </a:extLst>
            </p:cNvPr>
            <p:cNvSpPr/>
            <p:nvPr/>
          </p:nvSpPr>
          <p:spPr>
            <a:xfrm>
              <a:off x="5835375" y="2374725"/>
              <a:ext cx="47000" cy="184225"/>
            </a:xfrm>
            <a:custGeom>
              <a:avLst/>
              <a:gdLst/>
              <a:ahLst/>
              <a:cxnLst/>
              <a:rect l="l" t="t" r="r" b="b"/>
              <a:pathLst>
                <a:path w="1880" h="7369" extrusionOk="0">
                  <a:moveTo>
                    <a:pt x="953" y="0"/>
                  </a:moveTo>
                  <a:cubicBezTo>
                    <a:pt x="426" y="0"/>
                    <a:pt x="0" y="426"/>
                    <a:pt x="0" y="927"/>
                  </a:cubicBezTo>
                  <a:lnTo>
                    <a:pt x="0" y="6441"/>
                  </a:lnTo>
                  <a:cubicBezTo>
                    <a:pt x="0" y="6943"/>
                    <a:pt x="426" y="7369"/>
                    <a:pt x="953" y="7369"/>
                  </a:cubicBezTo>
                  <a:cubicBezTo>
                    <a:pt x="1454" y="7369"/>
                    <a:pt x="1880" y="6943"/>
                    <a:pt x="1880" y="6441"/>
                  </a:cubicBezTo>
                  <a:lnTo>
                    <a:pt x="1880" y="927"/>
                  </a:lnTo>
                  <a:cubicBezTo>
                    <a:pt x="1880" y="426"/>
                    <a:pt x="1454" y="0"/>
                    <a:pt x="953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45;p60">
              <a:extLst>
                <a:ext uri="{FF2B5EF4-FFF2-40B4-BE49-F238E27FC236}">
                  <a16:creationId xmlns:a16="http://schemas.microsoft.com/office/drawing/2014/main" id="{342095DB-1565-4588-8944-047A71321E8A}"/>
                </a:ext>
              </a:extLst>
            </p:cNvPr>
            <p:cNvSpPr/>
            <p:nvPr/>
          </p:nvSpPr>
          <p:spPr>
            <a:xfrm>
              <a:off x="5928725" y="2372650"/>
              <a:ext cx="97775" cy="162500"/>
            </a:xfrm>
            <a:custGeom>
              <a:avLst/>
              <a:gdLst/>
              <a:ahLst/>
              <a:cxnLst/>
              <a:rect l="l" t="t" r="r" b="b"/>
              <a:pathLst>
                <a:path w="3911" h="6500" extrusionOk="0">
                  <a:moveTo>
                    <a:pt x="1401" y="0"/>
                  </a:moveTo>
                  <a:cubicBezTo>
                    <a:pt x="1232" y="0"/>
                    <a:pt x="1057" y="26"/>
                    <a:pt x="878" y="83"/>
                  </a:cubicBezTo>
                  <a:cubicBezTo>
                    <a:pt x="401" y="83"/>
                    <a:pt x="0" y="459"/>
                    <a:pt x="0" y="935"/>
                  </a:cubicBezTo>
                  <a:lnTo>
                    <a:pt x="0" y="5622"/>
                  </a:lnTo>
                  <a:cubicBezTo>
                    <a:pt x="0" y="6098"/>
                    <a:pt x="401" y="6499"/>
                    <a:pt x="878" y="6499"/>
                  </a:cubicBezTo>
                  <a:lnTo>
                    <a:pt x="1028" y="6499"/>
                  </a:lnTo>
                  <a:cubicBezTo>
                    <a:pt x="1479" y="6499"/>
                    <a:pt x="1880" y="6098"/>
                    <a:pt x="1880" y="5622"/>
                  </a:cubicBezTo>
                  <a:lnTo>
                    <a:pt x="1880" y="1913"/>
                  </a:lnTo>
                  <a:lnTo>
                    <a:pt x="3910" y="1913"/>
                  </a:lnTo>
                  <a:cubicBezTo>
                    <a:pt x="3910" y="1913"/>
                    <a:pt x="2863" y="0"/>
                    <a:pt x="1401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46;p60">
              <a:extLst>
                <a:ext uri="{FF2B5EF4-FFF2-40B4-BE49-F238E27FC236}">
                  <a16:creationId xmlns:a16="http://schemas.microsoft.com/office/drawing/2014/main" id="{480B19A7-415E-4D61-A50C-48800BBA9CF1}"/>
                </a:ext>
              </a:extLst>
            </p:cNvPr>
            <p:cNvSpPr/>
            <p:nvPr/>
          </p:nvSpPr>
          <p:spPr>
            <a:xfrm>
              <a:off x="5974475" y="2394150"/>
              <a:ext cx="2525" cy="125950"/>
            </a:xfrm>
            <a:custGeom>
              <a:avLst/>
              <a:gdLst/>
              <a:ahLst/>
              <a:cxnLst/>
              <a:rect l="l" t="t" r="r" b="b"/>
              <a:pathLst>
                <a:path w="101" h="5038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lnTo>
                    <a:pt x="0" y="4988"/>
                  </a:lnTo>
                  <a:cubicBezTo>
                    <a:pt x="0" y="5013"/>
                    <a:pt x="25" y="5038"/>
                    <a:pt x="50" y="5038"/>
                  </a:cubicBezTo>
                  <a:cubicBezTo>
                    <a:pt x="75" y="5038"/>
                    <a:pt x="100" y="5013"/>
                    <a:pt x="100" y="4988"/>
                  </a:cubicBezTo>
                  <a:lnTo>
                    <a:pt x="100" y="75"/>
                  </a:lnTo>
                  <a:cubicBezTo>
                    <a:pt x="100" y="25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47;p60">
              <a:extLst>
                <a:ext uri="{FF2B5EF4-FFF2-40B4-BE49-F238E27FC236}">
                  <a16:creationId xmlns:a16="http://schemas.microsoft.com/office/drawing/2014/main" id="{F0C67AE2-EE90-4E2F-BED1-5FF1B0C9427C}"/>
                </a:ext>
              </a:extLst>
            </p:cNvPr>
            <p:cNvSpPr/>
            <p:nvPr/>
          </p:nvSpPr>
          <p:spPr>
            <a:xfrm>
              <a:off x="5789000" y="2486250"/>
              <a:ext cx="35100" cy="48900"/>
            </a:xfrm>
            <a:custGeom>
              <a:avLst/>
              <a:gdLst/>
              <a:ahLst/>
              <a:cxnLst/>
              <a:rect l="l" t="t" r="r" b="b"/>
              <a:pathLst>
                <a:path w="1404" h="1956" extrusionOk="0">
                  <a:moveTo>
                    <a:pt x="0" y="0"/>
                  </a:moveTo>
                  <a:lnTo>
                    <a:pt x="0" y="1078"/>
                  </a:lnTo>
                  <a:cubicBezTo>
                    <a:pt x="0" y="1554"/>
                    <a:pt x="376" y="1955"/>
                    <a:pt x="853" y="1955"/>
                  </a:cubicBezTo>
                  <a:lnTo>
                    <a:pt x="1003" y="1955"/>
                  </a:lnTo>
                  <a:cubicBezTo>
                    <a:pt x="1404" y="1228"/>
                    <a:pt x="1103" y="0"/>
                    <a:pt x="1103" y="0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48;p60">
              <a:extLst>
                <a:ext uri="{FF2B5EF4-FFF2-40B4-BE49-F238E27FC236}">
                  <a16:creationId xmlns:a16="http://schemas.microsoft.com/office/drawing/2014/main" id="{7FB34B03-2CC5-4751-86E6-3712B66D5182}"/>
                </a:ext>
              </a:extLst>
            </p:cNvPr>
            <p:cNvSpPr/>
            <p:nvPr/>
          </p:nvSpPr>
          <p:spPr>
            <a:xfrm>
              <a:off x="5928725" y="2486250"/>
              <a:ext cx="35750" cy="48900"/>
            </a:xfrm>
            <a:custGeom>
              <a:avLst/>
              <a:gdLst/>
              <a:ahLst/>
              <a:cxnLst/>
              <a:rect l="l" t="t" r="r" b="b"/>
              <a:pathLst>
                <a:path w="1430" h="1956" extrusionOk="0">
                  <a:moveTo>
                    <a:pt x="0" y="0"/>
                  </a:moveTo>
                  <a:lnTo>
                    <a:pt x="0" y="1078"/>
                  </a:lnTo>
                  <a:cubicBezTo>
                    <a:pt x="0" y="1554"/>
                    <a:pt x="401" y="1955"/>
                    <a:pt x="878" y="1955"/>
                  </a:cubicBezTo>
                  <a:lnTo>
                    <a:pt x="1028" y="1955"/>
                  </a:lnTo>
                  <a:cubicBezTo>
                    <a:pt x="1429" y="1228"/>
                    <a:pt x="1128" y="0"/>
                    <a:pt x="1128" y="0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49;p60">
              <a:extLst>
                <a:ext uri="{FF2B5EF4-FFF2-40B4-BE49-F238E27FC236}">
                  <a16:creationId xmlns:a16="http://schemas.microsoft.com/office/drawing/2014/main" id="{6862ABDB-F3BC-43EE-AD44-8DB48ADB9F6A}"/>
                </a:ext>
              </a:extLst>
            </p:cNvPr>
            <p:cNvSpPr/>
            <p:nvPr/>
          </p:nvSpPr>
          <p:spPr>
            <a:xfrm>
              <a:off x="5882350" y="2486250"/>
              <a:ext cx="35125" cy="48900"/>
            </a:xfrm>
            <a:custGeom>
              <a:avLst/>
              <a:gdLst/>
              <a:ahLst/>
              <a:cxnLst/>
              <a:rect l="l" t="t" r="r" b="b"/>
              <a:pathLst>
                <a:path w="1405" h="1956" extrusionOk="0">
                  <a:moveTo>
                    <a:pt x="1" y="0"/>
                  </a:moveTo>
                  <a:lnTo>
                    <a:pt x="1" y="1078"/>
                  </a:lnTo>
                  <a:cubicBezTo>
                    <a:pt x="1" y="1554"/>
                    <a:pt x="377" y="1955"/>
                    <a:pt x="853" y="1955"/>
                  </a:cubicBezTo>
                  <a:lnTo>
                    <a:pt x="1003" y="1955"/>
                  </a:lnTo>
                  <a:cubicBezTo>
                    <a:pt x="1404" y="1228"/>
                    <a:pt x="1104" y="0"/>
                    <a:pt x="1104" y="0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50;p60">
              <a:extLst>
                <a:ext uri="{FF2B5EF4-FFF2-40B4-BE49-F238E27FC236}">
                  <a16:creationId xmlns:a16="http://schemas.microsoft.com/office/drawing/2014/main" id="{0130C716-40A3-47E4-A5B1-7A1A4BBC4320}"/>
                </a:ext>
              </a:extLst>
            </p:cNvPr>
            <p:cNvSpPr/>
            <p:nvPr/>
          </p:nvSpPr>
          <p:spPr>
            <a:xfrm>
              <a:off x="5835375" y="2510675"/>
              <a:ext cx="35725" cy="48900"/>
            </a:xfrm>
            <a:custGeom>
              <a:avLst/>
              <a:gdLst/>
              <a:ahLst/>
              <a:cxnLst/>
              <a:rect l="l" t="t" r="r" b="b"/>
              <a:pathLst>
                <a:path w="1429" h="1956" extrusionOk="0">
                  <a:moveTo>
                    <a:pt x="0" y="1"/>
                  </a:moveTo>
                  <a:lnTo>
                    <a:pt x="0" y="1078"/>
                  </a:lnTo>
                  <a:cubicBezTo>
                    <a:pt x="0" y="1555"/>
                    <a:pt x="401" y="1956"/>
                    <a:pt x="877" y="1956"/>
                  </a:cubicBezTo>
                  <a:lnTo>
                    <a:pt x="1028" y="1956"/>
                  </a:lnTo>
                  <a:cubicBezTo>
                    <a:pt x="1429" y="1204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DB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51;p60">
              <a:extLst>
                <a:ext uri="{FF2B5EF4-FFF2-40B4-BE49-F238E27FC236}">
                  <a16:creationId xmlns:a16="http://schemas.microsoft.com/office/drawing/2014/main" id="{2DFA4CAE-D263-488F-994C-E018304A4157}"/>
                </a:ext>
              </a:extLst>
            </p:cNvPr>
            <p:cNvSpPr/>
            <p:nvPr/>
          </p:nvSpPr>
          <p:spPr>
            <a:xfrm>
              <a:off x="5834125" y="2394775"/>
              <a:ext cx="3150" cy="117175"/>
            </a:xfrm>
            <a:custGeom>
              <a:avLst/>
              <a:gdLst/>
              <a:ahLst/>
              <a:cxnLst/>
              <a:rect l="l" t="t" r="r" b="b"/>
              <a:pathLst>
                <a:path w="126" h="4687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0" y="4637"/>
                  </a:lnTo>
                  <a:cubicBezTo>
                    <a:pt x="0" y="4662"/>
                    <a:pt x="25" y="4687"/>
                    <a:pt x="50" y="4687"/>
                  </a:cubicBezTo>
                  <a:cubicBezTo>
                    <a:pt x="100" y="4687"/>
                    <a:pt x="125" y="4662"/>
                    <a:pt x="125" y="4637"/>
                  </a:cubicBezTo>
                  <a:lnTo>
                    <a:pt x="125" y="50"/>
                  </a:lnTo>
                  <a:cubicBezTo>
                    <a:pt x="125" y="25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52;p60">
              <a:extLst>
                <a:ext uri="{FF2B5EF4-FFF2-40B4-BE49-F238E27FC236}">
                  <a16:creationId xmlns:a16="http://schemas.microsoft.com/office/drawing/2014/main" id="{5FBC3D46-DEA6-4C0F-AB71-4E8A9229E570}"/>
                </a:ext>
              </a:extLst>
            </p:cNvPr>
            <p:cNvSpPr/>
            <p:nvPr/>
          </p:nvSpPr>
          <p:spPr>
            <a:xfrm>
              <a:off x="5881100" y="2394775"/>
              <a:ext cx="2525" cy="120325"/>
            </a:xfrm>
            <a:custGeom>
              <a:avLst/>
              <a:gdLst/>
              <a:ahLst/>
              <a:cxnLst/>
              <a:rect l="l" t="t" r="r" b="b"/>
              <a:pathLst>
                <a:path w="101" h="4813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lnTo>
                    <a:pt x="1" y="4737"/>
                  </a:lnTo>
                  <a:cubicBezTo>
                    <a:pt x="1" y="4787"/>
                    <a:pt x="26" y="4812"/>
                    <a:pt x="51" y="4812"/>
                  </a:cubicBezTo>
                  <a:cubicBezTo>
                    <a:pt x="76" y="4812"/>
                    <a:pt x="101" y="4787"/>
                    <a:pt x="101" y="4737"/>
                  </a:cubicBezTo>
                  <a:lnTo>
                    <a:pt x="101" y="50"/>
                  </a:lnTo>
                  <a:cubicBezTo>
                    <a:pt x="101" y="25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53;p60">
              <a:extLst>
                <a:ext uri="{FF2B5EF4-FFF2-40B4-BE49-F238E27FC236}">
                  <a16:creationId xmlns:a16="http://schemas.microsoft.com/office/drawing/2014/main" id="{15C4ED87-F7D3-41D7-9606-A631FAF4B6E6}"/>
                </a:ext>
              </a:extLst>
            </p:cNvPr>
            <p:cNvSpPr/>
            <p:nvPr/>
          </p:nvSpPr>
          <p:spPr>
            <a:xfrm>
              <a:off x="5927475" y="2394775"/>
              <a:ext cx="3150" cy="120325"/>
            </a:xfrm>
            <a:custGeom>
              <a:avLst/>
              <a:gdLst/>
              <a:ahLst/>
              <a:cxnLst/>
              <a:rect l="l" t="t" r="r" b="b"/>
              <a:pathLst>
                <a:path w="126" h="4813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lnTo>
                    <a:pt x="0" y="4737"/>
                  </a:lnTo>
                  <a:cubicBezTo>
                    <a:pt x="0" y="4787"/>
                    <a:pt x="25" y="4812"/>
                    <a:pt x="50" y="4812"/>
                  </a:cubicBezTo>
                  <a:cubicBezTo>
                    <a:pt x="101" y="4812"/>
                    <a:pt x="126" y="4787"/>
                    <a:pt x="126" y="4737"/>
                  </a:cubicBezTo>
                  <a:lnTo>
                    <a:pt x="126" y="50"/>
                  </a:lnTo>
                  <a:cubicBezTo>
                    <a:pt x="126" y="25"/>
                    <a:pt x="101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54;p60">
              <a:extLst>
                <a:ext uri="{FF2B5EF4-FFF2-40B4-BE49-F238E27FC236}">
                  <a16:creationId xmlns:a16="http://schemas.microsoft.com/office/drawing/2014/main" id="{CA6D83A7-A84A-48D6-939A-2302D758D56B}"/>
                </a:ext>
              </a:extLst>
            </p:cNvPr>
            <p:cNvSpPr/>
            <p:nvPr/>
          </p:nvSpPr>
          <p:spPr>
            <a:xfrm>
              <a:off x="5708175" y="2731850"/>
              <a:ext cx="414800" cy="79600"/>
            </a:xfrm>
            <a:custGeom>
              <a:avLst/>
              <a:gdLst/>
              <a:ahLst/>
              <a:cxnLst/>
              <a:rect l="l" t="t" r="r" b="b"/>
              <a:pathLst>
                <a:path w="16592" h="3184" extrusionOk="0">
                  <a:moveTo>
                    <a:pt x="0" y="1"/>
                  </a:moveTo>
                  <a:lnTo>
                    <a:pt x="0" y="3184"/>
                  </a:lnTo>
                  <a:lnTo>
                    <a:pt x="16592" y="3184"/>
                  </a:lnTo>
                  <a:lnTo>
                    <a:pt x="165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55;p60">
              <a:extLst>
                <a:ext uri="{FF2B5EF4-FFF2-40B4-BE49-F238E27FC236}">
                  <a16:creationId xmlns:a16="http://schemas.microsoft.com/office/drawing/2014/main" id="{30F61BC9-3824-4352-BA04-E493F4D0DB79}"/>
                </a:ext>
              </a:extLst>
            </p:cNvPr>
            <p:cNvSpPr/>
            <p:nvPr/>
          </p:nvSpPr>
          <p:spPr>
            <a:xfrm>
              <a:off x="5708175" y="2811425"/>
              <a:ext cx="414800" cy="70200"/>
            </a:xfrm>
            <a:custGeom>
              <a:avLst/>
              <a:gdLst/>
              <a:ahLst/>
              <a:cxnLst/>
              <a:rect l="l" t="t" r="r" b="b"/>
              <a:pathLst>
                <a:path w="16592" h="2808" extrusionOk="0">
                  <a:moveTo>
                    <a:pt x="0" y="1"/>
                  </a:moveTo>
                  <a:lnTo>
                    <a:pt x="2807" y="2808"/>
                  </a:lnTo>
                  <a:lnTo>
                    <a:pt x="14061" y="2808"/>
                  </a:lnTo>
                  <a:lnTo>
                    <a:pt x="16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56;p60">
              <a:extLst>
                <a:ext uri="{FF2B5EF4-FFF2-40B4-BE49-F238E27FC236}">
                  <a16:creationId xmlns:a16="http://schemas.microsoft.com/office/drawing/2014/main" id="{D9667A6F-DD7F-4D00-908B-07AB08DFC722}"/>
                </a:ext>
              </a:extLst>
            </p:cNvPr>
            <p:cNvSpPr/>
            <p:nvPr/>
          </p:nvSpPr>
          <p:spPr>
            <a:xfrm>
              <a:off x="5709425" y="2881600"/>
              <a:ext cx="429225" cy="601550"/>
            </a:xfrm>
            <a:custGeom>
              <a:avLst/>
              <a:gdLst/>
              <a:ahLst/>
              <a:cxnLst/>
              <a:rect l="l" t="t" r="r" b="b"/>
              <a:pathLst>
                <a:path w="17169" h="24062" extrusionOk="0">
                  <a:moveTo>
                    <a:pt x="2757" y="1"/>
                  </a:moveTo>
                  <a:lnTo>
                    <a:pt x="1" y="24061"/>
                  </a:lnTo>
                  <a:lnTo>
                    <a:pt x="17169" y="24061"/>
                  </a:lnTo>
                  <a:lnTo>
                    <a:pt x="140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57;p60">
              <a:extLst>
                <a:ext uri="{FF2B5EF4-FFF2-40B4-BE49-F238E27FC236}">
                  <a16:creationId xmlns:a16="http://schemas.microsoft.com/office/drawing/2014/main" id="{753C2317-357C-4A10-9226-EFDF0D1B405A}"/>
                </a:ext>
              </a:extLst>
            </p:cNvPr>
            <p:cNvSpPr/>
            <p:nvPr/>
          </p:nvSpPr>
          <p:spPr>
            <a:xfrm>
              <a:off x="5729475" y="2893525"/>
              <a:ext cx="127850" cy="589625"/>
            </a:xfrm>
            <a:custGeom>
              <a:avLst/>
              <a:gdLst/>
              <a:ahLst/>
              <a:cxnLst/>
              <a:rect l="l" t="t" r="r" b="b"/>
              <a:pathLst>
                <a:path w="5114" h="23585" extrusionOk="0">
                  <a:moveTo>
                    <a:pt x="2632" y="0"/>
                  </a:moveTo>
                  <a:lnTo>
                    <a:pt x="1" y="23584"/>
                  </a:lnTo>
                  <a:lnTo>
                    <a:pt x="3885" y="23584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58;p60">
              <a:extLst>
                <a:ext uri="{FF2B5EF4-FFF2-40B4-BE49-F238E27FC236}">
                  <a16:creationId xmlns:a16="http://schemas.microsoft.com/office/drawing/2014/main" id="{44CDAA44-74EE-4748-9016-5102361FC9A2}"/>
                </a:ext>
              </a:extLst>
            </p:cNvPr>
            <p:cNvSpPr/>
            <p:nvPr/>
          </p:nvSpPr>
          <p:spPr>
            <a:xfrm>
              <a:off x="5972575" y="2893525"/>
              <a:ext cx="127225" cy="589625"/>
            </a:xfrm>
            <a:custGeom>
              <a:avLst/>
              <a:gdLst/>
              <a:ahLst/>
              <a:cxnLst/>
              <a:rect l="l" t="t" r="r" b="b"/>
              <a:pathLst>
                <a:path w="5089" h="23585" extrusionOk="0">
                  <a:moveTo>
                    <a:pt x="1" y="0"/>
                  </a:moveTo>
                  <a:lnTo>
                    <a:pt x="1204" y="23584"/>
                  </a:lnTo>
                  <a:lnTo>
                    <a:pt x="5089" y="2358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59;p60">
              <a:extLst>
                <a:ext uri="{FF2B5EF4-FFF2-40B4-BE49-F238E27FC236}">
                  <a16:creationId xmlns:a16="http://schemas.microsoft.com/office/drawing/2014/main" id="{556C89FC-6323-4F94-9634-4351240E4323}"/>
                </a:ext>
              </a:extLst>
            </p:cNvPr>
            <p:cNvSpPr/>
            <p:nvPr/>
          </p:nvSpPr>
          <p:spPr>
            <a:xfrm>
              <a:off x="5871700" y="2897900"/>
              <a:ext cx="93400" cy="585250"/>
            </a:xfrm>
            <a:custGeom>
              <a:avLst/>
              <a:gdLst/>
              <a:ahLst/>
              <a:cxnLst/>
              <a:rect l="l" t="t" r="r" b="b"/>
              <a:pathLst>
                <a:path w="3736" h="23410" extrusionOk="0">
                  <a:moveTo>
                    <a:pt x="1" y="1"/>
                  </a:moveTo>
                  <a:lnTo>
                    <a:pt x="1" y="23409"/>
                  </a:lnTo>
                  <a:lnTo>
                    <a:pt x="3735" y="2340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1713;p72">
            <a:extLst>
              <a:ext uri="{FF2B5EF4-FFF2-40B4-BE49-F238E27FC236}">
                <a16:creationId xmlns:a16="http://schemas.microsoft.com/office/drawing/2014/main" id="{CBC650E2-4297-4848-90DD-EBD03DB45080}"/>
              </a:ext>
            </a:extLst>
          </p:cNvPr>
          <p:cNvGrpSpPr/>
          <p:nvPr/>
        </p:nvGrpSpPr>
        <p:grpSpPr>
          <a:xfrm>
            <a:off x="1979899" y="1"/>
            <a:ext cx="2179210" cy="4603955"/>
            <a:chOff x="5731373" y="1"/>
            <a:chExt cx="2179210" cy="4603955"/>
          </a:xfrm>
        </p:grpSpPr>
        <p:sp>
          <p:nvSpPr>
            <p:cNvPr id="54" name="Google Shape;1714;p72">
              <a:extLst>
                <a:ext uri="{FF2B5EF4-FFF2-40B4-BE49-F238E27FC236}">
                  <a16:creationId xmlns:a16="http://schemas.microsoft.com/office/drawing/2014/main" id="{1F68E8A6-B9EE-44C8-AC38-27195B6E012B}"/>
                </a:ext>
              </a:extLst>
            </p:cNvPr>
            <p:cNvSpPr/>
            <p:nvPr/>
          </p:nvSpPr>
          <p:spPr>
            <a:xfrm>
              <a:off x="6326955" y="2307594"/>
              <a:ext cx="24218" cy="247253"/>
            </a:xfrm>
            <a:custGeom>
              <a:avLst/>
              <a:gdLst/>
              <a:ahLst/>
              <a:cxnLst/>
              <a:rect l="l" t="t" r="r" b="b"/>
              <a:pathLst>
                <a:path w="1279" h="13058" extrusionOk="0">
                  <a:moveTo>
                    <a:pt x="0" y="0"/>
                  </a:moveTo>
                  <a:lnTo>
                    <a:pt x="0" y="13058"/>
                  </a:lnTo>
                  <a:lnTo>
                    <a:pt x="1278" y="13058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1715;p72">
              <a:extLst>
                <a:ext uri="{FF2B5EF4-FFF2-40B4-BE49-F238E27FC236}">
                  <a16:creationId xmlns:a16="http://schemas.microsoft.com/office/drawing/2014/main" id="{EA890210-05AA-43C8-B182-2D8F2B451E0B}"/>
                </a:ext>
              </a:extLst>
            </p:cNvPr>
            <p:cNvGrpSpPr/>
            <p:nvPr/>
          </p:nvGrpSpPr>
          <p:grpSpPr>
            <a:xfrm>
              <a:off x="5731385" y="2459104"/>
              <a:ext cx="904530" cy="656084"/>
              <a:chOff x="1418050" y="2302650"/>
              <a:chExt cx="666075" cy="483125"/>
            </a:xfrm>
          </p:grpSpPr>
          <p:sp>
            <p:nvSpPr>
              <p:cNvPr id="109" name="Google Shape;1716;p72">
                <a:extLst>
                  <a:ext uri="{FF2B5EF4-FFF2-40B4-BE49-F238E27FC236}">
                    <a16:creationId xmlns:a16="http://schemas.microsoft.com/office/drawing/2014/main" id="{2163E080-B74A-4F0A-8DD0-4B1AC861FE37}"/>
                  </a:ext>
                </a:extLst>
              </p:cNvPr>
              <p:cNvSpPr/>
              <p:nvPr/>
            </p:nvSpPr>
            <p:spPr>
              <a:xfrm>
                <a:off x="1418050" y="2302650"/>
                <a:ext cx="66607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26643" h="19325" extrusionOk="0">
                    <a:moveTo>
                      <a:pt x="2758" y="1"/>
                    </a:moveTo>
                    <a:lnTo>
                      <a:pt x="1" y="14938"/>
                    </a:lnTo>
                    <a:lnTo>
                      <a:pt x="23911" y="19324"/>
                    </a:lnTo>
                    <a:lnTo>
                      <a:pt x="26643" y="4387"/>
                    </a:lnTo>
                    <a:lnTo>
                      <a:pt x="27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717;p72">
                <a:extLst>
                  <a:ext uri="{FF2B5EF4-FFF2-40B4-BE49-F238E27FC236}">
                    <a16:creationId xmlns:a16="http://schemas.microsoft.com/office/drawing/2014/main" id="{C558D1A3-3E20-41A6-AA32-9EA5DB033BB0}"/>
                  </a:ext>
                </a:extLst>
              </p:cNvPr>
              <p:cNvSpPr/>
              <p:nvPr/>
            </p:nvSpPr>
            <p:spPr>
              <a:xfrm>
                <a:off x="1476950" y="2302650"/>
                <a:ext cx="607175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6493" extrusionOk="0">
                    <a:moveTo>
                      <a:pt x="402" y="1"/>
                    </a:moveTo>
                    <a:lnTo>
                      <a:pt x="1" y="2106"/>
                    </a:lnTo>
                    <a:lnTo>
                      <a:pt x="23911" y="6492"/>
                    </a:lnTo>
                    <a:lnTo>
                      <a:pt x="24287" y="4387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718;p72">
                <a:extLst>
                  <a:ext uri="{FF2B5EF4-FFF2-40B4-BE49-F238E27FC236}">
                    <a16:creationId xmlns:a16="http://schemas.microsoft.com/office/drawing/2014/main" id="{78E895CB-74D3-4B99-B621-B12F5093FD09}"/>
                  </a:ext>
                </a:extLst>
              </p:cNvPr>
              <p:cNvSpPr/>
              <p:nvPr/>
            </p:nvSpPr>
            <p:spPr>
              <a:xfrm>
                <a:off x="1493875" y="2397900"/>
                <a:ext cx="156050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1379" extrusionOk="0">
                    <a:moveTo>
                      <a:pt x="51" y="0"/>
                    </a:moveTo>
                    <a:lnTo>
                      <a:pt x="0" y="251"/>
                    </a:lnTo>
                    <a:lnTo>
                      <a:pt x="6216" y="1379"/>
                    </a:lnTo>
                    <a:lnTo>
                      <a:pt x="6241" y="112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719;p72">
                <a:extLst>
                  <a:ext uri="{FF2B5EF4-FFF2-40B4-BE49-F238E27FC236}">
                    <a16:creationId xmlns:a16="http://schemas.microsoft.com/office/drawing/2014/main" id="{72F98706-9DEC-468D-96B8-91950D6F915B}"/>
                  </a:ext>
                </a:extLst>
              </p:cNvPr>
              <p:cNvSpPr/>
              <p:nvPr/>
            </p:nvSpPr>
            <p:spPr>
              <a:xfrm>
                <a:off x="1486975" y="2436750"/>
                <a:ext cx="156050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1379" extrusionOk="0">
                    <a:moveTo>
                      <a:pt x="51" y="0"/>
                    </a:moveTo>
                    <a:lnTo>
                      <a:pt x="1" y="251"/>
                    </a:lnTo>
                    <a:lnTo>
                      <a:pt x="6191" y="1379"/>
                    </a:lnTo>
                    <a:lnTo>
                      <a:pt x="6241" y="112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720;p72">
                <a:extLst>
                  <a:ext uri="{FF2B5EF4-FFF2-40B4-BE49-F238E27FC236}">
                    <a16:creationId xmlns:a16="http://schemas.microsoft.com/office/drawing/2014/main" id="{B5087984-DA4B-466B-AB00-ED258F4F345D}"/>
                  </a:ext>
                </a:extLst>
              </p:cNvPr>
              <p:cNvSpPr/>
              <p:nvPr/>
            </p:nvSpPr>
            <p:spPr>
              <a:xfrm>
                <a:off x="1694375" y="2492750"/>
                <a:ext cx="170450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6918" extrusionOk="0">
                    <a:moveTo>
                      <a:pt x="3520" y="1"/>
                    </a:moveTo>
                    <a:cubicBezTo>
                      <a:pt x="1955" y="1"/>
                      <a:pt x="705" y="1050"/>
                      <a:pt x="376" y="2848"/>
                    </a:cubicBezTo>
                    <a:cubicBezTo>
                      <a:pt x="0" y="4953"/>
                      <a:pt x="1078" y="6507"/>
                      <a:pt x="2958" y="6858"/>
                    </a:cubicBezTo>
                    <a:cubicBezTo>
                      <a:pt x="3195" y="6898"/>
                      <a:pt x="3424" y="6918"/>
                      <a:pt x="3643" y="6918"/>
                    </a:cubicBezTo>
                    <a:cubicBezTo>
                      <a:pt x="4931" y="6918"/>
                      <a:pt x="5899" y="6250"/>
                      <a:pt x="6392" y="5179"/>
                    </a:cubicBezTo>
                    <a:lnTo>
                      <a:pt x="5214" y="4978"/>
                    </a:lnTo>
                    <a:cubicBezTo>
                      <a:pt x="4901" y="5624"/>
                      <a:pt x="4347" y="5975"/>
                      <a:pt x="3608" y="5975"/>
                    </a:cubicBezTo>
                    <a:cubicBezTo>
                      <a:pt x="3457" y="5975"/>
                      <a:pt x="3299" y="5961"/>
                      <a:pt x="3133" y="5931"/>
                    </a:cubicBezTo>
                    <a:cubicBezTo>
                      <a:pt x="1930" y="5705"/>
                      <a:pt x="1204" y="4678"/>
                      <a:pt x="1504" y="3049"/>
                    </a:cubicBezTo>
                    <a:cubicBezTo>
                      <a:pt x="1746" y="1645"/>
                      <a:pt x="2582" y="951"/>
                      <a:pt x="3593" y="951"/>
                    </a:cubicBezTo>
                    <a:cubicBezTo>
                      <a:pt x="3738" y="951"/>
                      <a:pt x="3885" y="965"/>
                      <a:pt x="4036" y="993"/>
                    </a:cubicBezTo>
                    <a:cubicBezTo>
                      <a:pt x="5013" y="1169"/>
                      <a:pt x="5564" y="1795"/>
                      <a:pt x="5665" y="2623"/>
                    </a:cubicBezTo>
                    <a:lnTo>
                      <a:pt x="6818" y="2823"/>
                    </a:lnTo>
                    <a:cubicBezTo>
                      <a:pt x="6742" y="1394"/>
                      <a:pt x="5840" y="367"/>
                      <a:pt x="4211" y="66"/>
                    </a:cubicBezTo>
                    <a:cubicBezTo>
                      <a:pt x="3976" y="22"/>
                      <a:pt x="3745" y="1"/>
                      <a:pt x="3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721;p72">
                <a:extLst>
                  <a:ext uri="{FF2B5EF4-FFF2-40B4-BE49-F238E27FC236}">
                    <a16:creationId xmlns:a16="http://schemas.microsoft.com/office/drawing/2014/main" id="{046C235B-CD32-4707-9C81-B836BE7B0329}"/>
                  </a:ext>
                </a:extLst>
              </p:cNvPr>
              <p:cNvSpPr/>
              <p:nvPr/>
            </p:nvSpPr>
            <p:spPr>
              <a:xfrm>
                <a:off x="1656150" y="2457050"/>
                <a:ext cx="251275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9740" extrusionOk="0">
                    <a:moveTo>
                      <a:pt x="5032" y="139"/>
                    </a:moveTo>
                    <a:cubicBezTo>
                      <a:pt x="5317" y="139"/>
                      <a:pt x="5604" y="164"/>
                      <a:pt x="5890" y="216"/>
                    </a:cubicBezTo>
                    <a:cubicBezTo>
                      <a:pt x="7118" y="441"/>
                      <a:pt x="8196" y="1143"/>
                      <a:pt x="8923" y="2171"/>
                    </a:cubicBezTo>
                    <a:cubicBezTo>
                      <a:pt x="9650" y="3223"/>
                      <a:pt x="9900" y="4477"/>
                      <a:pt x="9675" y="5730"/>
                    </a:cubicBezTo>
                    <a:cubicBezTo>
                      <a:pt x="9449" y="6958"/>
                      <a:pt x="8748" y="8036"/>
                      <a:pt x="7720" y="8762"/>
                    </a:cubicBezTo>
                    <a:cubicBezTo>
                      <a:pt x="6917" y="9317"/>
                      <a:pt x="5997" y="9594"/>
                      <a:pt x="5049" y="9594"/>
                    </a:cubicBezTo>
                    <a:cubicBezTo>
                      <a:pt x="4755" y="9594"/>
                      <a:pt x="4458" y="9568"/>
                      <a:pt x="4161" y="9514"/>
                    </a:cubicBezTo>
                    <a:cubicBezTo>
                      <a:pt x="2933" y="9289"/>
                      <a:pt x="1855" y="8587"/>
                      <a:pt x="1128" y="7559"/>
                    </a:cubicBezTo>
                    <a:cubicBezTo>
                      <a:pt x="402" y="6507"/>
                      <a:pt x="151" y="5254"/>
                      <a:pt x="377" y="4025"/>
                    </a:cubicBezTo>
                    <a:cubicBezTo>
                      <a:pt x="602" y="2772"/>
                      <a:pt x="1304" y="1695"/>
                      <a:pt x="2331" y="968"/>
                    </a:cubicBezTo>
                    <a:cubicBezTo>
                      <a:pt x="3143" y="427"/>
                      <a:pt x="4074" y="139"/>
                      <a:pt x="5032" y="139"/>
                    </a:cubicBezTo>
                    <a:close/>
                    <a:moveTo>
                      <a:pt x="4970" y="0"/>
                    </a:moveTo>
                    <a:cubicBezTo>
                      <a:pt x="4008" y="0"/>
                      <a:pt x="3074" y="297"/>
                      <a:pt x="2256" y="868"/>
                    </a:cubicBezTo>
                    <a:cubicBezTo>
                      <a:pt x="1204" y="1594"/>
                      <a:pt x="477" y="2722"/>
                      <a:pt x="251" y="4000"/>
                    </a:cubicBezTo>
                    <a:cubicBezTo>
                      <a:pt x="1" y="5279"/>
                      <a:pt x="276" y="6557"/>
                      <a:pt x="1028" y="7635"/>
                    </a:cubicBezTo>
                    <a:cubicBezTo>
                      <a:pt x="1755" y="8687"/>
                      <a:pt x="2883" y="9414"/>
                      <a:pt x="4136" y="9640"/>
                    </a:cubicBezTo>
                    <a:cubicBezTo>
                      <a:pt x="4437" y="9715"/>
                      <a:pt x="4738" y="9740"/>
                      <a:pt x="5038" y="9740"/>
                    </a:cubicBezTo>
                    <a:cubicBezTo>
                      <a:pt x="6016" y="9740"/>
                      <a:pt x="6968" y="9439"/>
                      <a:pt x="7795" y="8863"/>
                    </a:cubicBezTo>
                    <a:cubicBezTo>
                      <a:pt x="8848" y="8136"/>
                      <a:pt x="9575" y="7033"/>
                      <a:pt x="9800" y="5755"/>
                    </a:cubicBezTo>
                    <a:cubicBezTo>
                      <a:pt x="10051" y="4477"/>
                      <a:pt x="9775" y="3173"/>
                      <a:pt x="9023" y="2096"/>
                    </a:cubicBezTo>
                    <a:cubicBezTo>
                      <a:pt x="8296" y="1043"/>
                      <a:pt x="7169" y="316"/>
                      <a:pt x="5890" y="91"/>
                    </a:cubicBezTo>
                    <a:cubicBezTo>
                      <a:pt x="5583" y="30"/>
                      <a:pt x="5275" y="0"/>
                      <a:pt x="49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1722;p72">
              <a:extLst>
                <a:ext uri="{FF2B5EF4-FFF2-40B4-BE49-F238E27FC236}">
                  <a16:creationId xmlns:a16="http://schemas.microsoft.com/office/drawing/2014/main" id="{78810084-187B-4B38-BB58-E701A5749F8C}"/>
                </a:ext>
              </a:extLst>
            </p:cNvPr>
            <p:cNvSpPr/>
            <p:nvPr/>
          </p:nvSpPr>
          <p:spPr>
            <a:xfrm>
              <a:off x="6331225" y="1"/>
              <a:ext cx="15674" cy="2307655"/>
            </a:xfrm>
            <a:custGeom>
              <a:avLst/>
              <a:gdLst/>
              <a:ahLst/>
              <a:cxnLst/>
              <a:rect l="l" t="t" r="r" b="b"/>
              <a:pathLst>
                <a:path w="828" h="71856" extrusionOk="0">
                  <a:moveTo>
                    <a:pt x="1" y="0"/>
                  </a:moveTo>
                  <a:lnTo>
                    <a:pt x="1" y="71855"/>
                  </a:lnTo>
                  <a:lnTo>
                    <a:pt x="828" y="71855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23;p72">
              <a:extLst>
                <a:ext uri="{FF2B5EF4-FFF2-40B4-BE49-F238E27FC236}">
                  <a16:creationId xmlns:a16="http://schemas.microsoft.com/office/drawing/2014/main" id="{CCEBE6DD-19E2-4EA3-9F08-475613B04737}"/>
                </a:ext>
              </a:extLst>
            </p:cNvPr>
            <p:cNvSpPr/>
            <p:nvPr/>
          </p:nvSpPr>
          <p:spPr>
            <a:xfrm>
              <a:off x="6400025" y="2211253"/>
              <a:ext cx="115352" cy="70722"/>
            </a:xfrm>
            <a:custGeom>
              <a:avLst/>
              <a:gdLst/>
              <a:ahLst/>
              <a:cxnLst/>
              <a:rect l="l" t="t" r="r" b="b"/>
              <a:pathLst>
                <a:path w="6092" h="3735" extrusionOk="0">
                  <a:moveTo>
                    <a:pt x="5114" y="0"/>
                  </a:moveTo>
                  <a:lnTo>
                    <a:pt x="1" y="1930"/>
                  </a:lnTo>
                  <a:lnTo>
                    <a:pt x="627" y="3735"/>
                  </a:lnTo>
                  <a:lnTo>
                    <a:pt x="6091" y="2732"/>
                  </a:lnTo>
                  <a:lnTo>
                    <a:pt x="5114" y="0"/>
                  </a:ln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24;p72">
              <a:extLst>
                <a:ext uri="{FF2B5EF4-FFF2-40B4-BE49-F238E27FC236}">
                  <a16:creationId xmlns:a16="http://schemas.microsoft.com/office/drawing/2014/main" id="{A15E3DF7-0BE2-4DBA-9DCE-B99F65FFFB49}"/>
                </a:ext>
              </a:extLst>
            </p:cNvPr>
            <p:cNvSpPr/>
            <p:nvPr/>
          </p:nvSpPr>
          <p:spPr>
            <a:xfrm>
              <a:off x="6671477" y="2126784"/>
              <a:ext cx="371126" cy="638223"/>
            </a:xfrm>
            <a:custGeom>
              <a:avLst/>
              <a:gdLst/>
              <a:ahLst/>
              <a:cxnLst/>
              <a:rect l="l" t="t" r="r" b="b"/>
              <a:pathLst>
                <a:path w="19600" h="33706" extrusionOk="0">
                  <a:moveTo>
                    <a:pt x="16968" y="0"/>
                  </a:moveTo>
                  <a:cubicBezTo>
                    <a:pt x="16968" y="0"/>
                    <a:pt x="11229" y="1604"/>
                    <a:pt x="8096" y="5163"/>
                  </a:cubicBezTo>
                  <a:cubicBezTo>
                    <a:pt x="4963" y="8697"/>
                    <a:pt x="1" y="26993"/>
                    <a:pt x="1053" y="31153"/>
                  </a:cubicBezTo>
                  <a:cubicBezTo>
                    <a:pt x="1430" y="32651"/>
                    <a:pt x="2622" y="33706"/>
                    <a:pt x="4252" y="33706"/>
                  </a:cubicBezTo>
                  <a:cubicBezTo>
                    <a:pt x="7178" y="33706"/>
                    <a:pt x="11516" y="30308"/>
                    <a:pt x="15089" y="19975"/>
                  </a:cubicBezTo>
                  <a:cubicBezTo>
                    <a:pt x="19600" y="6943"/>
                    <a:pt x="16968" y="0"/>
                    <a:pt x="16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25;p72">
              <a:extLst>
                <a:ext uri="{FF2B5EF4-FFF2-40B4-BE49-F238E27FC236}">
                  <a16:creationId xmlns:a16="http://schemas.microsoft.com/office/drawing/2014/main" id="{9AEA074C-13EB-4BDE-A4D5-E4EBB63D5A02}"/>
                </a:ext>
              </a:extLst>
            </p:cNvPr>
            <p:cNvSpPr/>
            <p:nvPr/>
          </p:nvSpPr>
          <p:spPr>
            <a:xfrm>
              <a:off x="6387698" y="2238254"/>
              <a:ext cx="460348" cy="557560"/>
            </a:xfrm>
            <a:custGeom>
              <a:avLst/>
              <a:gdLst/>
              <a:ahLst/>
              <a:cxnLst/>
              <a:rect l="l" t="t" r="r" b="b"/>
              <a:pathLst>
                <a:path w="24312" h="29446" extrusionOk="0">
                  <a:moveTo>
                    <a:pt x="6863" y="1"/>
                  </a:moveTo>
                  <a:cubicBezTo>
                    <a:pt x="5019" y="1"/>
                    <a:pt x="1032" y="1481"/>
                    <a:pt x="552" y="2334"/>
                  </a:cubicBezTo>
                  <a:cubicBezTo>
                    <a:pt x="0" y="3311"/>
                    <a:pt x="9499" y="28374"/>
                    <a:pt x="15890" y="29326"/>
                  </a:cubicBezTo>
                  <a:cubicBezTo>
                    <a:pt x="16426" y="29408"/>
                    <a:pt x="16931" y="29445"/>
                    <a:pt x="17407" y="29445"/>
                  </a:cubicBezTo>
                  <a:cubicBezTo>
                    <a:pt x="22627" y="29445"/>
                    <a:pt x="24311" y="24940"/>
                    <a:pt x="24311" y="24940"/>
                  </a:cubicBezTo>
                  <a:cubicBezTo>
                    <a:pt x="24311" y="24940"/>
                    <a:pt x="8772" y="654"/>
                    <a:pt x="7519" y="103"/>
                  </a:cubicBezTo>
                  <a:cubicBezTo>
                    <a:pt x="7359" y="32"/>
                    <a:pt x="7134" y="1"/>
                    <a:pt x="6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6;p72">
              <a:extLst>
                <a:ext uri="{FF2B5EF4-FFF2-40B4-BE49-F238E27FC236}">
                  <a16:creationId xmlns:a16="http://schemas.microsoft.com/office/drawing/2014/main" id="{5BB39000-268C-4DEC-89FD-FF8711276F10}"/>
                </a:ext>
              </a:extLst>
            </p:cNvPr>
            <p:cNvSpPr/>
            <p:nvPr/>
          </p:nvSpPr>
          <p:spPr>
            <a:xfrm>
              <a:off x="6203082" y="2057690"/>
              <a:ext cx="293777" cy="218226"/>
            </a:xfrm>
            <a:custGeom>
              <a:avLst/>
              <a:gdLst/>
              <a:ahLst/>
              <a:cxnLst/>
              <a:rect l="l" t="t" r="r" b="b"/>
              <a:pathLst>
                <a:path w="15515" h="11525" extrusionOk="0">
                  <a:moveTo>
                    <a:pt x="3921" y="1"/>
                  </a:moveTo>
                  <a:cubicBezTo>
                    <a:pt x="3165" y="1"/>
                    <a:pt x="3357" y="1071"/>
                    <a:pt x="3610" y="1343"/>
                  </a:cubicBezTo>
                  <a:cubicBezTo>
                    <a:pt x="3936" y="1694"/>
                    <a:pt x="5164" y="2195"/>
                    <a:pt x="5164" y="2195"/>
                  </a:cubicBezTo>
                  <a:cubicBezTo>
                    <a:pt x="5164" y="2195"/>
                    <a:pt x="2983" y="2296"/>
                    <a:pt x="2181" y="2647"/>
                  </a:cubicBezTo>
                  <a:cubicBezTo>
                    <a:pt x="1379" y="2972"/>
                    <a:pt x="327" y="3524"/>
                    <a:pt x="878" y="4401"/>
                  </a:cubicBezTo>
                  <a:cubicBezTo>
                    <a:pt x="1454" y="5303"/>
                    <a:pt x="1003" y="5353"/>
                    <a:pt x="502" y="6080"/>
                  </a:cubicBezTo>
                  <a:cubicBezTo>
                    <a:pt x="1" y="6807"/>
                    <a:pt x="452" y="7810"/>
                    <a:pt x="953" y="8236"/>
                  </a:cubicBezTo>
                  <a:cubicBezTo>
                    <a:pt x="1454" y="8687"/>
                    <a:pt x="978" y="9965"/>
                    <a:pt x="2181" y="10241"/>
                  </a:cubicBezTo>
                  <a:cubicBezTo>
                    <a:pt x="3384" y="10516"/>
                    <a:pt x="2657" y="10917"/>
                    <a:pt x="3560" y="11343"/>
                  </a:cubicBezTo>
                  <a:cubicBezTo>
                    <a:pt x="3813" y="11473"/>
                    <a:pt x="4244" y="11524"/>
                    <a:pt x="4741" y="11524"/>
                  </a:cubicBezTo>
                  <a:cubicBezTo>
                    <a:pt x="5968" y="11524"/>
                    <a:pt x="7592" y="11214"/>
                    <a:pt x="7896" y="11018"/>
                  </a:cubicBezTo>
                  <a:cubicBezTo>
                    <a:pt x="8322" y="10742"/>
                    <a:pt x="8221" y="9890"/>
                    <a:pt x="8221" y="9890"/>
                  </a:cubicBezTo>
                  <a:lnTo>
                    <a:pt x="8221" y="9890"/>
                  </a:lnTo>
                  <a:cubicBezTo>
                    <a:pt x="8222" y="9890"/>
                    <a:pt x="9156" y="10112"/>
                    <a:pt x="9861" y="10112"/>
                  </a:cubicBezTo>
                  <a:cubicBezTo>
                    <a:pt x="10072" y="10112"/>
                    <a:pt x="10263" y="10092"/>
                    <a:pt x="10402" y="10040"/>
                  </a:cubicBezTo>
                  <a:cubicBezTo>
                    <a:pt x="10978" y="9815"/>
                    <a:pt x="15515" y="8110"/>
                    <a:pt x="15515" y="8110"/>
                  </a:cubicBezTo>
                  <a:cubicBezTo>
                    <a:pt x="15515" y="8110"/>
                    <a:pt x="14337" y="5053"/>
                    <a:pt x="12683" y="3649"/>
                  </a:cubicBezTo>
                  <a:cubicBezTo>
                    <a:pt x="11003" y="2221"/>
                    <a:pt x="6617" y="1293"/>
                    <a:pt x="4838" y="316"/>
                  </a:cubicBezTo>
                  <a:cubicBezTo>
                    <a:pt x="4438" y="91"/>
                    <a:pt x="4140" y="1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27;p72">
              <a:extLst>
                <a:ext uri="{FF2B5EF4-FFF2-40B4-BE49-F238E27FC236}">
                  <a16:creationId xmlns:a16="http://schemas.microsoft.com/office/drawing/2014/main" id="{C23D7627-839E-42E1-8D2D-E8242BEA1780}"/>
                </a:ext>
              </a:extLst>
            </p:cNvPr>
            <p:cNvSpPr/>
            <p:nvPr/>
          </p:nvSpPr>
          <p:spPr>
            <a:xfrm>
              <a:off x="6287551" y="2232555"/>
              <a:ext cx="77861" cy="39461"/>
            </a:xfrm>
            <a:custGeom>
              <a:avLst/>
              <a:gdLst/>
              <a:ahLst/>
              <a:cxnLst/>
              <a:rect l="l" t="t" r="r" b="b"/>
              <a:pathLst>
                <a:path w="4112" h="2084" extrusionOk="0">
                  <a:moveTo>
                    <a:pt x="2898" y="0"/>
                  </a:moveTo>
                  <a:cubicBezTo>
                    <a:pt x="2410" y="0"/>
                    <a:pt x="1814" y="145"/>
                    <a:pt x="1229" y="279"/>
                  </a:cubicBezTo>
                  <a:cubicBezTo>
                    <a:pt x="778" y="404"/>
                    <a:pt x="327" y="504"/>
                    <a:pt x="1" y="529"/>
                  </a:cubicBezTo>
                  <a:lnTo>
                    <a:pt x="26" y="955"/>
                  </a:lnTo>
                  <a:cubicBezTo>
                    <a:pt x="402" y="930"/>
                    <a:pt x="853" y="805"/>
                    <a:pt x="1329" y="705"/>
                  </a:cubicBezTo>
                  <a:cubicBezTo>
                    <a:pt x="1892" y="560"/>
                    <a:pt x="2495" y="401"/>
                    <a:pt x="2927" y="401"/>
                  </a:cubicBezTo>
                  <a:cubicBezTo>
                    <a:pt x="3091" y="401"/>
                    <a:pt x="3231" y="424"/>
                    <a:pt x="3334" y="479"/>
                  </a:cubicBezTo>
                  <a:cubicBezTo>
                    <a:pt x="3435" y="529"/>
                    <a:pt x="3485" y="605"/>
                    <a:pt x="3535" y="705"/>
                  </a:cubicBezTo>
                  <a:cubicBezTo>
                    <a:pt x="3635" y="1056"/>
                    <a:pt x="3359" y="1657"/>
                    <a:pt x="3259" y="1883"/>
                  </a:cubicBezTo>
                  <a:lnTo>
                    <a:pt x="3635" y="2083"/>
                  </a:lnTo>
                  <a:cubicBezTo>
                    <a:pt x="3685" y="1983"/>
                    <a:pt x="4111" y="1156"/>
                    <a:pt x="3911" y="580"/>
                  </a:cubicBezTo>
                  <a:cubicBezTo>
                    <a:pt x="3861" y="379"/>
                    <a:pt x="3735" y="204"/>
                    <a:pt x="3535" y="128"/>
                  </a:cubicBezTo>
                  <a:cubicBezTo>
                    <a:pt x="3359" y="37"/>
                    <a:pt x="314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28;p72">
              <a:extLst>
                <a:ext uri="{FF2B5EF4-FFF2-40B4-BE49-F238E27FC236}">
                  <a16:creationId xmlns:a16="http://schemas.microsoft.com/office/drawing/2014/main" id="{FC223E87-B6BD-4971-ABE2-065E13977CCF}"/>
                </a:ext>
              </a:extLst>
            </p:cNvPr>
            <p:cNvSpPr/>
            <p:nvPr/>
          </p:nvSpPr>
          <p:spPr>
            <a:xfrm>
              <a:off x="6279958" y="2201767"/>
              <a:ext cx="87347" cy="39404"/>
            </a:xfrm>
            <a:custGeom>
              <a:avLst/>
              <a:gdLst/>
              <a:ahLst/>
              <a:cxnLst/>
              <a:rect l="l" t="t" r="r" b="b"/>
              <a:pathLst>
                <a:path w="4613" h="2081" extrusionOk="0">
                  <a:moveTo>
                    <a:pt x="1" y="0"/>
                  </a:moveTo>
                  <a:lnTo>
                    <a:pt x="1" y="426"/>
                  </a:lnTo>
                  <a:cubicBezTo>
                    <a:pt x="389" y="439"/>
                    <a:pt x="753" y="445"/>
                    <a:pt x="1088" y="445"/>
                  </a:cubicBezTo>
                  <a:cubicBezTo>
                    <a:pt x="1423" y="445"/>
                    <a:pt x="1730" y="439"/>
                    <a:pt x="2006" y="426"/>
                  </a:cubicBezTo>
                  <a:cubicBezTo>
                    <a:pt x="3034" y="426"/>
                    <a:pt x="3685" y="426"/>
                    <a:pt x="4036" y="677"/>
                  </a:cubicBezTo>
                  <a:cubicBezTo>
                    <a:pt x="4111" y="727"/>
                    <a:pt x="4136" y="802"/>
                    <a:pt x="4161" y="877"/>
                  </a:cubicBezTo>
                  <a:cubicBezTo>
                    <a:pt x="4186" y="1178"/>
                    <a:pt x="3811" y="1654"/>
                    <a:pt x="3685" y="1779"/>
                  </a:cubicBezTo>
                  <a:lnTo>
                    <a:pt x="3986" y="2080"/>
                  </a:lnTo>
                  <a:cubicBezTo>
                    <a:pt x="4061" y="2005"/>
                    <a:pt x="4613" y="1404"/>
                    <a:pt x="4562" y="852"/>
                  </a:cubicBezTo>
                  <a:cubicBezTo>
                    <a:pt x="4562" y="627"/>
                    <a:pt x="4462" y="451"/>
                    <a:pt x="4287" y="326"/>
                  </a:cubicBezTo>
                  <a:cubicBezTo>
                    <a:pt x="3934" y="71"/>
                    <a:pt x="3411" y="15"/>
                    <a:pt x="2672" y="15"/>
                  </a:cubicBezTo>
                  <a:cubicBezTo>
                    <a:pt x="2467" y="15"/>
                    <a:pt x="2245" y="20"/>
                    <a:pt x="2006" y="25"/>
                  </a:cubicBezTo>
                  <a:cubicBezTo>
                    <a:pt x="1430" y="25"/>
                    <a:pt x="778" y="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29;p72">
              <a:extLst>
                <a:ext uri="{FF2B5EF4-FFF2-40B4-BE49-F238E27FC236}">
                  <a16:creationId xmlns:a16="http://schemas.microsoft.com/office/drawing/2014/main" id="{34FDA9A6-3C84-4C8F-8ABF-E320568AD328}"/>
                </a:ext>
              </a:extLst>
            </p:cNvPr>
            <p:cNvSpPr/>
            <p:nvPr/>
          </p:nvSpPr>
          <p:spPr>
            <a:xfrm>
              <a:off x="6259092" y="2155243"/>
              <a:ext cx="112966" cy="55082"/>
            </a:xfrm>
            <a:custGeom>
              <a:avLst/>
              <a:gdLst/>
              <a:ahLst/>
              <a:cxnLst/>
              <a:rect l="l" t="t" r="r" b="b"/>
              <a:pathLst>
                <a:path w="5966" h="2909" extrusionOk="0">
                  <a:moveTo>
                    <a:pt x="25" y="1"/>
                  </a:moveTo>
                  <a:lnTo>
                    <a:pt x="0" y="427"/>
                  </a:lnTo>
                  <a:cubicBezTo>
                    <a:pt x="25" y="427"/>
                    <a:pt x="3233" y="627"/>
                    <a:pt x="4085" y="803"/>
                  </a:cubicBezTo>
                  <a:cubicBezTo>
                    <a:pt x="4236" y="853"/>
                    <a:pt x="4386" y="878"/>
                    <a:pt x="4537" y="903"/>
                  </a:cubicBezTo>
                  <a:cubicBezTo>
                    <a:pt x="5238" y="1028"/>
                    <a:pt x="5539" y="1104"/>
                    <a:pt x="5539" y="1680"/>
                  </a:cubicBezTo>
                  <a:cubicBezTo>
                    <a:pt x="5539" y="2382"/>
                    <a:pt x="4136" y="2482"/>
                    <a:pt x="4111" y="2482"/>
                  </a:cubicBezTo>
                  <a:lnTo>
                    <a:pt x="4136" y="2908"/>
                  </a:lnTo>
                  <a:cubicBezTo>
                    <a:pt x="4211" y="2883"/>
                    <a:pt x="5965" y="2808"/>
                    <a:pt x="5965" y="1680"/>
                  </a:cubicBezTo>
                  <a:cubicBezTo>
                    <a:pt x="5965" y="728"/>
                    <a:pt x="5263" y="602"/>
                    <a:pt x="4612" y="477"/>
                  </a:cubicBezTo>
                  <a:cubicBezTo>
                    <a:pt x="4461" y="452"/>
                    <a:pt x="4336" y="427"/>
                    <a:pt x="4186" y="402"/>
                  </a:cubicBezTo>
                  <a:cubicBezTo>
                    <a:pt x="3283" y="201"/>
                    <a:pt x="176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30;p72">
              <a:extLst>
                <a:ext uri="{FF2B5EF4-FFF2-40B4-BE49-F238E27FC236}">
                  <a16:creationId xmlns:a16="http://schemas.microsoft.com/office/drawing/2014/main" id="{5DA14CBF-87F2-4652-955F-3C36D9E865D5}"/>
                </a:ext>
              </a:extLst>
            </p:cNvPr>
            <p:cNvSpPr/>
            <p:nvPr/>
          </p:nvSpPr>
          <p:spPr>
            <a:xfrm>
              <a:off x="6277591" y="2114438"/>
              <a:ext cx="90661" cy="57922"/>
            </a:xfrm>
            <a:custGeom>
              <a:avLst/>
              <a:gdLst/>
              <a:ahLst/>
              <a:cxnLst/>
              <a:rect l="l" t="t" r="r" b="b"/>
              <a:pathLst>
                <a:path w="4788" h="3059" extrusionOk="0">
                  <a:moveTo>
                    <a:pt x="251" y="0"/>
                  </a:moveTo>
                  <a:lnTo>
                    <a:pt x="1" y="351"/>
                  </a:lnTo>
                  <a:cubicBezTo>
                    <a:pt x="477" y="652"/>
                    <a:pt x="778" y="677"/>
                    <a:pt x="1905" y="802"/>
                  </a:cubicBezTo>
                  <a:lnTo>
                    <a:pt x="2281" y="853"/>
                  </a:lnTo>
                  <a:cubicBezTo>
                    <a:pt x="3535" y="978"/>
                    <a:pt x="4337" y="1454"/>
                    <a:pt x="4286" y="2031"/>
                  </a:cubicBezTo>
                  <a:cubicBezTo>
                    <a:pt x="4236" y="2532"/>
                    <a:pt x="3560" y="2632"/>
                    <a:pt x="3535" y="2632"/>
                  </a:cubicBezTo>
                  <a:lnTo>
                    <a:pt x="3585" y="3058"/>
                  </a:lnTo>
                  <a:cubicBezTo>
                    <a:pt x="3635" y="3033"/>
                    <a:pt x="4612" y="2908"/>
                    <a:pt x="4687" y="2081"/>
                  </a:cubicBezTo>
                  <a:cubicBezTo>
                    <a:pt x="4788" y="1229"/>
                    <a:pt x="3860" y="602"/>
                    <a:pt x="2331" y="427"/>
                  </a:cubicBezTo>
                  <a:lnTo>
                    <a:pt x="1956" y="401"/>
                  </a:lnTo>
                  <a:cubicBezTo>
                    <a:pt x="853" y="276"/>
                    <a:pt x="627" y="251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31;p72">
              <a:extLst>
                <a:ext uri="{FF2B5EF4-FFF2-40B4-BE49-F238E27FC236}">
                  <a16:creationId xmlns:a16="http://schemas.microsoft.com/office/drawing/2014/main" id="{8EA82548-9571-44D1-B496-BF27648F7AA9}"/>
                </a:ext>
              </a:extLst>
            </p:cNvPr>
            <p:cNvSpPr/>
            <p:nvPr/>
          </p:nvSpPr>
          <p:spPr>
            <a:xfrm>
              <a:off x="6297530" y="2096886"/>
              <a:ext cx="48890" cy="39404"/>
            </a:xfrm>
            <a:custGeom>
              <a:avLst/>
              <a:gdLst/>
              <a:ahLst/>
              <a:cxnLst/>
              <a:rect l="l" t="t" r="r" b="b"/>
              <a:pathLst>
                <a:path w="2582" h="2081" extrusionOk="0">
                  <a:moveTo>
                    <a:pt x="351" y="0"/>
                  </a:moveTo>
                  <a:lnTo>
                    <a:pt x="0" y="251"/>
                  </a:lnTo>
                  <a:cubicBezTo>
                    <a:pt x="50" y="326"/>
                    <a:pt x="1228" y="1805"/>
                    <a:pt x="2482" y="2080"/>
                  </a:cubicBezTo>
                  <a:lnTo>
                    <a:pt x="2582" y="1679"/>
                  </a:lnTo>
                  <a:cubicBezTo>
                    <a:pt x="1479" y="1429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32;p72">
              <a:extLst>
                <a:ext uri="{FF2B5EF4-FFF2-40B4-BE49-F238E27FC236}">
                  <a16:creationId xmlns:a16="http://schemas.microsoft.com/office/drawing/2014/main" id="{D84E95A1-C665-4FAD-B42F-DA42A69111A7}"/>
                </a:ext>
              </a:extLst>
            </p:cNvPr>
            <p:cNvSpPr/>
            <p:nvPr/>
          </p:nvSpPr>
          <p:spPr>
            <a:xfrm>
              <a:off x="6358747" y="2152403"/>
              <a:ext cx="55063" cy="62656"/>
            </a:xfrm>
            <a:custGeom>
              <a:avLst/>
              <a:gdLst/>
              <a:ahLst/>
              <a:cxnLst/>
              <a:rect l="l" t="t" r="r" b="b"/>
              <a:pathLst>
                <a:path w="2908" h="3309" extrusionOk="0">
                  <a:moveTo>
                    <a:pt x="401" y="0"/>
                  </a:moveTo>
                  <a:lnTo>
                    <a:pt x="0" y="101"/>
                  </a:lnTo>
                  <a:cubicBezTo>
                    <a:pt x="25" y="201"/>
                    <a:pt x="602" y="2808"/>
                    <a:pt x="2807" y="3309"/>
                  </a:cubicBezTo>
                  <a:lnTo>
                    <a:pt x="2908" y="2908"/>
                  </a:lnTo>
                  <a:cubicBezTo>
                    <a:pt x="978" y="2457"/>
                    <a:pt x="426" y="26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33;p72">
              <a:extLst>
                <a:ext uri="{FF2B5EF4-FFF2-40B4-BE49-F238E27FC236}">
                  <a16:creationId xmlns:a16="http://schemas.microsoft.com/office/drawing/2014/main" id="{77B69992-C876-47AF-BFF1-BD1B65003075}"/>
                </a:ext>
              </a:extLst>
            </p:cNvPr>
            <p:cNvSpPr/>
            <p:nvPr/>
          </p:nvSpPr>
          <p:spPr>
            <a:xfrm>
              <a:off x="6864633" y="2094727"/>
              <a:ext cx="596074" cy="1086547"/>
            </a:xfrm>
            <a:custGeom>
              <a:avLst/>
              <a:gdLst/>
              <a:ahLst/>
              <a:cxnLst/>
              <a:rect l="l" t="t" r="r" b="b"/>
              <a:pathLst>
                <a:path w="31480" h="57383" extrusionOk="0">
                  <a:moveTo>
                    <a:pt x="14603" y="1"/>
                  </a:moveTo>
                  <a:cubicBezTo>
                    <a:pt x="8055" y="1"/>
                    <a:pt x="0" y="3008"/>
                    <a:pt x="0" y="9062"/>
                  </a:cubicBezTo>
                  <a:cubicBezTo>
                    <a:pt x="0" y="24199"/>
                    <a:pt x="1980" y="56731"/>
                    <a:pt x="1980" y="56731"/>
                  </a:cubicBezTo>
                  <a:cubicBezTo>
                    <a:pt x="1980" y="56731"/>
                    <a:pt x="3225" y="57383"/>
                    <a:pt x="6356" y="57383"/>
                  </a:cubicBezTo>
                  <a:cubicBezTo>
                    <a:pt x="10644" y="57383"/>
                    <a:pt x="18470" y="56160"/>
                    <a:pt x="31479" y="50365"/>
                  </a:cubicBezTo>
                  <a:cubicBezTo>
                    <a:pt x="31479" y="50365"/>
                    <a:pt x="27720" y="7909"/>
                    <a:pt x="21955" y="2094"/>
                  </a:cubicBezTo>
                  <a:cubicBezTo>
                    <a:pt x="20569" y="700"/>
                    <a:pt x="17761" y="1"/>
                    <a:pt x="1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34;p72">
              <a:extLst>
                <a:ext uri="{FF2B5EF4-FFF2-40B4-BE49-F238E27FC236}">
                  <a16:creationId xmlns:a16="http://schemas.microsoft.com/office/drawing/2014/main" id="{650C82BB-2189-4D9A-BFC1-B8FD6894E5F5}"/>
                </a:ext>
              </a:extLst>
            </p:cNvPr>
            <p:cNvSpPr/>
            <p:nvPr/>
          </p:nvSpPr>
          <p:spPr>
            <a:xfrm>
              <a:off x="7499599" y="4203897"/>
              <a:ext cx="410984" cy="376125"/>
            </a:xfrm>
            <a:custGeom>
              <a:avLst/>
              <a:gdLst/>
              <a:ahLst/>
              <a:cxnLst/>
              <a:rect l="l" t="t" r="r" b="b"/>
              <a:pathLst>
                <a:path w="21705" h="19864" extrusionOk="0">
                  <a:moveTo>
                    <a:pt x="15251" y="1"/>
                  </a:moveTo>
                  <a:cubicBezTo>
                    <a:pt x="14045" y="1"/>
                    <a:pt x="9800" y="5742"/>
                    <a:pt x="9800" y="5742"/>
                  </a:cubicBezTo>
                  <a:cubicBezTo>
                    <a:pt x="8722" y="8574"/>
                    <a:pt x="11203" y="10730"/>
                    <a:pt x="6717" y="12910"/>
                  </a:cubicBezTo>
                  <a:cubicBezTo>
                    <a:pt x="0" y="16168"/>
                    <a:pt x="251" y="19477"/>
                    <a:pt x="3634" y="19853"/>
                  </a:cubicBezTo>
                  <a:cubicBezTo>
                    <a:pt x="3690" y="19860"/>
                    <a:pt x="3755" y="19863"/>
                    <a:pt x="3829" y="19863"/>
                  </a:cubicBezTo>
                  <a:cubicBezTo>
                    <a:pt x="5062" y="19863"/>
                    <a:pt x="8807" y="18874"/>
                    <a:pt x="12306" y="16770"/>
                  </a:cubicBezTo>
                  <a:cubicBezTo>
                    <a:pt x="17218" y="13813"/>
                    <a:pt x="21379" y="9427"/>
                    <a:pt x="21529" y="7622"/>
                  </a:cubicBezTo>
                  <a:cubicBezTo>
                    <a:pt x="21705" y="5266"/>
                    <a:pt x="16442" y="103"/>
                    <a:pt x="15289" y="3"/>
                  </a:cubicBezTo>
                  <a:cubicBezTo>
                    <a:pt x="15276" y="2"/>
                    <a:pt x="15264" y="1"/>
                    <a:pt x="15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35;p72">
              <a:extLst>
                <a:ext uri="{FF2B5EF4-FFF2-40B4-BE49-F238E27FC236}">
                  <a16:creationId xmlns:a16="http://schemas.microsoft.com/office/drawing/2014/main" id="{6D8A4AFA-8108-4F1D-9829-4EAFE75B4EEE}"/>
                </a:ext>
              </a:extLst>
            </p:cNvPr>
            <p:cNvSpPr/>
            <p:nvPr/>
          </p:nvSpPr>
          <p:spPr>
            <a:xfrm>
              <a:off x="7635799" y="4137984"/>
              <a:ext cx="151404" cy="178443"/>
            </a:xfrm>
            <a:custGeom>
              <a:avLst/>
              <a:gdLst/>
              <a:ahLst/>
              <a:cxnLst/>
              <a:rect l="l" t="t" r="r" b="b"/>
              <a:pathLst>
                <a:path w="7996" h="9424" extrusionOk="0">
                  <a:moveTo>
                    <a:pt x="4211" y="0"/>
                  </a:moveTo>
                  <a:lnTo>
                    <a:pt x="0" y="6191"/>
                  </a:lnTo>
                  <a:lnTo>
                    <a:pt x="3058" y="9424"/>
                  </a:lnTo>
                  <a:cubicBezTo>
                    <a:pt x="3534" y="9374"/>
                    <a:pt x="5113" y="9123"/>
                    <a:pt x="6442" y="7770"/>
                  </a:cubicBezTo>
                  <a:cubicBezTo>
                    <a:pt x="7870" y="6266"/>
                    <a:pt x="7995" y="4461"/>
                    <a:pt x="7995" y="4035"/>
                  </a:cubicBezTo>
                  <a:cubicBezTo>
                    <a:pt x="6742" y="2682"/>
                    <a:pt x="5464" y="1329"/>
                    <a:pt x="4211" y="0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36;p72">
              <a:extLst>
                <a:ext uri="{FF2B5EF4-FFF2-40B4-BE49-F238E27FC236}">
                  <a16:creationId xmlns:a16="http://schemas.microsoft.com/office/drawing/2014/main" id="{67609FA4-BF1B-4798-A8BC-B4ACEC57265A}"/>
                </a:ext>
              </a:extLst>
            </p:cNvPr>
            <p:cNvSpPr/>
            <p:nvPr/>
          </p:nvSpPr>
          <p:spPr>
            <a:xfrm>
              <a:off x="6929637" y="3098585"/>
              <a:ext cx="426700" cy="727331"/>
            </a:xfrm>
            <a:custGeom>
              <a:avLst/>
              <a:gdLst/>
              <a:ahLst/>
              <a:cxnLst/>
              <a:rect l="l" t="t" r="r" b="b"/>
              <a:pathLst>
                <a:path w="22535" h="38412" extrusionOk="0">
                  <a:moveTo>
                    <a:pt x="12339" y="0"/>
                  </a:moveTo>
                  <a:cubicBezTo>
                    <a:pt x="6673" y="0"/>
                    <a:pt x="1" y="11484"/>
                    <a:pt x="1" y="11484"/>
                  </a:cubicBezTo>
                  <a:cubicBezTo>
                    <a:pt x="1" y="11484"/>
                    <a:pt x="6643" y="35419"/>
                    <a:pt x="11655" y="37750"/>
                  </a:cubicBezTo>
                  <a:cubicBezTo>
                    <a:pt x="12538" y="38159"/>
                    <a:pt x="13469" y="38412"/>
                    <a:pt x="14380" y="38412"/>
                  </a:cubicBezTo>
                  <a:cubicBezTo>
                    <a:pt x="18666" y="38412"/>
                    <a:pt x="22534" y="32814"/>
                    <a:pt x="19124" y="11484"/>
                  </a:cubicBezTo>
                  <a:cubicBezTo>
                    <a:pt x="17754" y="2871"/>
                    <a:pt x="15172" y="0"/>
                    <a:pt x="12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37;p72">
              <a:extLst>
                <a:ext uri="{FF2B5EF4-FFF2-40B4-BE49-F238E27FC236}">
                  <a16:creationId xmlns:a16="http://schemas.microsoft.com/office/drawing/2014/main" id="{DD7DC73D-09E5-482D-AD6A-6DA8EAC5D413}"/>
                </a:ext>
              </a:extLst>
            </p:cNvPr>
            <p:cNvSpPr/>
            <p:nvPr/>
          </p:nvSpPr>
          <p:spPr>
            <a:xfrm>
              <a:off x="7132753" y="3528637"/>
              <a:ext cx="656344" cy="777357"/>
            </a:xfrm>
            <a:custGeom>
              <a:avLst/>
              <a:gdLst/>
              <a:ahLst/>
              <a:cxnLst/>
              <a:rect l="l" t="t" r="r" b="b"/>
              <a:pathLst>
                <a:path w="34663" h="41054" extrusionOk="0">
                  <a:moveTo>
                    <a:pt x="8096" y="1"/>
                  </a:moveTo>
                  <a:lnTo>
                    <a:pt x="1" y="14387"/>
                  </a:lnTo>
                  <a:lnTo>
                    <a:pt x="27871" y="41053"/>
                  </a:lnTo>
                  <a:lnTo>
                    <a:pt x="34663" y="33710"/>
                  </a:lnTo>
                  <a:lnTo>
                    <a:pt x="8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38;p72">
              <a:extLst>
                <a:ext uri="{FF2B5EF4-FFF2-40B4-BE49-F238E27FC236}">
                  <a16:creationId xmlns:a16="http://schemas.microsoft.com/office/drawing/2014/main" id="{079A05F5-A4DD-4F5E-9107-CC39745795FE}"/>
                </a:ext>
              </a:extLst>
            </p:cNvPr>
            <p:cNvSpPr/>
            <p:nvPr/>
          </p:nvSpPr>
          <p:spPr>
            <a:xfrm>
              <a:off x="6894531" y="3036043"/>
              <a:ext cx="566175" cy="145231"/>
            </a:xfrm>
            <a:custGeom>
              <a:avLst/>
              <a:gdLst/>
              <a:ahLst/>
              <a:cxnLst/>
              <a:rect l="l" t="t" r="r" b="b"/>
              <a:pathLst>
                <a:path w="29901" h="7670" extrusionOk="0">
                  <a:moveTo>
                    <a:pt x="0" y="0"/>
                  </a:moveTo>
                  <a:cubicBezTo>
                    <a:pt x="226" y="4286"/>
                    <a:pt x="401" y="7018"/>
                    <a:pt x="401" y="7018"/>
                  </a:cubicBezTo>
                  <a:cubicBezTo>
                    <a:pt x="401" y="7018"/>
                    <a:pt x="1646" y="7670"/>
                    <a:pt x="4777" y="7670"/>
                  </a:cubicBezTo>
                  <a:cubicBezTo>
                    <a:pt x="9065" y="7670"/>
                    <a:pt x="16891" y="6447"/>
                    <a:pt x="29900" y="652"/>
                  </a:cubicBezTo>
                  <a:cubicBezTo>
                    <a:pt x="29900" y="652"/>
                    <a:pt x="29875" y="426"/>
                    <a:pt x="29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39;p72">
              <a:extLst>
                <a:ext uri="{FF2B5EF4-FFF2-40B4-BE49-F238E27FC236}">
                  <a16:creationId xmlns:a16="http://schemas.microsoft.com/office/drawing/2014/main" id="{B329C610-E633-4A76-AF0A-104D52AB120C}"/>
                </a:ext>
              </a:extLst>
            </p:cNvPr>
            <p:cNvSpPr/>
            <p:nvPr/>
          </p:nvSpPr>
          <p:spPr>
            <a:xfrm>
              <a:off x="6868893" y="1341417"/>
              <a:ext cx="61236" cy="44062"/>
            </a:xfrm>
            <a:custGeom>
              <a:avLst/>
              <a:gdLst/>
              <a:ahLst/>
              <a:cxnLst/>
              <a:rect l="l" t="t" r="r" b="b"/>
              <a:pathLst>
                <a:path w="3234" h="2327" extrusionOk="0">
                  <a:moveTo>
                    <a:pt x="1739" y="0"/>
                  </a:moveTo>
                  <a:cubicBezTo>
                    <a:pt x="1638" y="0"/>
                    <a:pt x="1535" y="8"/>
                    <a:pt x="1429" y="23"/>
                  </a:cubicBezTo>
                  <a:cubicBezTo>
                    <a:pt x="602" y="174"/>
                    <a:pt x="1" y="775"/>
                    <a:pt x="101" y="1402"/>
                  </a:cubicBezTo>
                  <a:cubicBezTo>
                    <a:pt x="211" y="1951"/>
                    <a:pt x="802" y="2327"/>
                    <a:pt x="1504" y="2327"/>
                  </a:cubicBezTo>
                  <a:cubicBezTo>
                    <a:pt x="1602" y="2327"/>
                    <a:pt x="1703" y="2319"/>
                    <a:pt x="1805" y="2304"/>
                  </a:cubicBezTo>
                  <a:cubicBezTo>
                    <a:pt x="2632" y="2154"/>
                    <a:pt x="3234" y="1552"/>
                    <a:pt x="3134" y="926"/>
                  </a:cubicBezTo>
                  <a:cubicBezTo>
                    <a:pt x="3046" y="376"/>
                    <a:pt x="2457" y="0"/>
                    <a:pt x="1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40;p72">
              <a:extLst>
                <a:ext uri="{FF2B5EF4-FFF2-40B4-BE49-F238E27FC236}">
                  <a16:creationId xmlns:a16="http://schemas.microsoft.com/office/drawing/2014/main" id="{72BB71A9-AE85-4364-A6E3-E528BBAD479A}"/>
                </a:ext>
              </a:extLst>
            </p:cNvPr>
            <p:cNvSpPr/>
            <p:nvPr/>
          </p:nvSpPr>
          <p:spPr>
            <a:xfrm>
              <a:off x="6960501" y="1896137"/>
              <a:ext cx="148545" cy="245076"/>
            </a:xfrm>
            <a:custGeom>
              <a:avLst/>
              <a:gdLst/>
              <a:ahLst/>
              <a:cxnLst/>
              <a:rect l="l" t="t" r="r" b="b"/>
              <a:pathLst>
                <a:path w="7845" h="12943" extrusionOk="0">
                  <a:moveTo>
                    <a:pt x="5965" y="1"/>
                  </a:moveTo>
                  <a:lnTo>
                    <a:pt x="0" y="978"/>
                  </a:lnTo>
                  <a:cubicBezTo>
                    <a:pt x="50" y="1103"/>
                    <a:pt x="100" y="1229"/>
                    <a:pt x="150" y="1354"/>
                  </a:cubicBezTo>
                  <a:cubicBezTo>
                    <a:pt x="802" y="2858"/>
                    <a:pt x="1504" y="4913"/>
                    <a:pt x="1805" y="7419"/>
                  </a:cubicBezTo>
                  <a:cubicBezTo>
                    <a:pt x="1855" y="7770"/>
                    <a:pt x="1880" y="8096"/>
                    <a:pt x="1905" y="8422"/>
                  </a:cubicBezTo>
                  <a:cubicBezTo>
                    <a:pt x="2030" y="9951"/>
                    <a:pt x="1980" y="11304"/>
                    <a:pt x="1880" y="12432"/>
                  </a:cubicBezTo>
                  <a:cubicBezTo>
                    <a:pt x="2227" y="12595"/>
                    <a:pt x="3042" y="12942"/>
                    <a:pt x="4132" y="12942"/>
                  </a:cubicBezTo>
                  <a:cubicBezTo>
                    <a:pt x="4379" y="12942"/>
                    <a:pt x="4640" y="12924"/>
                    <a:pt x="4912" y="12883"/>
                  </a:cubicBezTo>
                  <a:cubicBezTo>
                    <a:pt x="6516" y="12657"/>
                    <a:pt x="7519" y="11780"/>
                    <a:pt x="7845" y="11454"/>
                  </a:cubicBezTo>
                  <a:cubicBezTo>
                    <a:pt x="7193" y="10377"/>
                    <a:pt x="6366" y="8722"/>
                    <a:pt x="5915" y="6567"/>
                  </a:cubicBezTo>
                  <a:cubicBezTo>
                    <a:pt x="5790" y="6016"/>
                    <a:pt x="5714" y="5489"/>
                    <a:pt x="5664" y="4988"/>
                  </a:cubicBezTo>
                  <a:cubicBezTo>
                    <a:pt x="5464" y="2858"/>
                    <a:pt x="5739" y="1103"/>
                    <a:pt x="5965" y="1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41;p72">
              <a:extLst>
                <a:ext uri="{FF2B5EF4-FFF2-40B4-BE49-F238E27FC236}">
                  <a16:creationId xmlns:a16="http://schemas.microsoft.com/office/drawing/2014/main" id="{8CE416C9-7B06-46C7-8BDE-25BF544E80DD}"/>
                </a:ext>
              </a:extLst>
            </p:cNvPr>
            <p:cNvSpPr/>
            <p:nvPr/>
          </p:nvSpPr>
          <p:spPr>
            <a:xfrm>
              <a:off x="6963341" y="1896137"/>
              <a:ext cx="110107" cy="159471"/>
            </a:xfrm>
            <a:custGeom>
              <a:avLst/>
              <a:gdLst/>
              <a:ahLst/>
              <a:cxnLst/>
              <a:rect l="l" t="t" r="r" b="b"/>
              <a:pathLst>
                <a:path w="5815" h="8422" extrusionOk="0">
                  <a:moveTo>
                    <a:pt x="5815" y="1"/>
                  </a:moveTo>
                  <a:lnTo>
                    <a:pt x="502" y="878"/>
                  </a:lnTo>
                  <a:cubicBezTo>
                    <a:pt x="351" y="1003"/>
                    <a:pt x="201" y="1179"/>
                    <a:pt x="0" y="1354"/>
                  </a:cubicBezTo>
                  <a:cubicBezTo>
                    <a:pt x="652" y="2858"/>
                    <a:pt x="1354" y="4913"/>
                    <a:pt x="1655" y="7419"/>
                  </a:cubicBezTo>
                  <a:cubicBezTo>
                    <a:pt x="1705" y="7770"/>
                    <a:pt x="1730" y="8096"/>
                    <a:pt x="1755" y="8422"/>
                  </a:cubicBezTo>
                  <a:cubicBezTo>
                    <a:pt x="3509" y="7519"/>
                    <a:pt x="4712" y="6266"/>
                    <a:pt x="5514" y="4988"/>
                  </a:cubicBezTo>
                  <a:cubicBezTo>
                    <a:pt x="5314" y="2858"/>
                    <a:pt x="5589" y="1103"/>
                    <a:pt x="5815" y="1"/>
                  </a:cubicBezTo>
                  <a:close/>
                </a:path>
              </a:pathLst>
            </a:custGeom>
            <a:solidFill>
              <a:srgbClr val="B77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42;p72">
              <a:extLst>
                <a:ext uri="{FF2B5EF4-FFF2-40B4-BE49-F238E27FC236}">
                  <a16:creationId xmlns:a16="http://schemas.microsoft.com/office/drawing/2014/main" id="{9E11BA89-DC5D-434B-A709-D5D37C698735}"/>
                </a:ext>
              </a:extLst>
            </p:cNvPr>
            <p:cNvSpPr/>
            <p:nvPr/>
          </p:nvSpPr>
          <p:spPr>
            <a:xfrm>
              <a:off x="6724154" y="1717239"/>
              <a:ext cx="101113" cy="101643"/>
            </a:xfrm>
            <a:custGeom>
              <a:avLst/>
              <a:gdLst/>
              <a:ahLst/>
              <a:cxnLst/>
              <a:rect l="l" t="t" r="r" b="b"/>
              <a:pathLst>
                <a:path w="5340" h="5368" extrusionOk="0">
                  <a:moveTo>
                    <a:pt x="2221" y="0"/>
                  </a:moveTo>
                  <a:cubicBezTo>
                    <a:pt x="2124" y="0"/>
                    <a:pt x="2027" y="9"/>
                    <a:pt x="1931" y="25"/>
                  </a:cubicBezTo>
                  <a:cubicBezTo>
                    <a:pt x="753" y="251"/>
                    <a:pt x="1" y="1654"/>
                    <a:pt x="302" y="3183"/>
                  </a:cubicBezTo>
                  <a:cubicBezTo>
                    <a:pt x="550" y="4560"/>
                    <a:pt x="2507" y="5368"/>
                    <a:pt x="3754" y="5368"/>
                  </a:cubicBezTo>
                  <a:cubicBezTo>
                    <a:pt x="3891" y="5368"/>
                    <a:pt x="4019" y="5358"/>
                    <a:pt x="4136" y="5338"/>
                  </a:cubicBezTo>
                  <a:cubicBezTo>
                    <a:pt x="5339" y="5113"/>
                    <a:pt x="4863" y="3910"/>
                    <a:pt x="4587" y="2381"/>
                  </a:cubicBezTo>
                  <a:cubicBezTo>
                    <a:pt x="4334" y="1001"/>
                    <a:pt x="3300" y="0"/>
                    <a:pt x="2221" y="0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43;p72">
              <a:extLst>
                <a:ext uri="{FF2B5EF4-FFF2-40B4-BE49-F238E27FC236}">
                  <a16:creationId xmlns:a16="http://schemas.microsoft.com/office/drawing/2014/main" id="{0379B4CA-E1F5-4ADE-86D8-00DF11AC66B3}"/>
                </a:ext>
              </a:extLst>
            </p:cNvPr>
            <p:cNvSpPr/>
            <p:nvPr/>
          </p:nvSpPr>
          <p:spPr>
            <a:xfrm>
              <a:off x="6727252" y="1441137"/>
              <a:ext cx="466306" cy="554133"/>
            </a:xfrm>
            <a:custGeom>
              <a:avLst/>
              <a:gdLst/>
              <a:ahLst/>
              <a:cxnLst/>
              <a:rect l="l" t="t" r="r" b="b"/>
              <a:pathLst>
                <a:path w="25565" h="29265" extrusionOk="0">
                  <a:moveTo>
                    <a:pt x="12478" y="0"/>
                  </a:moveTo>
                  <a:cubicBezTo>
                    <a:pt x="11785" y="0"/>
                    <a:pt x="11082" y="64"/>
                    <a:pt x="10376" y="195"/>
                  </a:cubicBezTo>
                  <a:cubicBezTo>
                    <a:pt x="4136" y="1348"/>
                    <a:pt x="0" y="7212"/>
                    <a:pt x="1479" y="15233"/>
                  </a:cubicBezTo>
                  <a:cubicBezTo>
                    <a:pt x="2862" y="22709"/>
                    <a:pt x="9372" y="29264"/>
                    <a:pt x="14658" y="29264"/>
                  </a:cubicBezTo>
                  <a:cubicBezTo>
                    <a:pt x="15025" y="29264"/>
                    <a:pt x="15387" y="29233"/>
                    <a:pt x="15740" y="29167"/>
                  </a:cubicBezTo>
                  <a:cubicBezTo>
                    <a:pt x="20251" y="28315"/>
                    <a:pt x="25564" y="19042"/>
                    <a:pt x="24086" y="11047"/>
                  </a:cubicBezTo>
                  <a:cubicBezTo>
                    <a:pt x="22774" y="3956"/>
                    <a:pt x="17914" y="0"/>
                    <a:pt x="12478" y="0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4;p72">
              <a:extLst>
                <a:ext uri="{FF2B5EF4-FFF2-40B4-BE49-F238E27FC236}">
                  <a16:creationId xmlns:a16="http://schemas.microsoft.com/office/drawing/2014/main" id="{11F86D42-E90C-4B11-9498-8035DD0C6D2D}"/>
                </a:ext>
              </a:extLst>
            </p:cNvPr>
            <p:cNvSpPr/>
            <p:nvPr/>
          </p:nvSpPr>
          <p:spPr>
            <a:xfrm>
              <a:off x="7149778" y="1638093"/>
              <a:ext cx="92081" cy="109293"/>
            </a:xfrm>
            <a:custGeom>
              <a:avLst/>
              <a:gdLst/>
              <a:ahLst/>
              <a:cxnLst/>
              <a:rect l="l" t="t" r="r" b="b"/>
              <a:pathLst>
                <a:path w="4863" h="5772" extrusionOk="0">
                  <a:moveTo>
                    <a:pt x="2251" y="1"/>
                  </a:moveTo>
                  <a:cubicBezTo>
                    <a:pt x="2145" y="1"/>
                    <a:pt x="2038" y="11"/>
                    <a:pt x="1931" y="31"/>
                  </a:cubicBezTo>
                  <a:cubicBezTo>
                    <a:pt x="728" y="232"/>
                    <a:pt x="1" y="1660"/>
                    <a:pt x="276" y="3164"/>
                  </a:cubicBezTo>
                  <a:cubicBezTo>
                    <a:pt x="531" y="4574"/>
                    <a:pt x="572" y="5772"/>
                    <a:pt x="1501" y="5772"/>
                  </a:cubicBezTo>
                  <a:cubicBezTo>
                    <a:pt x="1579" y="5772"/>
                    <a:pt x="1664" y="5763"/>
                    <a:pt x="1755" y="5746"/>
                  </a:cubicBezTo>
                  <a:cubicBezTo>
                    <a:pt x="2933" y="5545"/>
                    <a:pt x="4863" y="3891"/>
                    <a:pt x="4587" y="2387"/>
                  </a:cubicBezTo>
                  <a:cubicBezTo>
                    <a:pt x="4337" y="997"/>
                    <a:pt x="3319" y="1"/>
                    <a:pt x="2251" y="1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5;p72">
              <a:extLst>
                <a:ext uri="{FF2B5EF4-FFF2-40B4-BE49-F238E27FC236}">
                  <a16:creationId xmlns:a16="http://schemas.microsoft.com/office/drawing/2014/main" id="{8DF8D3F9-EB05-46D6-8877-8382F733FE13}"/>
                </a:ext>
              </a:extLst>
            </p:cNvPr>
            <p:cNvSpPr/>
            <p:nvPr/>
          </p:nvSpPr>
          <p:spPr>
            <a:xfrm>
              <a:off x="6720850" y="1368350"/>
              <a:ext cx="406916" cy="233563"/>
            </a:xfrm>
            <a:custGeom>
              <a:avLst/>
              <a:gdLst/>
              <a:ahLst/>
              <a:cxnLst/>
              <a:rect l="l" t="t" r="r" b="b"/>
              <a:pathLst>
                <a:path w="22309" h="12335" extrusionOk="0">
                  <a:moveTo>
                    <a:pt x="11972" y="0"/>
                  </a:moveTo>
                  <a:cubicBezTo>
                    <a:pt x="11122" y="0"/>
                    <a:pt x="10222" y="103"/>
                    <a:pt x="9274" y="330"/>
                  </a:cubicBezTo>
                  <a:cubicBezTo>
                    <a:pt x="0" y="2535"/>
                    <a:pt x="1479" y="12335"/>
                    <a:pt x="1479" y="12335"/>
                  </a:cubicBezTo>
                  <a:cubicBezTo>
                    <a:pt x="7848" y="8688"/>
                    <a:pt x="12948" y="7773"/>
                    <a:pt x="16462" y="7773"/>
                  </a:cubicBezTo>
                  <a:cubicBezTo>
                    <a:pt x="20000" y="7773"/>
                    <a:pt x="21930" y="8701"/>
                    <a:pt x="21930" y="8701"/>
                  </a:cubicBezTo>
                  <a:cubicBezTo>
                    <a:pt x="22309" y="6496"/>
                    <a:pt x="18732" y="0"/>
                    <a:pt x="11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6;p72">
              <a:extLst>
                <a:ext uri="{FF2B5EF4-FFF2-40B4-BE49-F238E27FC236}">
                  <a16:creationId xmlns:a16="http://schemas.microsoft.com/office/drawing/2014/main" id="{CDE6A905-5F09-4A6D-A93E-89DE62B8AC6B}"/>
                </a:ext>
              </a:extLst>
            </p:cNvPr>
            <p:cNvSpPr/>
            <p:nvPr/>
          </p:nvSpPr>
          <p:spPr>
            <a:xfrm>
              <a:off x="6941509" y="1491155"/>
              <a:ext cx="196488" cy="41960"/>
            </a:xfrm>
            <a:custGeom>
              <a:avLst/>
              <a:gdLst/>
              <a:ahLst/>
              <a:cxnLst/>
              <a:rect l="l" t="t" r="r" b="b"/>
              <a:pathLst>
                <a:path w="10377" h="2216" extrusionOk="0">
                  <a:moveTo>
                    <a:pt x="9232" y="1"/>
                  </a:moveTo>
                  <a:cubicBezTo>
                    <a:pt x="6866" y="1"/>
                    <a:pt x="3750" y="411"/>
                    <a:pt x="1" y="1815"/>
                  </a:cubicBezTo>
                  <a:cubicBezTo>
                    <a:pt x="1834" y="1430"/>
                    <a:pt x="3444" y="1291"/>
                    <a:pt x="4814" y="1291"/>
                  </a:cubicBezTo>
                  <a:cubicBezTo>
                    <a:pt x="8349" y="1291"/>
                    <a:pt x="10276" y="2216"/>
                    <a:pt x="10276" y="2216"/>
                  </a:cubicBezTo>
                  <a:cubicBezTo>
                    <a:pt x="10377" y="1664"/>
                    <a:pt x="10226" y="887"/>
                    <a:pt x="9850" y="10"/>
                  </a:cubicBezTo>
                  <a:cubicBezTo>
                    <a:pt x="9650" y="4"/>
                    <a:pt x="9444" y="1"/>
                    <a:pt x="9232" y="1"/>
                  </a:cubicBezTo>
                  <a:close/>
                </a:path>
              </a:pathLst>
            </a:custGeom>
            <a:solidFill>
              <a:srgbClr val="34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47;p72">
              <a:extLst>
                <a:ext uri="{FF2B5EF4-FFF2-40B4-BE49-F238E27FC236}">
                  <a16:creationId xmlns:a16="http://schemas.microsoft.com/office/drawing/2014/main" id="{4D9E8777-ED9F-41D9-8D81-45AB8D473971}"/>
                </a:ext>
              </a:extLst>
            </p:cNvPr>
            <p:cNvSpPr/>
            <p:nvPr/>
          </p:nvSpPr>
          <p:spPr>
            <a:xfrm>
              <a:off x="7555117" y="2923569"/>
              <a:ext cx="108706" cy="65042"/>
            </a:xfrm>
            <a:custGeom>
              <a:avLst/>
              <a:gdLst/>
              <a:ahLst/>
              <a:cxnLst/>
              <a:rect l="l" t="t" r="r" b="b"/>
              <a:pathLst>
                <a:path w="5741" h="3435" extrusionOk="0">
                  <a:moveTo>
                    <a:pt x="5164" y="1"/>
                  </a:moveTo>
                  <a:lnTo>
                    <a:pt x="1" y="978"/>
                  </a:lnTo>
                  <a:lnTo>
                    <a:pt x="301" y="3434"/>
                  </a:lnTo>
                  <a:lnTo>
                    <a:pt x="5740" y="2657"/>
                  </a:lnTo>
                  <a:lnTo>
                    <a:pt x="5164" y="1"/>
                  </a:ln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48;p72">
              <a:extLst>
                <a:ext uri="{FF2B5EF4-FFF2-40B4-BE49-F238E27FC236}">
                  <a16:creationId xmlns:a16="http://schemas.microsoft.com/office/drawing/2014/main" id="{1744EFB6-2AC1-4505-BC65-1724085B060C}"/>
                </a:ext>
              </a:extLst>
            </p:cNvPr>
            <p:cNvSpPr/>
            <p:nvPr/>
          </p:nvSpPr>
          <p:spPr>
            <a:xfrm>
              <a:off x="7537810" y="2970546"/>
              <a:ext cx="175224" cy="286790"/>
            </a:xfrm>
            <a:custGeom>
              <a:avLst/>
              <a:gdLst/>
              <a:ahLst/>
              <a:cxnLst/>
              <a:rect l="l" t="t" r="r" b="b"/>
              <a:pathLst>
                <a:path w="9254" h="15146" extrusionOk="0">
                  <a:moveTo>
                    <a:pt x="6604" y="1"/>
                  </a:moveTo>
                  <a:lnTo>
                    <a:pt x="1215" y="953"/>
                  </a:lnTo>
                  <a:cubicBezTo>
                    <a:pt x="1215" y="953"/>
                    <a:pt x="1466" y="8071"/>
                    <a:pt x="514" y="10778"/>
                  </a:cubicBezTo>
                  <a:cubicBezTo>
                    <a:pt x="0" y="12241"/>
                    <a:pt x="525" y="12826"/>
                    <a:pt x="1017" y="12826"/>
                  </a:cubicBezTo>
                  <a:cubicBezTo>
                    <a:pt x="1173" y="12826"/>
                    <a:pt x="1326" y="12766"/>
                    <a:pt x="1441" y="12657"/>
                  </a:cubicBezTo>
                  <a:cubicBezTo>
                    <a:pt x="1942" y="12181"/>
                    <a:pt x="2920" y="10251"/>
                    <a:pt x="3095" y="8973"/>
                  </a:cubicBezTo>
                  <a:cubicBezTo>
                    <a:pt x="3175" y="8376"/>
                    <a:pt x="3266" y="8137"/>
                    <a:pt x="3327" y="8137"/>
                  </a:cubicBezTo>
                  <a:cubicBezTo>
                    <a:pt x="3398" y="8137"/>
                    <a:pt x="3427" y="8473"/>
                    <a:pt x="3346" y="8948"/>
                  </a:cubicBezTo>
                  <a:cubicBezTo>
                    <a:pt x="3195" y="9800"/>
                    <a:pt x="2594" y="12532"/>
                    <a:pt x="2043" y="13535"/>
                  </a:cubicBezTo>
                  <a:cubicBezTo>
                    <a:pt x="1573" y="14430"/>
                    <a:pt x="1682" y="15145"/>
                    <a:pt x="2264" y="15145"/>
                  </a:cubicBezTo>
                  <a:cubicBezTo>
                    <a:pt x="2334" y="15145"/>
                    <a:pt x="2411" y="15135"/>
                    <a:pt x="2494" y="15114"/>
                  </a:cubicBezTo>
                  <a:cubicBezTo>
                    <a:pt x="3271" y="14913"/>
                    <a:pt x="5100" y="11655"/>
                    <a:pt x="5376" y="10602"/>
                  </a:cubicBezTo>
                  <a:cubicBezTo>
                    <a:pt x="5652" y="9550"/>
                    <a:pt x="5777" y="8347"/>
                    <a:pt x="5852" y="8146"/>
                  </a:cubicBezTo>
                  <a:cubicBezTo>
                    <a:pt x="5857" y="8130"/>
                    <a:pt x="5863" y="8123"/>
                    <a:pt x="5870" y="8123"/>
                  </a:cubicBezTo>
                  <a:cubicBezTo>
                    <a:pt x="5953" y="8123"/>
                    <a:pt x="6112" y="9460"/>
                    <a:pt x="5902" y="10928"/>
                  </a:cubicBezTo>
                  <a:cubicBezTo>
                    <a:pt x="5697" y="12223"/>
                    <a:pt x="5171" y="13298"/>
                    <a:pt x="5776" y="13298"/>
                  </a:cubicBezTo>
                  <a:cubicBezTo>
                    <a:pt x="5909" y="13298"/>
                    <a:pt x="6096" y="13246"/>
                    <a:pt x="6353" y="13134"/>
                  </a:cubicBezTo>
                  <a:cubicBezTo>
                    <a:pt x="7456" y="12657"/>
                    <a:pt x="7782" y="10677"/>
                    <a:pt x="7782" y="10677"/>
                  </a:cubicBezTo>
                  <a:cubicBezTo>
                    <a:pt x="7782" y="10677"/>
                    <a:pt x="7784" y="10678"/>
                    <a:pt x="7788" y="10678"/>
                  </a:cubicBezTo>
                  <a:cubicBezTo>
                    <a:pt x="7894" y="10678"/>
                    <a:pt x="9254" y="10631"/>
                    <a:pt x="9085" y="8246"/>
                  </a:cubicBezTo>
                  <a:cubicBezTo>
                    <a:pt x="8860" y="4913"/>
                    <a:pt x="6604" y="1"/>
                    <a:pt x="6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49;p72">
              <a:extLst>
                <a:ext uri="{FF2B5EF4-FFF2-40B4-BE49-F238E27FC236}">
                  <a16:creationId xmlns:a16="http://schemas.microsoft.com/office/drawing/2014/main" id="{0D8A2712-03B0-4E42-9FED-D86D903A671D}"/>
                </a:ext>
              </a:extLst>
            </p:cNvPr>
            <p:cNvSpPr/>
            <p:nvPr/>
          </p:nvSpPr>
          <p:spPr>
            <a:xfrm>
              <a:off x="7492480" y="2988592"/>
              <a:ext cx="82594" cy="130121"/>
            </a:xfrm>
            <a:custGeom>
              <a:avLst/>
              <a:gdLst/>
              <a:ahLst/>
              <a:cxnLst/>
              <a:rect l="l" t="t" r="r" b="b"/>
              <a:pathLst>
                <a:path w="4362" h="6872" extrusionOk="0">
                  <a:moveTo>
                    <a:pt x="3609" y="0"/>
                  </a:moveTo>
                  <a:cubicBezTo>
                    <a:pt x="3609" y="0"/>
                    <a:pt x="1930" y="2607"/>
                    <a:pt x="1379" y="3158"/>
                  </a:cubicBezTo>
                  <a:cubicBezTo>
                    <a:pt x="1153" y="3409"/>
                    <a:pt x="1003" y="4085"/>
                    <a:pt x="752" y="4737"/>
                  </a:cubicBezTo>
                  <a:cubicBezTo>
                    <a:pt x="376" y="5589"/>
                    <a:pt x="0" y="6441"/>
                    <a:pt x="577" y="6842"/>
                  </a:cubicBezTo>
                  <a:cubicBezTo>
                    <a:pt x="606" y="6862"/>
                    <a:pt x="640" y="6871"/>
                    <a:pt x="678" y="6871"/>
                  </a:cubicBezTo>
                  <a:cubicBezTo>
                    <a:pt x="1227" y="6871"/>
                    <a:pt x="2610" y="4976"/>
                    <a:pt x="2657" y="4812"/>
                  </a:cubicBezTo>
                  <a:cubicBezTo>
                    <a:pt x="2707" y="4662"/>
                    <a:pt x="4361" y="3885"/>
                    <a:pt x="4361" y="3885"/>
                  </a:cubicBezTo>
                  <a:lnTo>
                    <a:pt x="3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0;p72">
              <a:extLst>
                <a:ext uri="{FF2B5EF4-FFF2-40B4-BE49-F238E27FC236}">
                  <a16:creationId xmlns:a16="http://schemas.microsoft.com/office/drawing/2014/main" id="{9B7F6B08-C0D2-4C6A-AB8E-8D57433E29FC}"/>
                </a:ext>
              </a:extLst>
            </p:cNvPr>
            <p:cNvSpPr/>
            <p:nvPr/>
          </p:nvSpPr>
          <p:spPr>
            <a:xfrm>
              <a:off x="7177837" y="2097889"/>
              <a:ext cx="498786" cy="468982"/>
            </a:xfrm>
            <a:custGeom>
              <a:avLst/>
              <a:gdLst/>
              <a:ahLst/>
              <a:cxnLst/>
              <a:rect l="l" t="t" r="r" b="b"/>
              <a:pathLst>
                <a:path w="26342" h="24768" extrusionOk="0">
                  <a:moveTo>
                    <a:pt x="1084" y="1"/>
                  </a:moveTo>
                  <a:cubicBezTo>
                    <a:pt x="411" y="1"/>
                    <a:pt x="1" y="22"/>
                    <a:pt x="1" y="22"/>
                  </a:cubicBezTo>
                  <a:cubicBezTo>
                    <a:pt x="1" y="22"/>
                    <a:pt x="3685" y="10649"/>
                    <a:pt x="8597" y="16489"/>
                  </a:cubicBezTo>
                  <a:cubicBezTo>
                    <a:pt x="12290" y="20897"/>
                    <a:pt x="16351" y="24768"/>
                    <a:pt x="19822" y="24768"/>
                  </a:cubicBezTo>
                  <a:cubicBezTo>
                    <a:pt x="20968" y="24768"/>
                    <a:pt x="22050" y="24345"/>
                    <a:pt x="23033" y="23381"/>
                  </a:cubicBezTo>
                  <a:cubicBezTo>
                    <a:pt x="26342" y="20173"/>
                    <a:pt x="13710" y="3456"/>
                    <a:pt x="9951" y="1576"/>
                  </a:cubicBezTo>
                  <a:cubicBezTo>
                    <a:pt x="7159" y="180"/>
                    <a:pt x="3027" y="1"/>
                    <a:pt x="1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1;p72">
              <a:extLst>
                <a:ext uri="{FF2B5EF4-FFF2-40B4-BE49-F238E27FC236}">
                  <a16:creationId xmlns:a16="http://schemas.microsoft.com/office/drawing/2014/main" id="{92B06D49-A0EC-4841-A6DD-9DB02306C0FD}"/>
                </a:ext>
              </a:extLst>
            </p:cNvPr>
            <p:cNvSpPr/>
            <p:nvPr/>
          </p:nvSpPr>
          <p:spPr>
            <a:xfrm>
              <a:off x="7439329" y="2441881"/>
              <a:ext cx="238714" cy="525787"/>
            </a:xfrm>
            <a:custGeom>
              <a:avLst/>
              <a:gdLst/>
              <a:ahLst/>
              <a:cxnLst/>
              <a:rect l="l" t="t" r="r" b="b"/>
              <a:pathLst>
                <a:path w="12607" h="27768" extrusionOk="0">
                  <a:moveTo>
                    <a:pt x="8822" y="1"/>
                  </a:moveTo>
                  <a:lnTo>
                    <a:pt x="0" y="1680"/>
                  </a:lnTo>
                  <a:cubicBezTo>
                    <a:pt x="0" y="1680"/>
                    <a:pt x="3860" y="27219"/>
                    <a:pt x="4988" y="27620"/>
                  </a:cubicBezTo>
                  <a:cubicBezTo>
                    <a:pt x="5239" y="27717"/>
                    <a:pt x="5755" y="27767"/>
                    <a:pt x="6406" y="27767"/>
                  </a:cubicBezTo>
                  <a:cubicBezTo>
                    <a:pt x="8615" y="27767"/>
                    <a:pt x="12365" y="27188"/>
                    <a:pt x="12482" y="25891"/>
                  </a:cubicBezTo>
                  <a:cubicBezTo>
                    <a:pt x="12607" y="24237"/>
                    <a:pt x="11229" y="10302"/>
                    <a:pt x="10802" y="6617"/>
                  </a:cubicBezTo>
                  <a:cubicBezTo>
                    <a:pt x="10401" y="2908"/>
                    <a:pt x="8822" y="1"/>
                    <a:pt x="8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2;p72">
              <a:extLst>
                <a:ext uri="{FF2B5EF4-FFF2-40B4-BE49-F238E27FC236}">
                  <a16:creationId xmlns:a16="http://schemas.microsoft.com/office/drawing/2014/main" id="{82E02288-10D4-47B4-BFA2-41E6EFAB1A8D}"/>
                </a:ext>
              </a:extLst>
            </p:cNvPr>
            <p:cNvSpPr/>
            <p:nvPr/>
          </p:nvSpPr>
          <p:spPr>
            <a:xfrm>
              <a:off x="7258045" y="2281483"/>
              <a:ext cx="142391" cy="199821"/>
            </a:xfrm>
            <a:custGeom>
              <a:avLst/>
              <a:gdLst/>
              <a:ahLst/>
              <a:cxnLst/>
              <a:rect l="l" t="t" r="r" b="b"/>
              <a:pathLst>
                <a:path w="7520" h="10553" extrusionOk="0">
                  <a:moveTo>
                    <a:pt x="376" y="1"/>
                  </a:moveTo>
                  <a:lnTo>
                    <a:pt x="0" y="151"/>
                  </a:lnTo>
                  <a:cubicBezTo>
                    <a:pt x="1354" y="3334"/>
                    <a:pt x="4737" y="7945"/>
                    <a:pt x="7218" y="10552"/>
                  </a:cubicBezTo>
                  <a:lnTo>
                    <a:pt x="7519" y="10276"/>
                  </a:lnTo>
                  <a:cubicBezTo>
                    <a:pt x="5063" y="7695"/>
                    <a:pt x="1730" y="3133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3;p72">
              <a:extLst>
                <a:ext uri="{FF2B5EF4-FFF2-40B4-BE49-F238E27FC236}">
                  <a16:creationId xmlns:a16="http://schemas.microsoft.com/office/drawing/2014/main" id="{CB289312-ABCA-440C-9F4A-05B116896D1F}"/>
                </a:ext>
              </a:extLst>
            </p:cNvPr>
            <p:cNvSpPr/>
            <p:nvPr/>
          </p:nvSpPr>
          <p:spPr>
            <a:xfrm>
              <a:off x="6370126" y="4387017"/>
              <a:ext cx="472693" cy="216938"/>
            </a:xfrm>
            <a:custGeom>
              <a:avLst/>
              <a:gdLst/>
              <a:ahLst/>
              <a:cxnLst/>
              <a:rect l="l" t="t" r="r" b="b"/>
              <a:pathLst>
                <a:path w="24964" h="11457" extrusionOk="0">
                  <a:moveTo>
                    <a:pt x="22228" y="1"/>
                  </a:moveTo>
                  <a:cubicBezTo>
                    <a:pt x="20012" y="1"/>
                    <a:pt x="15264" y="1159"/>
                    <a:pt x="15264" y="1159"/>
                  </a:cubicBezTo>
                  <a:cubicBezTo>
                    <a:pt x="12658" y="2412"/>
                    <a:pt x="14186" y="5244"/>
                    <a:pt x="7094" y="5996"/>
                  </a:cubicBezTo>
                  <a:cubicBezTo>
                    <a:pt x="1" y="6723"/>
                    <a:pt x="452" y="10031"/>
                    <a:pt x="3585" y="10959"/>
                  </a:cubicBezTo>
                  <a:cubicBezTo>
                    <a:pt x="4663" y="11286"/>
                    <a:pt x="7060" y="11457"/>
                    <a:pt x="9834" y="11457"/>
                  </a:cubicBezTo>
                  <a:cubicBezTo>
                    <a:pt x="15125" y="11457"/>
                    <a:pt x="21788" y="10837"/>
                    <a:pt x="23284" y="9505"/>
                  </a:cubicBezTo>
                  <a:cubicBezTo>
                    <a:pt x="24963" y="7976"/>
                    <a:pt x="24011" y="1059"/>
                    <a:pt x="23284" y="232"/>
                  </a:cubicBezTo>
                  <a:cubicBezTo>
                    <a:pt x="23144" y="67"/>
                    <a:pt x="22758" y="1"/>
                    <a:pt x="22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4;p72">
              <a:extLst>
                <a:ext uri="{FF2B5EF4-FFF2-40B4-BE49-F238E27FC236}">
                  <a16:creationId xmlns:a16="http://schemas.microsoft.com/office/drawing/2014/main" id="{15352357-265D-4191-8671-188B22B3FB41}"/>
                </a:ext>
              </a:extLst>
            </p:cNvPr>
            <p:cNvSpPr/>
            <p:nvPr/>
          </p:nvSpPr>
          <p:spPr>
            <a:xfrm>
              <a:off x="6662464" y="4306449"/>
              <a:ext cx="132431" cy="130670"/>
            </a:xfrm>
            <a:custGeom>
              <a:avLst/>
              <a:gdLst/>
              <a:ahLst/>
              <a:cxnLst/>
              <a:rect l="l" t="t" r="r" b="b"/>
              <a:pathLst>
                <a:path w="6994" h="6901" extrusionOk="0">
                  <a:moveTo>
                    <a:pt x="6993" y="1"/>
                  </a:moveTo>
                  <a:lnTo>
                    <a:pt x="1" y="1579"/>
                  </a:lnTo>
                  <a:lnTo>
                    <a:pt x="1" y="5865"/>
                  </a:lnTo>
                  <a:cubicBezTo>
                    <a:pt x="356" y="6102"/>
                    <a:pt x="1498" y="6901"/>
                    <a:pt x="3170" y="6901"/>
                  </a:cubicBezTo>
                  <a:cubicBezTo>
                    <a:pt x="3265" y="6901"/>
                    <a:pt x="3361" y="6898"/>
                    <a:pt x="3459" y="6893"/>
                  </a:cubicBezTo>
                  <a:cubicBezTo>
                    <a:pt x="5439" y="6818"/>
                    <a:pt x="6717" y="5615"/>
                    <a:pt x="6993" y="5339"/>
                  </a:cubicBezTo>
                  <a:lnTo>
                    <a:pt x="6993" y="1"/>
                  </a:ln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5;p72">
              <a:extLst>
                <a:ext uri="{FF2B5EF4-FFF2-40B4-BE49-F238E27FC236}">
                  <a16:creationId xmlns:a16="http://schemas.microsoft.com/office/drawing/2014/main" id="{F2089A29-EDBA-42EB-B4E1-26B3D34D9C78}"/>
                </a:ext>
              </a:extLst>
            </p:cNvPr>
            <p:cNvSpPr/>
            <p:nvPr/>
          </p:nvSpPr>
          <p:spPr>
            <a:xfrm>
              <a:off x="6527798" y="3028450"/>
              <a:ext cx="945235" cy="515146"/>
            </a:xfrm>
            <a:custGeom>
              <a:avLst/>
              <a:gdLst/>
              <a:ahLst/>
              <a:cxnLst/>
              <a:rect l="l" t="t" r="r" b="b"/>
              <a:pathLst>
                <a:path w="49920" h="27206" extrusionOk="0">
                  <a:moveTo>
                    <a:pt x="33078" y="0"/>
                  </a:moveTo>
                  <a:cubicBezTo>
                    <a:pt x="33078" y="0"/>
                    <a:pt x="9569" y="10376"/>
                    <a:pt x="4656" y="15589"/>
                  </a:cubicBezTo>
                  <a:cubicBezTo>
                    <a:pt x="0" y="20531"/>
                    <a:pt x="4914" y="27205"/>
                    <a:pt x="10305" y="27205"/>
                  </a:cubicBezTo>
                  <a:cubicBezTo>
                    <a:pt x="10602" y="27205"/>
                    <a:pt x="10900" y="27185"/>
                    <a:pt x="11198" y="27143"/>
                  </a:cubicBezTo>
                  <a:cubicBezTo>
                    <a:pt x="16887" y="26341"/>
                    <a:pt x="38917" y="21003"/>
                    <a:pt x="45383" y="14712"/>
                  </a:cubicBezTo>
                  <a:cubicBezTo>
                    <a:pt x="49920" y="10276"/>
                    <a:pt x="49268" y="276"/>
                    <a:pt x="49268" y="276"/>
                  </a:cubicBezTo>
                  <a:lnTo>
                    <a:pt x="33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6;p72">
              <a:extLst>
                <a:ext uri="{FF2B5EF4-FFF2-40B4-BE49-F238E27FC236}">
                  <a16:creationId xmlns:a16="http://schemas.microsoft.com/office/drawing/2014/main" id="{76CA24D7-9BBC-4143-AEAE-776E51919AC9}"/>
                </a:ext>
              </a:extLst>
            </p:cNvPr>
            <p:cNvSpPr/>
            <p:nvPr/>
          </p:nvSpPr>
          <p:spPr>
            <a:xfrm>
              <a:off x="6580835" y="3391017"/>
              <a:ext cx="289516" cy="961955"/>
            </a:xfrm>
            <a:custGeom>
              <a:avLst/>
              <a:gdLst/>
              <a:ahLst/>
              <a:cxnLst/>
              <a:rect l="l" t="t" r="r" b="b"/>
              <a:pathLst>
                <a:path w="15290" h="50803" extrusionOk="0">
                  <a:moveTo>
                    <a:pt x="1" y="0"/>
                  </a:moveTo>
                  <a:lnTo>
                    <a:pt x="2933" y="50803"/>
                  </a:lnTo>
                  <a:lnTo>
                    <a:pt x="13184" y="50026"/>
                  </a:lnTo>
                  <a:lnTo>
                    <a:pt x="15289" y="6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57;p72">
              <a:extLst>
                <a:ext uri="{FF2B5EF4-FFF2-40B4-BE49-F238E27FC236}">
                  <a16:creationId xmlns:a16="http://schemas.microsoft.com/office/drawing/2014/main" id="{0AF33AAD-0CDC-4420-B381-4E1C9CFAF00B}"/>
                </a:ext>
              </a:extLst>
            </p:cNvPr>
            <p:cNvSpPr/>
            <p:nvPr/>
          </p:nvSpPr>
          <p:spPr>
            <a:xfrm>
              <a:off x="7071062" y="3351632"/>
              <a:ext cx="262931" cy="109160"/>
            </a:xfrm>
            <a:custGeom>
              <a:avLst/>
              <a:gdLst/>
              <a:ahLst/>
              <a:cxnLst/>
              <a:rect l="l" t="t" r="r" b="b"/>
              <a:pathLst>
                <a:path w="13886" h="5765" extrusionOk="0">
                  <a:moveTo>
                    <a:pt x="13685" y="0"/>
                  </a:moveTo>
                  <a:cubicBezTo>
                    <a:pt x="10853" y="1604"/>
                    <a:pt x="5364" y="3985"/>
                    <a:pt x="1" y="5364"/>
                  </a:cubicBezTo>
                  <a:lnTo>
                    <a:pt x="101" y="5765"/>
                  </a:lnTo>
                  <a:cubicBezTo>
                    <a:pt x="5489" y="4386"/>
                    <a:pt x="11028" y="1980"/>
                    <a:pt x="13885" y="351"/>
                  </a:cubicBez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58;p72">
              <a:extLst>
                <a:ext uri="{FF2B5EF4-FFF2-40B4-BE49-F238E27FC236}">
                  <a16:creationId xmlns:a16="http://schemas.microsoft.com/office/drawing/2014/main" id="{3562F60D-2182-4205-98D4-2D2825831533}"/>
                </a:ext>
              </a:extLst>
            </p:cNvPr>
            <p:cNvSpPr/>
            <p:nvPr/>
          </p:nvSpPr>
          <p:spPr>
            <a:xfrm>
              <a:off x="6867947" y="2321814"/>
              <a:ext cx="7612" cy="397711"/>
            </a:xfrm>
            <a:custGeom>
              <a:avLst/>
              <a:gdLst/>
              <a:ahLst/>
              <a:cxnLst/>
              <a:rect l="l" t="t" r="r" b="b"/>
              <a:pathLst>
                <a:path w="402" h="21004" extrusionOk="0">
                  <a:moveTo>
                    <a:pt x="1" y="1"/>
                  </a:moveTo>
                  <a:lnTo>
                    <a:pt x="1" y="21004"/>
                  </a:lnTo>
                  <a:lnTo>
                    <a:pt x="402" y="2100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9;p72">
              <a:extLst>
                <a:ext uri="{FF2B5EF4-FFF2-40B4-BE49-F238E27FC236}">
                  <a16:creationId xmlns:a16="http://schemas.microsoft.com/office/drawing/2014/main" id="{E5C29D08-3560-4A9F-8503-E911A7F2ACAE}"/>
                </a:ext>
              </a:extLst>
            </p:cNvPr>
            <p:cNvSpPr/>
            <p:nvPr/>
          </p:nvSpPr>
          <p:spPr>
            <a:xfrm>
              <a:off x="6154211" y="2464786"/>
              <a:ext cx="94921" cy="137639"/>
            </a:xfrm>
            <a:custGeom>
              <a:avLst/>
              <a:gdLst/>
              <a:ahLst/>
              <a:cxnLst/>
              <a:rect l="l" t="t" r="r" b="b"/>
              <a:pathLst>
                <a:path w="5013" h="7269" extrusionOk="0">
                  <a:moveTo>
                    <a:pt x="0" y="0"/>
                  </a:moveTo>
                  <a:lnTo>
                    <a:pt x="0" y="2256"/>
                  </a:lnTo>
                  <a:cubicBezTo>
                    <a:pt x="0" y="5038"/>
                    <a:pt x="2256" y="7268"/>
                    <a:pt x="5013" y="7268"/>
                  </a:cubicBezTo>
                  <a:lnTo>
                    <a:pt x="5013" y="6015"/>
                  </a:lnTo>
                  <a:cubicBezTo>
                    <a:pt x="2958" y="6015"/>
                    <a:pt x="1253" y="4336"/>
                    <a:pt x="1253" y="22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0;p72">
              <a:extLst>
                <a:ext uri="{FF2B5EF4-FFF2-40B4-BE49-F238E27FC236}">
                  <a16:creationId xmlns:a16="http://schemas.microsoft.com/office/drawing/2014/main" id="{A4C0C2A1-90F2-436D-BB42-487405F7DF52}"/>
                </a:ext>
              </a:extLst>
            </p:cNvPr>
            <p:cNvSpPr/>
            <p:nvPr/>
          </p:nvSpPr>
          <p:spPr>
            <a:xfrm>
              <a:off x="6154211" y="2390750"/>
              <a:ext cx="55063" cy="106320"/>
            </a:xfrm>
            <a:custGeom>
              <a:avLst/>
              <a:gdLst/>
              <a:ahLst/>
              <a:cxnLst/>
              <a:rect l="l" t="t" r="r" b="b"/>
              <a:pathLst>
                <a:path w="2908" h="5615" extrusionOk="0">
                  <a:moveTo>
                    <a:pt x="0" y="0"/>
                  </a:moveTo>
                  <a:lnTo>
                    <a:pt x="0" y="3910"/>
                  </a:lnTo>
                  <a:lnTo>
                    <a:pt x="802" y="5615"/>
                  </a:lnTo>
                  <a:lnTo>
                    <a:pt x="2908" y="5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1;p72">
              <a:extLst>
                <a:ext uri="{FF2B5EF4-FFF2-40B4-BE49-F238E27FC236}">
                  <a16:creationId xmlns:a16="http://schemas.microsoft.com/office/drawing/2014/main" id="{486581C4-239B-490F-82D4-6310787E2C66}"/>
                </a:ext>
              </a:extLst>
            </p:cNvPr>
            <p:cNvSpPr/>
            <p:nvPr/>
          </p:nvSpPr>
          <p:spPr>
            <a:xfrm>
              <a:off x="5731373" y="1975872"/>
              <a:ext cx="259125" cy="459704"/>
            </a:xfrm>
            <a:custGeom>
              <a:avLst/>
              <a:gdLst/>
              <a:ahLst/>
              <a:cxnLst/>
              <a:rect l="l" t="t" r="r" b="b"/>
              <a:pathLst>
                <a:path w="13685" h="24278" extrusionOk="0">
                  <a:moveTo>
                    <a:pt x="5364" y="0"/>
                  </a:moveTo>
                  <a:lnTo>
                    <a:pt x="0" y="2055"/>
                  </a:lnTo>
                  <a:lnTo>
                    <a:pt x="2231" y="7870"/>
                  </a:lnTo>
                  <a:lnTo>
                    <a:pt x="6667" y="16567"/>
                  </a:lnTo>
                  <a:lnTo>
                    <a:pt x="10076" y="15263"/>
                  </a:lnTo>
                  <a:lnTo>
                    <a:pt x="7569" y="5815"/>
                  </a:lnTo>
                  <a:lnTo>
                    <a:pt x="5364" y="0"/>
                  </a:lnTo>
                  <a:close/>
                  <a:moveTo>
                    <a:pt x="10430" y="18379"/>
                  </a:moveTo>
                  <a:cubicBezTo>
                    <a:pt x="10055" y="18379"/>
                    <a:pt x="9665" y="18450"/>
                    <a:pt x="9274" y="18597"/>
                  </a:cubicBezTo>
                  <a:cubicBezTo>
                    <a:pt x="7720" y="19198"/>
                    <a:pt x="6993" y="20752"/>
                    <a:pt x="7594" y="22356"/>
                  </a:cubicBezTo>
                  <a:cubicBezTo>
                    <a:pt x="8069" y="23590"/>
                    <a:pt x="9089" y="24277"/>
                    <a:pt x="10231" y="24277"/>
                  </a:cubicBezTo>
                  <a:cubicBezTo>
                    <a:pt x="10598" y="24277"/>
                    <a:pt x="10977" y="24206"/>
                    <a:pt x="11354" y="24060"/>
                  </a:cubicBezTo>
                  <a:cubicBezTo>
                    <a:pt x="12958" y="23434"/>
                    <a:pt x="13685" y="21905"/>
                    <a:pt x="13058" y="20251"/>
                  </a:cubicBezTo>
                  <a:cubicBezTo>
                    <a:pt x="12603" y="19057"/>
                    <a:pt x="11590" y="18379"/>
                    <a:pt x="10430" y="18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1762;p72">
              <a:extLst>
                <a:ext uri="{FF2B5EF4-FFF2-40B4-BE49-F238E27FC236}">
                  <a16:creationId xmlns:a16="http://schemas.microsoft.com/office/drawing/2014/main" id="{E9934259-533D-4393-8BB0-39F965CE09AF}"/>
                </a:ext>
              </a:extLst>
            </p:cNvPr>
            <p:cNvGrpSpPr/>
            <p:nvPr/>
          </p:nvGrpSpPr>
          <p:grpSpPr>
            <a:xfrm flipH="1">
              <a:off x="6760759" y="1620618"/>
              <a:ext cx="371983" cy="294876"/>
              <a:chOff x="4575162" y="2350877"/>
              <a:chExt cx="302179" cy="239522"/>
            </a:xfrm>
          </p:grpSpPr>
          <p:sp>
            <p:nvSpPr>
              <p:cNvPr id="99" name="Google Shape;1763;p72">
                <a:extLst>
                  <a:ext uri="{FF2B5EF4-FFF2-40B4-BE49-F238E27FC236}">
                    <a16:creationId xmlns:a16="http://schemas.microsoft.com/office/drawing/2014/main" id="{7D9C0F92-CF8C-4BD3-B1A7-2937AF62693A}"/>
                  </a:ext>
                </a:extLst>
              </p:cNvPr>
              <p:cNvSpPr/>
              <p:nvPr/>
            </p:nvSpPr>
            <p:spPr>
              <a:xfrm>
                <a:off x="4742279" y="2491154"/>
                <a:ext cx="64368" cy="274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321" extrusionOk="0">
                    <a:moveTo>
                      <a:pt x="75" y="1"/>
                    </a:moveTo>
                    <a:cubicBezTo>
                      <a:pt x="57" y="1"/>
                      <a:pt x="38" y="7"/>
                      <a:pt x="25" y="20"/>
                    </a:cubicBezTo>
                    <a:cubicBezTo>
                      <a:pt x="0" y="45"/>
                      <a:pt x="0" y="95"/>
                      <a:pt x="25" y="120"/>
                    </a:cubicBezTo>
                    <a:cubicBezTo>
                      <a:pt x="201" y="270"/>
                      <a:pt x="351" y="320"/>
                      <a:pt x="476" y="320"/>
                    </a:cubicBezTo>
                    <a:cubicBezTo>
                      <a:pt x="602" y="320"/>
                      <a:pt x="702" y="270"/>
                      <a:pt x="702" y="270"/>
                    </a:cubicBezTo>
                    <a:cubicBezTo>
                      <a:pt x="727" y="245"/>
                      <a:pt x="752" y="220"/>
                      <a:pt x="727" y="195"/>
                    </a:cubicBezTo>
                    <a:cubicBezTo>
                      <a:pt x="712" y="166"/>
                      <a:pt x="698" y="154"/>
                      <a:pt x="678" y="154"/>
                    </a:cubicBezTo>
                    <a:cubicBezTo>
                      <a:pt x="664" y="154"/>
                      <a:pt x="647" y="160"/>
                      <a:pt x="627" y="170"/>
                    </a:cubicBezTo>
                    <a:cubicBezTo>
                      <a:pt x="627" y="170"/>
                      <a:pt x="570" y="199"/>
                      <a:pt x="483" y="199"/>
                    </a:cubicBezTo>
                    <a:cubicBezTo>
                      <a:pt x="388" y="199"/>
                      <a:pt x="257" y="164"/>
                      <a:pt x="125" y="20"/>
                    </a:cubicBezTo>
                    <a:cubicBezTo>
                      <a:pt x="113" y="7"/>
                      <a:pt x="94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764;p72">
                <a:extLst>
                  <a:ext uri="{FF2B5EF4-FFF2-40B4-BE49-F238E27FC236}">
                    <a16:creationId xmlns:a16="http://schemas.microsoft.com/office/drawing/2014/main" id="{B8DBAE70-98E9-4E96-87F4-A049852B937D}"/>
                  </a:ext>
                </a:extLst>
              </p:cNvPr>
              <p:cNvSpPr/>
              <p:nvPr/>
            </p:nvSpPr>
            <p:spPr>
              <a:xfrm>
                <a:off x="4656540" y="2350877"/>
                <a:ext cx="81550" cy="386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305" y="1"/>
                    </a:moveTo>
                    <a:cubicBezTo>
                      <a:pt x="225" y="1"/>
                      <a:pt x="139" y="17"/>
                      <a:pt x="51" y="57"/>
                    </a:cubicBezTo>
                    <a:cubicBezTo>
                      <a:pt x="26" y="82"/>
                      <a:pt x="1" y="107"/>
                      <a:pt x="26" y="132"/>
                    </a:cubicBezTo>
                    <a:cubicBezTo>
                      <a:pt x="26" y="157"/>
                      <a:pt x="26" y="157"/>
                      <a:pt x="51" y="157"/>
                    </a:cubicBezTo>
                    <a:cubicBezTo>
                      <a:pt x="51" y="170"/>
                      <a:pt x="57" y="176"/>
                      <a:pt x="66" y="176"/>
                    </a:cubicBezTo>
                    <a:cubicBezTo>
                      <a:pt x="76" y="176"/>
                      <a:pt x="88" y="170"/>
                      <a:pt x="101" y="157"/>
                    </a:cubicBezTo>
                    <a:cubicBezTo>
                      <a:pt x="169" y="127"/>
                      <a:pt x="235" y="115"/>
                      <a:pt x="298" y="115"/>
                    </a:cubicBezTo>
                    <a:cubicBezTo>
                      <a:pt x="604" y="115"/>
                      <a:pt x="832" y="412"/>
                      <a:pt x="853" y="433"/>
                    </a:cubicBezTo>
                    <a:cubicBezTo>
                      <a:pt x="865" y="445"/>
                      <a:pt x="878" y="451"/>
                      <a:pt x="890" y="451"/>
                    </a:cubicBezTo>
                    <a:cubicBezTo>
                      <a:pt x="903" y="451"/>
                      <a:pt x="915" y="445"/>
                      <a:pt x="928" y="433"/>
                    </a:cubicBezTo>
                    <a:cubicBezTo>
                      <a:pt x="953" y="433"/>
                      <a:pt x="953" y="383"/>
                      <a:pt x="953" y="357"/>
                    </a:cubicBezTo>
                    <a:cubicBezTo>
                      <a:pt x="953" y="357"/>
                      <a:pt x="681" y="1"/>
                      <a:pt x="3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765;p72">
                <a:extLst>
                  <a:ext uri="{FF2B5EF4-FFF2-40B4-BE49-F238E27FC236}">
                    <a16:creationId xmlns:a16="http://schemas.microsoft.com/office/drawing/2014/main" id="{A93EF1DA-40D8-4B61-8976-56C61E108DF6}"/>
                  </a:ext>
                </a:extLst>
              </p:cNvPr>
              <p:cNvSpPr/>
              <p:nvPr/>
            </p:nvSpPr>
            <p:spPr>
              <a:xfrm>
                <a:off x="4575162" y="2364212"/>
                <a:ext cx="300044" cy="165067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1931" extrusionOk="0">
                    <a:moveTo>
                      <a:pt x="852" y="1"/>
                    </a:moveTo>
                    <a:cubicBezTo>
                      <a:pt x="577" y="1"/>
                      <a:pt x="276" y="126"/>
                      <a:pt x="126" y="402"/>
                    </a:cubicBezTo>
                    <a:cubicBezTo>
                      <a:pt x="0" y="653"/>
                      <a:pt x="101" y="978"/>
                      <a:pt x="326" y="1154"/>
                    </a:cubicBezTo>
                    <a:cubicBezTo>
                      <a:pt x="602" y="1379"/>
                      <a:pt x="1003" y="1430"/>
                      <a:pt x="1354" y="1430"/>
                    </a:cubicBezTo>
                    <a:cubicBezTo>
                      <a:pt x="1412" y="1437"/>
                      <a:pt x="1469" y="1440"/>
                      <a:pt x="1524" y="1440"/>
                    </a:cubicBezTo>
                    <a:cubicBezTo>
                      <a:pt x="1657" y="1440"/>
                      <a:pt x="1781" y="1422"/>
                      <a:pt x="1905" y="1404"/>
                    </a:cubicBezTo>
                    <a:cubicBezTo>
                      <a:pt x="1993" y="1404"/>
                      <a:pt x="2080" y="1398"/>
                      <a:pt x="2168" y="1398"/>
                    </a:cubicBezTo>
                    <a:cubicBezTo>
                      <a:pt x="2256" y="1398"/>
                      <a:pt x="2344" y="1404"/>
                      <a:pt x="2431" y="1430"/>
                    </a:cubicBezTo>
                    <a:cubicBezTo>
                      <a:pt x="2732" y="1530"/>
                      <a:pt x="2933" y="1805"/>
                      <a:pt x="3233" y="1931"/>
                    </a:cubicBezTo>
                    <a:cubicBezTo>
                      <a:pt x="3384" y="1505"/>
                      <a:pt x="3459" y="1029"/>
                      <a:pt x="3509" y="602"/>
                    </a:cubicBezTo>
                    <a:cubicBezTo>
                      <a:pt x="3309" y="602"/>
                      <a:pt x="3058" y="703"/>
                      <a:pt x="2882" y="703"/>
                    </a:cubicBezTo>
                    <a:cubicBezTo>
                      <a:pt x="2861" y="704"/>
                      <a:pt x="2839" y="705"/>
                      <a:pt x="2818" y="705"/>
                    </a:cubicBezTo>
                    <a:cubicBezTo>
                      <a:pt x="2469" y="705"/>
                      <a:pt x="2162" y="517"/>
                      <a:pt x="1855" y="352"/>
                    </a:cubicBezTo>
                    <a:cubicBezTo>
                      <a:pt x="1554" y="176"/>
                      <a:pt x="1228" y="1"/>
                      <a:pt x="8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766;p72">
                <a:extLst>
                  <a:ext uri="{FF2B5EF4-FFF2-40B4-BE49-F238E27FC236}">
                    <a16:creationId xmlns:a16="http://schemas.microsoft.com/office/drawing/2014/main" id="{660F7C7B-F812-4A43-95E0-C154D4AF2AE9}"/>
                  </a:ext>
                </a:extLst>
              </p:cNvPr>
              <p:cNvSpPr/>
              <p:nvPr/>
            </p:nvSpPr>
            <p:spPr>
              <a:xfrm>
                <a:off x="4806561" y="2389943"/>
                <a:ext cx="7078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7" extrusionOk="0">
                    <a:moveTo>
                      <a:pt x="481" y="1"/>
                    </a:moveTo>
                    <a:cubicBezTo>
                      <a:pt x="251" y="1"/>
                      <a:pt x="50" y="101"/>
                      <a:pt x="50" y="101"/>
                    </a:cubicBezTo>
                    <a:cubicBezTo>
                      <a:pt x="25" y="126"/>
                      <a:pt x="0" y="151"/>
                      <a:pt x="25" y="176"/>
                    </a:cubicBezTo>
                    <a:cubicBezTo>
                      <a:pt x="25" y="194"/>
                      <a:pt x="50" y="212"/>
                      <a:pt x="74" y="212"/>
                    </a:cubicBezTo>
                    <a:cubicBezTo>
                      <a:pt x="83" y="212"/>
                      <a:pt x="93" y="209"/>
                      <a:pt x="100" y="201"/>
                    </a:cubicBezTo>
                    <a:cubicBezTo>
                      <a:pt x="116" y="201"/>
                      <a:pt x="286" y="119"/>
                      <a:pt x="486" y="119"/>
                    </a:cubicBezTo>
                    <a:cubicBezTo>
                      <a:pt x="598" y="119"/>
                      <a:pt x="719" y="145"/>
                      <a:pt x="827" y="226"/>
                    </a:cubicBezTo>
                    <a:cubicBezTo>
                      <a:pt x="827" y="201"/>
                      <a:pt x="827" y="151"/>
                      <a:pt x="827" y="101"/>
                    </a:cubicBezTo>
                    <a:cubicBezTo>
                      <a:pt x="718" y="26"/>
                      <a:pt x="596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767;p72">
                <a:extLst>
                  <a:ext uri="{FF2B5EF4-FFF2-40B4-BE49-F238E27FC236}">
                    <a16:creationId xmlns:a16="http://schemas.microsoft.com/office/drawing/2014/main" id="{61CE4D94-21A9-46A0-BF8A-4ADCF3B9F070}"/>
                  </a:ext>
                </a:extLst>
              </p:cNvPr>
              <p:cNvSpPr/>
              <p:nvPr/>
            </p:nvSpPr>
            <p:spPr>
              <a:xfrm>
                <a:off x="4611577" y="2402252"/>
                <a:ext cx="115743" cy="5496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643" extrusionOk="0">
                    <a:moveTo>
                      <a:pt x="391" y="1"/>
                    </a:moveTo>
                    <a:cubicBezTo>
                      <a:pt x="273" y="1"/>
                      <a:pt x="144" y="18"/>
                      <a:pt x="0" y="57"/>
                    </a:cubicBezTo>
                    <a:cubicBezTo>
                      <a:pt x="0" y="57"/>
                      <a:pt x="293" y="643"/>
                      <a:pt x="1033" y="643"/>
                    </a:cubicBezTo>
                    <a:cubicBezTo>
                      <a:pt x="1132" y="643"/>
                      <a:pt x="1239" y="632"/>
                      <a:pt x="1354" y="609"/>
                    </a:cubicBezTo>
                    <a:cubicBezTo>
                      <a:pt x="1354" y="609"/>
                      <a:pt x="1096" y="1"/>
                      <a:pt x="3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768;p72">
                <a:extLst>
                  <a:ext uri="{FF2B5EF4-FFF2-40B4-BE49-F238E27FC236}">
                    <a16:creationId xmlns:a16="http://schemas.microsoft.com/office/drawing/2014/main" id="{0A3E5D62-A3ED-48C6-97CD-E72509814C06}"/>
                  </a:ext>
                </a:extLst>
              </p:cNvPr>
              <p:cNvSpPr/>
              <p:nvPr/>
            </p:nvSpPr>
            <p:spPr>
              <a:xfrm>
                <a:off x="4669448" y="2413536"/>
                <a:ext cx="57872" cy="43083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04" extrusionOk="0">
                    <a:moveTo>
                      <a:pt x="226" y="0"/>
                    </a:moveTo>
                    <a:cubicBezTo>
                      <a:pt x="175" y="51"/>
                      <a:pt x="125" y="101"/>
                      <a:pt x="75" y="176"/>
                    </a:cubicBezTo>
                    <a:cubicBezTo>
                      <a:pt x="25" y="276"/>
                      <a:pt x="0" y="376"/>
                      <a:pt x="0" y="452"/>
                    </a:cubicBezTo>
                    <a:cubicBezTo>
                      <a:pt x="124" y="483"/>
                      <a:pt x="248" y="504"/>
                      <a:pt x="390" y="504"/>
                    </a:cubicBezTo>
                    <a:cubicBezTo>
                      <a:pt x="477" y="504"/>
                      <a:pt x="571" y="496"/>
                      <a:pt x="677" y="477"/>
                    </a:cubicBezTo>
                    <a:cubicBezTo>
                      <a:pt x="677" y="477"/>
                      <a:pt x="551" y="176"/>
                      <a:pt x="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769;p72">
                <a:extLst>
                  <a:ext uri="{FF2B5EF4-FFF2-40B4-BE49-F238E27FC236}">
                    <a16:creationId xmlns:a16="http://schemas.microsoft.com/office/drawing/2014/main" id="{C2556665-50D5-4EA8-8D7D-C8A44916689C}"/>
                  </a:ext>
                </a:extLst>
              </p:cNvPr>
              <p:cNvSpPr/>
              <p:nvPr/>
            </p:nvSpPr>
            <p:spPr>
              <a:xfrm>
                <a:off x="4800065" y="2450123"/>
                <a:ext cx="70780" cy="4701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550" extrusionOk="0">
                    <a:moveTo>
                      <a:pt x="618" y="1"/>
                    </a:moveTo>
                    <a:cubicBezTo>
                      <a:pt x="438" y="1"/>
                      <a:pt x="232" y="50"/>
                      <a:pt x="1" y="174"/>
                    </a:cubicBezTo>
                    <a:cubicBezTo>
                      <a:pt x="1" y="174"/>
                      <a:pt x="251" y="500"/>
                      <a:pt x="703" y="550"/>
                    </a:cubicBezTo>
                    <a:cubicBezTo>
                      <a:pt x="753" y="374"/>
                      <a:pt x="778" y="199"/>
                      <a:pt x="828" y="24"/>
                    </a:cubicBezTo>
                    <a:cubicBezTo>
                      <a:pt x="762" y="9"/>
                      <a:pt x="692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770;p72">
                <a:extLst>
                  <a:ext uri="{FF2B5EF4-FFF2-40B4-BE49-F238E27FC236}">
                    <a16:creationId xmlns:a16="http://schemas.microsoft.com/office/drawing/2014/main" id="{F58FCC27-B923-4599-9BDE-9F393B40A4D2}"/>
                  </a:ext>
                </a:extLst>
              </p:cNvPr>
              <p:cNvSpPr/>
              <p:nvPr/>
            </p:nvSpPr>
            <p:spPr>
              <a:xfrm>
                <a:off x="4838617" y="2449952"/>
                <a:ext cx="32227" cy="4718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2" extrusionOk="0">
                    <a:moveTo>
                      <a:pt x="176" y="0"/>
                    </a:moveTo>
                    <a:cubicBezTo>
                      <a:pt x="126" y="51"/>
                      <a:pt x="101" y="101"/>
                      <a:pt x="76" y="151"/>
                    </a:cubicBezTo>
                    <a:cubicBezTo>
                      <a:pt x="26" y="251"/>
                      <a:pt x="1" y="376"/>
                      <a:pt x="1" y="477"/>
                    </a:cubicBezTo>
                    <a:cubicBezTo>
                      <a:pt x="76" y="502"/>
                      <a:pt x="176" y="527"/>
                      <a:pt x="252" y="552"/>
                    </a:cubicBezTo>
                    <a:cubicBezTo>
                      <a:pt x="302" y="376"/>
                      <a:pt x="327" y="201"/>
                      <a:pt x="377" y="26"/>
                    </a:cubicBezTo>
                    <a:cubicBezTo>
                      <a:pt x="302" y="26"/>
                      <a:pt x="252" y="0"/>
                      <a:pt x="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771;p72">
                <a:extLst>
                  <a:ext uri="{FF2B5EF4-FFF2-40B4-BE49-F238E27FC236}">
                    <a16:creationId xmlns:a16="http://schemas.microsoft.com/office/drawing/2014/main" id="{1BB4CB7C-BBE6-4F97-B119-8632BBDC9206}"/>
                  </a:ext>
                </a:extLst>
              </p:cNvPr>
              <p:cNvSpPr/>
              <p:nvPr/>
            </p:nvSpPr>
            <p:spPr>
              <a:xfrm>
                <a:off x="4652266" y="2482093"/>
                <a:ext cx="113606" cy="108306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267" extrusionOk="0">
                    <a:moveTo>
                      <a:pt x="1" y="0"/>
                    </a:moveTo>
                    <a:cubicBezTo>
                      <a:pt x="1" y="1"/>
                      <a:pt x="1" y="928"/>
                      <a:pt x="527" y="1203"/>
                    </a:cubicBezTo>
                    <a:cubicBezTo>
                      <a:pt x="607" y="1249"/>
                      <a:pt x="687" y="1267"/>
                      <a:pt x="764" y="1267"/>
                    </a:cubicBezTo>
                    <a:cubicBezTo>
                      <a:pt x="1072" y="1267"/>
                      <a:pt x="1329" y="978"/>
                      <a:pt x="1329" y="978"/>
                    </a:cubicBezTo>
                    <a:cubicBezTo>
                      <a:pt x="1329" y="978"/>
                      <a:pt x="477" y="85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772;p72">
                <a:extLst>
                  <a:ext uri="{FF2B5EF4-FFF2-40B4-BE49-F238E27FC236}">
                    <a16:creationId xmlns:a16="http://schemas.microsoft.com/office/drawing/2014/main" id="{C31FEA66-F4C7-40AF-A811-E748E436A97B}"/>
                  </a:ext>
                </a:extLst>
              </p:cNvPr>
              <p:cNvSpPr/>
              <p:nvPr/>
            </p:nvSpPr>
            <p:spPr>
              <a:xfrm>
                <a:off x="4660815" y="2497053"/>
                <a:ext cx="102921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866" extrusionOk="0">
                    <a:moveTo>
                      <a:pt x="26" y="1"/>
                    </a:moveTo>
                    <a:lnTo>
                      <a:pt x="26" y="1"/>
                    </a:lnTo>
                    <a:cubicBezTo>
                      <a:pt x="1" y="226"/>
                      <a:pt x="126" y="502"/>
                      <a:pt x="377" y="678"/>
                    </a:cubicBezTo>
                    <a:cubicBezTo>
                      <a:pt x="544" y="799"/>
                      <a:pt x="738" y="865"/>
                      <a:pt x="910" y="865"/>
                    </a:cubicBezTo>
                    <a:cubicBezTo>
                      <a:pt x="1022" y="865"/>
                      <a:pt x="1125" y="837"/>
                      <a:pt x="1204" y="778"/>
                    </a:cubicBezTo>
                    <a:cubicBezTo>
                      <a:pt x="1078" y="753"/>
                      <a:pt x="452" y="627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1773;p72">
              <a:extLst>
                <a:ext uri="{FF2B5EF4-FFF2-40B4-BE49-F238E27FC236}">
                  <a16:creationId xmlns:a16="http://schemas.microsoft.com/office/drawing/2014/main" id="{9A48BBCC-0CC7-4843-BAA6-FBF0F9088A54}"/>
                </a:ext>
              </a:extLst>
            </p:cNvPr>
            <p:cNvSpPr/>
            <p:nvPr/>
          </p:nvSpPr>
          <p:spPr>
            <a:xfrm>
              <a:off x="6737632" y="1513991"/>
              <a:ext cx="429500" cy="287025"/>
            </a:xfrm>
            <a:custGeom>
              <a:avLst/>
              <a:gdLst/>
              <a:ahLst/>
              <a:cxnLst/>
              <a:rect l="l" t="t" r="r" b="b"/>
              <a:pathLst>
                <a:path w="17180" h="11481" extrusionOk="0">
                  <a:moveTo>
                    <a:pt x="1661" y="11479"/>
                  </a:moveTo>
                  <a:cubicBezTo>
                    <a:pt x="1909" y="11463"/>
                    <a:pt x="1413" y="7664"/>
                    <a:pt x="1512" y="6365"/>
                  </a:cubicBezTo>
                  <a:cubicBezTo>
                    <a:pt x="1611" y="5066"/>
                    <a:pt x="1670" y="3866"/>
                    <a:pt x="2257" y="3684"/>
                  </a:cubicBezTo>
                  <a:cubicBezTo>
                    <a:pt x="2845" y="3502"/>
                    <a:pt x="4119" y="5116"/>
                    <a:pt x="5037" y="5273"/>
                  </a:cubicBezTo>
                  <a:cubicBezTo>
                    <a:pt x="5955" y="5430"/>
                    <a:pt x="6683" y="5264"/>
                    <a:pt x="7767" y="4627"/>
                  </a:cubicBezTo>
                  <a:cubicBezTo>
                    <a:pt x="8851" y="3990"/>
                    <a:pt x="10440" y="1748"/>
                    <a:pt x="11541" y="1450"/>
                  </a:cubicBezTo>
                  <a:cubicBezTo>
                    <a:pt x="12642" y="1152"/>
                    <a:pt x="13519" y="1558"/>
                    <a:pt x="14371" y="2840"/>
                  </a:cubicBezTo>
                  <a:cubicBezTo>
                    <a:pt x="15223" y="4123"/>
                    <a:pt x="16191" y="8160"/>
                    <a:pt x="16654" y="9145"/>
                  </a:cubicBezTo>
                  <a:cubicBezTo>
                    <a:pt x="17117" y="10130"/>
                    <a:pt x="17093" y="9592"/>
                    <a:pt x="17151" y="8748"/>
                  </a:cubicBezTo>
                  <a:cubicBezTo>
                    <a:pt x="17209" y="7904"/>
                    <a:pt x="17101" y="5173"/>
                    <a:pt x="17002" y="4081"/>
                  </a:cubicBezTo>
                  <a:cubicBezTo>
                    <a:pt x="16903" y="2989"/>
                    <a:pt x="17167" y="2874"/>
                    <a:pt x="16555" y="2195"/>
                  </a:cubicBezTo>
                  <a:cubicBezTo>
                    <a:pt x="15943" y="1517"/>
                    <a:pt x="15637" y="52"/>
                    <a:pt x="13328" y="10"/>
                  </a:cubicBezTo>
                  <a:cubicBezTo>
                    <a:pt x="11019" y="-31"/>
                    <a:pt x="4921" y="870"/>
                    <a:pt x="2703" y="1946"/>
                  </a:cubicBezTo>
                  <a:cubicBezTo>
                    <a:pt x="485" y="3022"/>
                    <a:pt x="196" y="4875"/>
                    <a:pt x="22" y="6464"/>
                  </a:cubicBezTo>
                  <a:cubicBezTo>
                    <a:pt x="-152" y="8053"/>
                    <a:pt x="1413" y="11496"/>
                    <a:pt x="1661" y="11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98" name="Google Shape;1774;p72">
              <a:extLst>
                <a:ext uri="{FF2B5EF4-FFF2-40B4-BE49-F238E27FC236}">
                  <a16:creationId xmlns:a16="http://schemas.microsoft.com/office/drawing/2014/main" id="{87CF158F-FE4D-4793-94F2-E234539B4EF3}"/>
                </a:ext>
              </a:extLst>
            </p:cNvPr>
            <p:cNvSpPr/>
            <p:nvPr/>
          </p:nvSpPr>
          <p:spPr>
            <a:xfrm>
              <a:off x="6724042" y="1463840"/>
              <a:ext cx="458079" cy="217336"/>
            </a:xfrm>
            <a:custGeom>
              <a:avLst/>
              <a:gdLst/>
              <a:ahLst/>
              <a:cxnLst/>
              <a:rect l="l" t="t" r="r" b="b"/>
              <a:pathLst>
                <a:path w="25114" h="11478" extrusionOk="0">
                  <a:moveTo>
                    <a:pt x="15354" y="1"/>
                  </a:moveTo>
                  <a:cubicBezTo>
                    <a:pt x="14101" y="1"/>
                    <a:pt x="12674" y="110"/>
                    <a:pt x="11053" y="374"/>
                  </a:cubicBezTo>
                  <a:cubicBezTo>
                    <a:pt x="1379" y="1978"/>
                    <a:pt x="427" y="7367"/>
                    <a:pt x="427" y="7367"/>
                  </a:cubicBezTo>
                  <a:cubicBezTo>
                    <a:pt x="1" y="9171"/>
                    <a:pt x="1104" y="11477"/>
                    <a:pt x="1104" y="11477"/>
                  </a:cubicBezTo>
                  <a:cubicBezTo>
                    <a:pt x="1104" y="11477"/>
                    <a:pt x="1053" y="5863"/>
                    <a:pt x="13309" y="4134"/>
                  </a:cubicBezTo>
                  <a:cubicBezTo>
                    <a:pt x="14336" y="3992"/>
                    <a:pt x="15268" y="3930"/>
                    <a:pt x="16115" y="3930"/>
                  </a:cubicBezTo>
                  <a:cubicBezTo>
                    <a:pt x="22153" y="3930"/>
                    <a:pt x="23810" y="7091"/>
                    <a:pt x="23810" y="7091"/>
                  </a:cubicBezTo>
                  <a:cubicBezTo>
                    <a:pt x="23810" y="7091"/>
                    <a:pt x="25114" y="5487"/>
                    <a:pt x="23510" y="2730"/>
                  </a:cubicBezTo>
                  <a:cubicBezTo>
                    <a:pt x="23510" y="2730"/>
                    <a:pt x="21597" y="1"/>
                    <a:pt x="15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775;p72">
            <a:extLst>
              <a:ext uri="{FF2B5EF4-FFF2-40B4-BE49-F238E27FC236}">
                <a16:creationId xmlns:a16="http://schemas.microsoft.com/office/drawing/2014/main" id="{A2CA50E1-CC22-41FD-801F-DB50005A6809}"/>
              </a:ext>
            </a:extLst>
          </p:cNvPr>
          <p:cNvGrpSpPr/>
          <p:nvPr/>
        </p:nvGrpSpPr>
        <p:grpSpPr>
          <a:xfrm flipH="1">
            <a:off x="37792" y="-43925"/>
            <a:ext cx="4876683" cy="5187469"/>
            <a:chOff x="3830023" y="0"/>
            <a:chExt cx="4830790" cy="5138652"/>
          </a:xfrm>
        </p:grpSpPr>
        <p:grpSp>
          <p:nvGrpSpPr>
            <p:cNvPr id="116" name="Google Shape;1776;p72">
              <a:extLst>
                <a:ext uri="{FF2B5EF4-FFF2-40B4-BE49-F238E27FC236}">
                  <a16:creationId xmlns:a16="http://schemas.microsoft.com/office/drawing/2014/main" id="{D23BEE17-F2F4-423C-A3AF-F2208AD0E7CF}"/>
                </a:ext>
              </a:extLst>
            </p:cNvPr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118" name="Google Shape;1777;p72">
                <a:extLst>
                  <a:ext uri="{FF2B5EF4-FFF2-40B4-BE49-F238E27FC236}">
                    <a16:creationId xmlns:a16="http://schemas.microsoft.com/office/drawing/2014/main" id="{E21F3E9D-48FB-47F2-BC46-A6C3E6E061FA}"/>
                  </a:ext>
                </a:extLst>
              </p:cNvPr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78;p72">
                <a:extLst>
                  <a:ext uri="{FF2B5EF4-FFF2-40B4-BE49-F238E27FC236}">
                    <a16:creationId xmlns:a16="http://schemas.microsoft.com/office/drawing/2014/main" id="{E93CE1D0-C637-42CB-9DC2-B7CA94EAE737}"/>
                  </a:ext>
                </a:extLst>
              </p:cNvPr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779;p72">
              <a:extLst>
                <a:ext uri="{FF2B5EF4-FFF2-40B4-BE49-F238E27FC236}">
                  <a16:creationId xmlns:a16="http://schemas.microsoft.com/office/drawing/2014/main" id="{8818F8A7-F332-4592-BE39-948C018BF762}"/>
                </a:ext>
              </a:extLst>
            </p:cNvPr>
            <p:cNvSpPr/>
            <p:nvPr/>
          </p:nvSpPr>
          <p:spPr>
            <a:xfrm>
              <a:off x="5651544" y="883161"/>
              <a:ext cx="3009270" cy="4255491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" name="Google Shape;1780;p72">
            <a:extLst>
              <a:ext uri="{FF2B5EF4-FFF2-40B4-BE49-F238E27FC236}">
                <a16:creationId xmlns:a16="http://schemas.microsoft.com/office/drawing/2014/main" id="{7CF98E7D-895B-4088-A639-4A10280AB105}"/>
              </a:ext>
            </a:extLst>
          </p:cNvPr>
          <p:cNvCxnSpPr/>
          <p:nvPr/>
        </p:nvCxnSpPr>
        <p:spPr>
          <a:xfrm rot="10800000">
            <a:off x="2357432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569;p65">
            <a:extLst>
              <a:ext uri="{FF2B5EF4-FFF2-40B4-BE49-F238E27FC236}">
                <a16:creationId xmlns:a16="http://schemas.microsoft.com/office/drawing/2014/main" id="{D8D4E9AC-3288-4C4E-A587-FFAE3402D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0316" y="1232420"/>
            <a:ext cx="5623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3"/>
                </a:solidFill>
              </a:rPr>
              <a:t>THANK </a:t>
            </a:r>
            <a:br>
              <a:rPr lang="en" sz="8800" dirty="0">
                <a:solidFill>
                  <a:schemeClr val="accent3"/>
                </a:solidFill>
              </a:rPr>
            </a:br>
            <a:r>
              <a:rPr lang="en" sz="8000" dirty="0">
                <a:solidFill>
                  <a:schemeClr val="tx1"/>
                </a:solidFill>
              </a:rPr>
              <a:t>YOU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360218" y="318655"/>
            <a:ext cx="8458200" cy="602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WHITE </a:t>
            </a:r>
            <a:r>
              <a:rPr lang="en-US" dirty="0">
                <a:solidFill>
                  <a:srgbClr val="FF0000"/>
                </a:solidFill>
              </a:rPr>
              <a:t>COLLAR CRIME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A non-violent crime committed by individuals of high social status during their occupation to gain financial or professional advantages.</a:t>
            </a:r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WHY IT MATTERS:</a:t>
            </a:r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	Impacts trust in professional, financial, and governmental    systems.</a:t>
            </a:r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	Often goes unnoticed due to complexity.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0"/>
          <p:cNvSpPr txBox="1">
            <a:spLocks noGrp="1"/>
          </p:cNvSpPr>
          <p:nvPr>
            <p:ph type="title"/>
          </p:nvPr>
        </p:nvSpPr>
        <p:spPr>
          <a:xfrm>
            <a:off x="2271742" y="1853853"/>
            <a:ext cx="6037910" cy="1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500" b="1" dirty="0"/>
              <a:t>KEY</a:t>
            </a:r>
            <a:r>
              <a:rPr lang="en-IN" sz="5400" dirty="0"/>
              <a:t> </a:t>
            </a:r>
            <a:r>
              <a:rPr lang="en-IN" sz="6600" b="1" dirty="0">
                <a:solidFill>
                  <a:schemeClr val="tx1">
                    <a:lumMod val="50000"/>
                  </a:schemeClr>
                </a:solidFill>
              </a:rPr>
              <a:t>FEATURES</a:t>
            </a:r>
            <a:endParaRPr lang="en-IN" sz="5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776" name="Google Shape;776;p40"/>
          <p:cNvGrpSpPr/>
          <p:nvPr/>
        </p:nvGrpSpPr>
        <p:grpSpPr>
          <a:xfrm>
            <a:off x="1500526" y="1772441"/>
            <a:ext cx="1153350" cy="2831694"/>
            <a:chOff x="216750" y="2402000"/>
            <a:chExt cx="1116721" cy="2741499"/>
          </a:xfrm>
        </p:grpSpPr>
        <p:sp>
          <p:nvSpPr>
            <p:cNvPr id="777" name="Google Shape;777;p40"/>
            <p:cNvSpPr/>
            <p:nvPr/>
          </p:nvSpPr>
          <p:spPr>
            <a:xfrm>
              <a:off x="1057166" y="3645105"/>
              <a:ext cx="7099" cy="119471"/>
            </a:xfrm>
            <a:custGeom>
              <a:avLst/>
              <a:gdLst/>
              <a:ahLst/>
              <a:cxnLst/>
              <a:rect l="l" t="t" r="r" b="b"/>
              <a:pathLst>
                <a:path w="76" h="1279" extrusionOk="0">
                  <a:moveTo>
                    <a:pt x="1" y="0"/>
                  </a:moveTo>
                  <a:lnTo>
                    <a:pt x="26" y="1279"/>
                  </a:lnTo>
                  <a:lnTo>
                    <a:pt x="76" y="12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808974" y="3645105"/>
              <a:ext cx="250619" cy="119471"/>
            </a:xfrm>
            <a:custGeom>
              <a:avLst/>
              <a:gdLst/>
              <a:ahLst/>
              <a:cxnLst/>
              <a:rect l="l" t="t" r="r" b="b"/>
              <a:pathLst>
                <a:path w="2683" h="1279" extrusionOk="0">
                  <a:moveTo>
                    <a:pt x="1" y="0"/>
                  </a:moveTo>
                  <a:lnTo>
                    <a:pt x="1" y="1279"/>
                  </a:lnTo>
                  <a:lnTo>
                    <a:pt x="2683" y="1279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1059501" y="3914313"/>
              <a:ext cx="4764" cy="119471"/>
            </a:xfrm>
            <a:custGeom>
              <a:avLst/>
              <a:gdLst/>
              <a:ahLst/>
              <a:cxnLst/>
              <a:rect l="l" t="t" r="r" b="b"/>
              <a:pathLst>
                <a:path w="51" h="1279" extrusionOk="0">
                  <a:moveTo>
                    <a:pt x="1" y="1"/>
                  </a:moveTo>
                  <a:lnTo>
                    <a:pt x="1" y="1279"/>
                  </a:lnTo>
                  <a:lnTo>
                    <a:pt x="51" y="1279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808974" y="3914313"/>
              <a:ext cx="250619" cy="119471"/>
            </a:xfrm>
            <a:custGeom>
              <a:avLst/>
              <a:gdLst/>
              <a:ahLst/>
              <a:cxnLst/>
              <a:rect l="l" t="t" r="r" b="b"/>
              <a:pathLst>
                <a:path w="2683" h="1279" extrusionOk="0">
                  <a:moveTo>
                    <a:pt x="1" y="1"/>
                  </a:moveTo>
                  <a:lnTo>
                    <a:pt x="1" y="1279"/>
                  </a:lnTo>
                  <a:lnTo>
                    <a:pt x="2683" y="127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919012" y="4789942"/>
              <a:ext cx="362991" cy="353557"/>
            </a:xfrm>
            <a:custGeom>
              <a:avLst/>
              <a:gdLst/>
              <a:ahLst/>
              <a:cxnLst/>
              <a:rect l="l" t="t" r="r" b="b"/>
              <a:pathLst>
                <a:path w="3886" h="3785" extrusionOk="0">
                  <a:moveTo>
                    <a:pt x="1" y="0"/>
                  </a:moveTo>
                  <a:lnTo>
                    <a:pt x="1" y="3785"/>
                  </a:lnTo>
                  <a:lnTo>
                    <a:pt x="3886" y="3785"/>
                  </a:lnTo>
                  <a:cubicBezTo>
                    <a:pt x="3886" y="2377"/>
                    <a:pt x="2917" y="2117"/>
                    <a:pt x="2203" y="2117"/>
                  </a:cubicBezTo>
                  <a:cubicBezTo>
                    <a:pt x="1785" y="2117"/>
                    <a:pt x="1455" y="2206"/>
                    <a:pt x="1455" y="2206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247108" y="4789942"/>
              <a:ext cx="362991" cy="353557"/>
            </a:xfrm>
            <a:custGeom>
              <a:avLst/>
              <a:gdLst/>
              <a:ahLst/>
              <a:cxnLst/>
              <a:rect l="l" t="t" r="r" b="b"/>
              <a:pathLst>
                <a:path w="3886" h="3785" extrusionOk="0">
                  <a:moveTo>
                    <a:pt x="2432" y="0"/>
                  </a:moveTo>
                  <a:lnTo>
                    <a:pt x="2432" y="2206"/>
                  </a:lnTo>
                  <a:cubicBezTo>
                    <a:pt x="2432" y="2206"/>
                    <a:pt x="2101" y="2117"/>
                    <a:pt x="1684" y="2117"/>
                  </a:cubicBezTo>
                  <a:cubicBezTo>
                    <a:pt x="969" y="2117"/>
                    <a:pt x="1" y="2377"/>
                    <a:pt x="1" y="3785"/>
                  </a:cubicBezTo>
                  <a:lnTo>
                    <a:pt x="3886" y="3785"/>
                  </a:lnTo>
                  <a:lnTo>
                    <a:pt x="3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706035" y="2605635"/>
              <a:ext cx="124142" cy="252954"/>
            </a:xfrm>
            <a:custGeom>
              <a:avLst/>
              <a:gdLst/>
              <a:ahLst/>
              <a:cxnLst/>
              <a:rect l="l" t="t" r="r" b="b"/>
              <a:pathLst>
                <a:path w="1329" h="2708" extrusionOk="0"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lnTo>
                    <a:pt x="0" y="2031"/>
                  </a:lnTo>
                  <a:cubicBezTo>
                    <a:pt x="0" y="2382"/>
                    <a:pt x="301" y="2707"/>
                    <a:pt x="677" y="2707"/>
                  </a:cubicBezTo>
                  <a:cubicBezTo>
                    <a:pt x="1028" y="2707"/>
                    <a:pt x="1328" y="2382"/>
                    <a:pt x="1328" y="2031"/>
                  </a:cubicBezTo>
                  <a:lnTo>
                    <a:pt x="1328" y="677"/>
                  </a:lnTo>
                  <a:cubicBezTo>
                    <a:pt x="1328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706035" y="2605635"/>
              <a:ext cx="124142" cy="152445"/>
            </a:xfrm>
            <a:custGeom>
              <a:avLst/>
              <a:gdLst/>
              <a:ahLst/>
              <a:cxnLst/>
              <a:rect l="l" t="t" r="r" b="b"/>
              <a:pathLst>
                <a:path w="1329" h="1632" extrusionOk="0">
                  <a:moveTo>
                    <a:pt x="602" y="1"/>
                  </a:moveTo>
                  <a:cubicBezTo>
                    <a:pt x="276" y="1"/>
                    <a:pt x="0" y="276"/>
                    <a:pt x="0" y="602"/>
                  </a:cubicBezTo>
                  <a:lnTo>
                    <a:pt x="0" y="1103"/>
                  </a:lnTo>
                  <a:cubicBezTo>
                    <a:pt x="402" y="1435"/>
                    <a:pt x="961" y="1632"/>
                    <a:pt x="1275" y="1632"/>
                  </a:cubicBezTo>
                  <a:cubicBezTo>
                    <a:pt x="1294" y="1632"/>
                    <a:pt x="1312" y="1631"/>
                    <a:pt x="1328" y="1630"/>
                  </a:cubicBezTo>
                  <a:lnTo>
                    <a:pt x="1328" y="602"/>
                  </a:lnTo>
                  <a:cubicBezTo>
                    <a:pt x="1328" y="276"/>
                    <a:pt x="1053" y="1"/>
                    <a:pt x="727" y="1"/>
                  </a:cubicBez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61478" y="2402000"/>
              <a:ext cx="283406" cy="343002"/>
            </a:xfrm>
            <a:custGeom>
              <a:avLst/>
              <a:gdLst/>
              <a:ahLst/>
              <a:cxnLst/>
              <a:rect l="l" t="t" r="r" b="b"/>
              <a:pathLst>
                <a:path w="3034" h="3672" extrusionOk="0">
                  <a:moveTo>
                    <a:pt x="1480" y="0"/>
                  </a:moveTo>
                  <a:cubicBezTo>
                    <a:pt x="753" y="0"/>
                    <a:pt x="176" y="551"/>
                    <a:pt x="101" y="1228"/>
                  </a:cubicBezTo>
                  <a:cubicBezTo>
                    <a:pt x="1" y="1529"/>
                    <a:pt x="227" y="2206"/>
                    <a:pt x="352" y="2582"/>
                  </a:cubicBezTo>
                  <a:cubicBezTo>
                    <a:pt x="427" y="2757"/>
                    <a:pt x="527" y="2907"/>
                    <a:pt x="653" y="3008"/>
                  </a:cubicBezTo>
                  <a:cubicBezTo>
                    <a:pt x="988" y="3290"/>
                    <a:pt x="1659" y="3672"/>
                    <a:pt x="2166" y="3672"/>
                  </a:cubicBezTo>
                  <a:cubicBezTo>
                    <a:pt x="2380" y="3672"/>
                    <a:pt x="2564" y="3604"/>
                    <a:pt x="2683" y="3434"/>
                  </a:cubicBezTo>
                  <a:cubicBezTo>
                    <a:pt x="3034" y="2932"/>
                    <a:pt x="2958" y="2030"/>
                    <a:pt x="2883" y="1404"/>
                  </a:cubicBezTo>
                  <a:cubicBezTo>
                    <a:pt x="2883" y="1228"/>
                    <a:pt x="2858" y="1078"/>
                    <a:pt x="2808" y="952"/>
                  </a:cubicBezTo>
                  <a:cubicBezTo>
                    <a:pt x="2808" y="952"/>
                    <a:pt x="2808" y="927"/>
                    <a:pt x="2808" y="927"/>
                  </a:cubicBezTo>
                  <a:lnTo>
                    <a:pt x="2783" y="927"/>
                  </a:lnTo>
                  <a:cubicBezTo>
                    <a:pt x="2607" y="401"/>
                    <a:pt x="2081" y="0"/>
                    <a:pt x="1480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848767" y="2629641"/>
              <a:ext cx="46985" cy="15880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39" y="0"/>
                  </a:moveTo>
                  <a:cubicBezTo>
                    <a:pt x="26" y="0"/>
                    <a:pt x="14" y="7"/>
                    <a:pt x="1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01" y="145"/>
                    <a:pt x="201" y="170"/>
                    <a:pt x="252" y="170"/>
                  </a:cubicBezTo>
                  <a:cubicBezTo>
                    <a:pt x="352" y="170"/>
                    <a:pt x="427" y="119"/>
                    <a:pt x="477" y="94"/>
                  </a:cubicBezTo>
                  <a:cubicBezTo>
                    <a:pt x="502" y="69"/>
                    <a:pt x="502" y="44"/>
                    <a:pt x="477" y="19"/>
                  </a:cubicBezTo>
                  <a:cubicBezTo>
                    <a:pt x="465" y="7"/>
                    <a:pt x="452" y="0"/>
                    <a:pt x="440" y="0"/>
                  </a:cubicBezTo>
                  <a:cubicBezTo>
                    <a:pt x="427" y="0"/>
                    <a:pt x="415" y="7"/>
                    <a:pt x="402" y="19"/>
                  </a:cubicBezTo>
                  <a:cubicBezTo>
                    <a:pt x="402" y="19"/>
                    <a:pt x="346" y="75"/>
                    <a:pt x="250" y="75"/>
                  </a:cubicBezTo>
                  <a:cubicBezTo>
                    <a:pt x="201" y="75"/>
                    <a:pt x="143" y="61"/>
                    <a:pt x="76" y="19"/>
                  </a:cubicBezTo>
                  <a:cubicBezTo>
                    <a:pt x="64" y="7"/>
                    <a:pt x="51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750499" y="2551737"/>
              <a:ext cx="58568" cy="21204"/>
            </a:xfrm>
            <a:custGeom>
              <a:avLst/>
              <a:gdLst/>
              <a:ahLst/>
              <a:cxnLst/>
              <a:rect l="l" t="t" r="r" b="b"/>
              <a:pathLst>
                <a:path w="627" h="227" extrusionOk="0">
                  <a:moveTo>
                    <a:pt x="357" y="0"/>
                  </a:moveTo>
                  <a:cubicBezTo>
                    <a:pt x="241" y="0"/>
                    <a:pt x="104" y="38"/>
                    <a:pt x="0" y="177"/>
                  </a:cubicBezTo>
                  <a:cubicBezTo>
                    <a:pt x="0" y="177"/>
                    <a:pt x="0" y="202"/>
                    <a:pt x="25" y="227"/>
                  </a:cubicBezTo>
                  <a:lnTo>
                    <a:pt x="50" y="227"/>
                  </a:lnTo>
                  <a:cubicBezTo>
                    <a:pt x="50" y="227"/>
                    <a:pt x="76" y="227"/>
                    <a:pt x="76" y="202"/>
                  </a:cubicBezTo>
                  <a:cubicBezTo>
                    <a:pt x="155" y="99"/>
                    <a:pt x="261" y="69"/>
                    <a:pt x="354" y="69"/>
                  </a:cubicBezTo>
                  <a:cubicBezTo>
                    <a:pt x="467" y="69"/>
                    <a:pt x="563" y="113"/>
                    <a:pt x="577" y="126"/>
                  </a:cubicBezTo>
                  <a:cubicBezTo>
                    <a:pt x="602" y="126"/>
                    <a:pt x="627" y="126"/>
                    <a:pt x="627" y="101"/>
                  </a:cubicBezTo>
                  <a:cubicBezTo>
                    <a:pt x="627" y="76"/>
                    <a:pt x="627" y="51"/>
                    <a:pt x="602" y="51"/>
                  </a:cubicBezTo>
                  <a:cubicBezTo>
                    <a:pt x="602" y="51"/>
                    <a:pt x="49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902665" y="2551830"/>
              <a:ext cx="30545" cy="11770"/>
            </a:xfrm>
            <a:custGeom>
              <a:avLst/>
              <a:gdLst/>
              <a:ahLst/>
              <a:cxnLst/>
              <a:rect l="l" t="t" r="r" b="b"/>
              <a:pathLst>
                <a:path w="327" h="126" extrusionOk="0">
                  <a:moveTo>
                    <a:pt x="326" y="0"/>
                  </a:moveTo>
                  <a:cubicBezTo>
                    <a:pt x="176" y="0"/>
                    <a:pt x="25" y="50"/>
                    <a:pt x="25" y="50"/>
                  </a:cubicBezTo>
                  <a:cubicBezTo>
                    <a:pt x="25" y="50"/>
                    <a:pt x="0" y="75"/>
                    <a:pt x="25" y="100"/>
                  </a:cubicBezTo>
                  <a:cubicBezTo>
                    <a:pt x="25" y="125"/>
                    <a:pt x="51" y="125"/>
                    <a:pt x="51" y="125"/>
                  </a:cubicBezTo>
                  <a:cubicBezTo>
                    <a:pt x="72" y="125"/>
                    <a:pt x="167" y="70"/>
                    <a:pt x="273" y="70"/>
                  </a:cubicBezTo>
                  <a:cubicBezTo>
                    <a:pt x="290" y="70"/>
                    <a:pt x="308" y="72"/>
                    <a:pt x="326" y="75"/>
                  </a:cubicBezTo>
                  <a:cubicBezTo>
                    <a:pt x="326" y="50"/>
                    <a:pt x="326" y="25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806639" y="2674104"/>
              <a:ext cx="91448" cy="25314"/>
            </a:xfrm>
            <a:custGeom>
              <a:avLst/>
              <a:gdLst/>
              <a:ahLst/>
              <a:cxnLst/>
              <a:rect l="l" t="t" r="r" b="b"/>
              <a:pathLst>
                <a:path w="979" h="271" extrusionOk="0">
                  <a:moveTo>
                    <a:pt x="64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1" y="44"/>
                    <a:pt x="1" y="70"/>
                    <a:pt x="26" y="95"/>
                  </a:cubicBezTo>
                  <a:cubicBezTo>
                    <a:pt x="176" y="220"/>
                    <a:pt x="352" y="270"/>
                    <a:pt x="477" y="270"/>
                  </a:cubicBezTo>
                  <a:cubicBezTo>
                    <a:pt x="753" y="270"/>
                    <a:pt x="953" y="120"/>
                    <a:pt x="953" y="120"/>
                  </a:cubicBezTo>
                  <a:cubicBezTo>
                    <a:pt x="978" y="95"/>
                    <a:pt x="978" y="70"/>
                    <a:pt x="953" y="44"/>
                  </a:cubicBezTo>
                  <a:cubicBezTo>
                    <a:pt x="953" y="44"/>
                    <a:pt x="931" y="33"/>
                    <a:pt x="909" y="33"/>
                  </a:cubicBezTo>
                  <a:cubicBezTo>
                    <a:pt x="898" y="33"/>
                    <a:pt x="886" y="36"/>
                    <a:pt x="878" y="44"/>
                  </a:cubicBezTo>
                  <a:cubicBezTo>
                    <a:pt x="878" y="44"/>
                    <a:pt x="699" y="171"/>
                    <a:pt x="477" y="171"/>
                  </a:cubicBezTo>
                  <a:cubicBezTo>
                    <a:pt x="357" y="171"/>
                    <a:pt x="224" y="134"/>
                    <a:pt x="101" y="19"/>
                  </a:cubicBez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837091" y="2589288"/>
              <a:ext cx="53991" cy="9434"/>
            </a:xfrm>
            <a:custGeom>
              <a:avLst/>
              <a:gdLst/>
              <a:ahLst/>
              <a:cxnLst/>
              <a:rect l="l" t="t" r="r" b="b"/>
              <a:pathLst>
                <a:path w="578" h="101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lnTo>
                    <a:pt x="527" y="100"/>
                  </a:lnTo>
                  <a:cubicBezTo>
                    <a:pt x="552" y="100"/>
                    <a:pt x="577" y="75"/>
                    <a:pt x="577" y="50"/>
                  </a:cubicBezTo>
                  <a:cubicBezTo>
                    <a:pt x="577" y="25"/>
                    <a:pt x="552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867542" y="2556501"/>
              <a:ext cx="77343" cy="77343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0"/>
                  </a:moveTo>
                  <a:cubicBezTo>
                    <a:pt x="201" y="0"/>
                    <a:pt x="0" y="176"/>
                    <a:pt x="0" y="401"/>
                  </a:cubicBezTo>
                  <a:cubicBezTo>
                    <a:pt x="0" y="627"/>
                    <a:pt x="201" y="827"/>
                    <a:pt x="427" y="827"/>
                  </a:cubicBezTo>
                  <a:cubicBezTo>
                    <a:pt x="652" y="827"/>
                    <a:pt x="828" y="627"/>
                    <a:pt x="828" y="401"/>
                  </a:cubicBezTo>
                  <a:cubicBezTo>
                    <a:pt x="828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874548" y="2561171"/>
              <a:ext cx="65667" cy="65667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2" y="0"/>
                  </a:moveTo>
                  <a:cubicBezTo>
                    <a:pt x="151" y="0"/>
                    <a:pt x="1" y="176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cubicBezTo>
                    <a:pt x="552" y="702"/>
                    <a:pt x="702" y="552"/>
                    <a:pt x="702" y="351"/>
                  </a:cubicBezTo>
                  <a:cubicBezTo>
                    <a:pt x="702" y="176"/>
                    <a:pt x="552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883889" y="2565842"/>
              <a:ext cx="37551" cy="60997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101" y="0"/>
                  </a:moveTo>
                  <a:cubicBezTo>
                    <a:pt x="76" y="0"/>
                    <a:pt x="51" y="26"/>
                    <a:pt x="51" y="26"/>
                  </a:cubicBezTo>
                  <a:cubicBezTo>
                    <a:pt x="26" y="26"/>
                    <a:pt x="26" y="51"/>
                    <a:pt x="1" y="51"/>
                  </a:cubicBezTo>
                  <a:lnTo>
                    <a:pt x="302" y="652"/>
                  </a:lnTo>
                  <a:cubicBezTo>
                    <a:pt x="352" y="652"/>
                    <a:pt x="377" y="627"/>
                    <a:pt x="402" y="62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897994" y="2561171"/>
              <a:ext cx="35216" cy="60903"/>
            </a:xfrm>
            <a:custGeom>
              <a:avLst/>
              <a:gdLst/>
              <a:ahLst/>
              <a:cxnLst/>
              <a:rect l="l" t="t" r="r" b="b"/>
              <a:pathLst>
                <a:path w="377" h="652" extrusionOk="0">
                  <a:moveTo>
                    <a:pt x="101" y="0"/>
                  </a:moveTo>
                  <a:cubicBezTo>
                    <a:pt x="50" y="0"/>
                    <a:pt x="25" y="25"/>
                    <a:pt x="0" y="25"/>
                  </a:cubicBezTo>
                  <a:lnTo>
                    <a:pt x="301" y="652"/>
                  </a:lnTo>
                  <a:cubicBezTo>
                    <a:pt x="301" y="652"/>
                    <a:pt x="301" y="652"/>
                    <a:pt x="301" y="627"/>
                  </a:cubicBezTo>
                  <a:cubicBezTo>
                    <a:pt x="326" y="627"/>
                    <a:pt x="351" y="602"/>
                    <a:pt x="376" y="57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764510" y="2556501"/>
              <a:ext cx="77343" cy="77343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0"/>
                  </a:moveTo>
                  <a:cubicBezTo>
                    <a:pt x="201" y="0"/>
                    <a:pt x="1" y="176"/>
                    <a:pt x="1" y="401"/>
                  </a:cubicBezTo>
                  <a:cubicBezTo>
                    <a:pt x="1" y="627"/>
                    <a:pt x="201" y="827"/>
                    <a:pt x="427" y="827"/>
                  </a:cubicBezTo>
                  <a:cubicBezTo>
                    <a:pt x="652" y="827"/>
                    <a:pt x="828" y="627"/>
                    <a:pt x="828" y="401"/>
                  </a:cubicBezTo>
                  <a:cubicBezTo>
                    <a:pt x="828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771516" y="2561171"/>
              <a:ext cx="65667" cy="65667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2" y="0"/>
                  </a:moveTo>
                  <a:cubicBezTo>
                    <a:pt x="151" y="0"/>
                    <a:pt x="1" y="176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cubicBezTo>
                    <a:pt x="527" y="702"/>
                    <a:pt x="703" y="552"/>
                    <a:pt x="703" y="351"/>
                  </a:cubicBezTo>
                  <a:cubicBezTo>
                    <a:pt x="703" y="176"/>
                    <a:pt x="52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780951" y="2565842"/>
              <a:ext cx="37551" cy="60997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100" y="0"/>
                  </a:moveTo>
                  <a:cubicBezTo>
                    <a:pt x="75" y="0"/>
                    <a:pt x="50" y="26"/>
                    <a:pt x="25" y="26"/>
                  </a:cubicBezTo>
                  <a:cubicBezTo>
                    <a:pt x="25" y="26"/>
                    <a:pt x="25" y="51"/>
                    <a:pt x="0" y="51"/>
                  </a:cubicBezTo>
                  <a:lnTo>
                    <a:pt x="301" y="652"/>
                  </a:lnTo>
                  <a:cubicBezTo>
                    <a:pt x="326" y="652"/>
                    <a:pt x="376" y="627"/>
                    <a:pt x="401" y="62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792627" y="2561171"/>
              <a:ext cx="37551" cy="60903"/>
            </a:xfrm>
            <a:custGeom>
              <a:avLst/>
              <a:gdLst/>
              <a:ahLst/>
              <a:cxnLst/>
              <a:rect l="l" t="t" r="r" b="b"/>
              <a:pathLst>
                <a:path w="402" h="652" extrusionOk="0">
                  <a:moveTo>
                    <a:pt x="126" y="0"/>
                  </a:moveTo>
                  <a:cubicBezTo>
                    <a:pt x="76" y="0"/>
                    <a:pt x="51" y="25"/>
                    <a:pt x="0" y="25"/>
                  </a:cubicBezTo>
                  <a:lnTo>
                    <a:pt x="326" y="652"/>
                  </a:lnTo>
                  <a:cubicBezTo>
                    <a:pt x="326" y="652"/>
                    <a:pt x="326" y="652"/>
                    <a:pt x="326" y="627"/>
                  </a:cubicBezTo>
                  <a:cubicBezTo>
                    <a:pt x="351" y="627"/>
                    <a:pt x="376" y="602"/>
                    <a:pt x="401" y="57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68578" y="2568177"/>
              <a:ext cx="105366" cy="21204"/>
            </a:xfrm>
            <a:custGeom>
              <a:avLst/>
              <a:gdLst/>
              <a:ahLst/>
              <a:cxnLst/>
              <a:rect l="l" t="t" r="r" b="b"/>
              <a:pathLst>
                <a:path w="1128" h="227" extrusionOk="0">
                  <a:moveTo>
                    <a:pt x="75" y="1"/>
                  </a:moveTo>
                  <a:cubicBezTo>
                    <a:pt x="50" y="1"/>
                    <a:pt x="25" y="26"/>
                    <a:pt x="0" y="51"/>
                  </a:cubicBezTo>
                  <a:cubicBezTo>
                    <a:pt x="0" y="76"/>
                    <a:pt x="25" y="101"/>
                    <a:pt x="50" y="101"/>
                  </a:cubicBezTo>
                  <a:lnTo>
                    <a:pt x="1053" y="226"/>
                  </a:lnTo>
                  <a:lnTo>
                    <a:pt x="1078" y="226"/>
                  </a:lnTo>
                  <a:cubicBezTo>
                    <a:pt x="1103" y="226"/>
                    <a:pt x="1103" y="226"/>
                    <a:pt x="1128" y="201"/>
                  </a:cubicBezTo>
                  <a:cubicBezTo>
                    <a:pt x="1128" y="176"/>
                    <a:pt x="1103" y="151"/>
                    <a:pt x="1078" y="126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33455" y="2556501"/>
              <a:ext cx="96025" cy="96025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501" y="0"/>
                  </a:moveTo>
                  <a:cubicBezTo>
                    <a:pt x="226" y="0"/>
                    <a:pt x="0" y="226"/>
                    <a:pt x="0" y="527"/>
                  </a:cubicBezTo>
                  <a:cubicBezTo>
                    <a:pt x="0" y="802"/>
                    <a:pt x="226" y="1028"/>
                    <a:pt x="501" y="1028"/>
                  </a:cubicBezTo>
                  <a:cubicBezTo>
                    <a:pt x="802" y="1028"/>
                    <a:pt x="1028" y="802"/>
                    <a:pt x="1028" y="527"/>
                  </a:cubicBezTo>
                  <a:cubicBezTo>
                    <a:pt x="1028" y="226"/>
                    <a:pt x="802" y="0"/>
                    <a:pt x="501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40461" y="2573875"/>
              <a:ext cx="68002" cy="41194"/>
            </a:xfrm>
            <a:custGeom>
              <a:avLst/>
              <a:gdLst/>
              <a:ahLst/>
              <a:cxnLst/>
              <a:rect l="l" t="t" r="r" b="b"/>
              <a:pathLst>
                <a:path w="728" h="441" extrusionOk="0">
                  <a:moveTo>
                    <a:pt x="185" y="0"/>
                  </a:moveTo>
                  <a:cubicBezTo>
                    <a:pt x="143" y="0"/>
                    <a:pt x="98" y="5"/>
                    <a:pt x="51" y="15"/>
                  </a:cubicBezTo>
                  <a:cubicBezTo>
                    <a:pt x="25" y="15"/>
                    <a:pt x="0" y="40"/>
                    <a:pt x="0" y="65"/>
                  </a:cubicBezTo>
                  <a:cubicBezTo>
                    <a:pt x="25" y="90"/>
                    <a:pt x="51" y="115"/>
                    <a:pt x="76" y="115"/>
                  </a:cubicBezTo>
                  <a:cubicBezTo>
                    <a:pt x="123" y="103"/>
                    <a:pt x="166" y="98"/>
                    <a:pt x="207" y="98"/>
                  </a:cubicBezTo>
                  <a:cubicBezTo>
                    <a:pt x="510" y="98"/>
                    <a:pt x="627" y="391"/>
                    <a:pt x="627" y="391"/>
                  </a:cubicBezTo>
                  <a:cubicBezTo>
                    <a:pt x="627" y="416"/>
                    <a:pt x="652" y="441"/>
                    <a:pt x="677" y="441"/>
                  </a:cubicBezTo>
                  <a:cubicBezTo>
                    <a:pt x="702" y="416"/>
                    <a:pt x="727" y="391"/>
                    <a:pt x="727" y="366"/>
                  </a:cubicBezTo>
                  <a:cubicBezTo>
                    <a:pt x="705" y="366"/>
                    <a:pt x="560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481289" y="2811698"/>
              <a:ext cx="571296" cy="585307"/>
            </a:xfrm>
            <a:custGeom>
              <a:avLst/>
              <a:gdLst/>
              <a:ahLst/>
              <a:cxnLst/>
              <a:rect l="l" t="t" r="r" b="b"/>
              <a:pathLst>
                <a:path w="6116" h="6266" extrusionOk="0">
                  <a:moveTo>
                    <a:pt x="2657" y="0"/>
                  </a:moveTo>
                  <a:cubicBezTo>
                    <a:pt x="2657" y="0"/>
                    <a:pt x="476" y="652"/>
                    <a:pt x="0" y="1805"/>
                  </a:cubicBezTo>
                  <a:lnTo>
                    <a:pt x="902" y="6266"/>
                  </a:lnTo>
                  <a:lnTo>
                    <a:pt x="5514" y="6266"/>
                  </a:lnTo>
                  <a:lnTo>
                    <a:pt x="6115" y="1404"/>
                  </a:lnTo>
                  <a:cubicBezTo>
                    <a:pt x="6115" y="1404"/>
                    <a:pt x="5063" y="201"/>
                    <a:pt x="3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16750" y="2823374"/>
              <a:ext cx="479941" cy="660315"/>
            </a:xfrm>
            <a:custGeom>
              <a:avLst/>
              <a:gdLst/>
              <a:ahLst/>
              <a:cxnLst/>
              <a:rect l="l" t="t" r="r" b="b"/>
              <a:pathLst>
                <a:path w="5138" h="7069" extrusionOk="0">
                  <a:moveTo>
                    <a:pt x="5138" y="0"/>
                  </a:moveTo>
                  <a:cubicBezTo>
                    <a:pt x="5138" y="0"/>
                    <a:pt x="3559" y="176"/>
                    <a:pt x="551" y="3735"/>
                  </a:cubicBezTo>
                  <a:cubicBezTo>
                    <a:pt x="551" y="3735"/>
                    <a:pt x="0" y="4236"/>
                    <a:pt x="551" y="4737"/>
                  </a:cubicBezTo>
                  <a:cubicBezTo>
                    <a:pt x="1128" y="5264"/>
                    <a:pt x="3534" y="7068"/>
                    <a:pt x="3534" y="7068"/>
                  </a:cubicBezTo>
                  <a:lnTo>
                    <a:pt x="3960" y="6442"/>
                  </a:lnTo>
                  <a:lnTo>
                    <a:pt x="1855" y="4311"/>
                  </a:lnTo>
                  <a:lnTo>
                    <a:pt x="3609" y="305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851196" y="2823374"/>
              <a:ext cx="482276" cy="660315"/>
            </a:xfrm>
            <a:custGeom>
              <a:avLst/>
              <a:gdLst/>
              <a:ahLst/>
              <a:cxnLst/>
              <a:rect l="l" t="t" r="r" b="b"/>
              <a:pathLst>
                <a:path w="5163" h="7069" extrusionOk="0">
                  <a:moveTo>
                    <a:pt x="0" y="0"/>
                  </a:moveTo>
                  <a:lnTo>
                    <a:pt x="1529" y="3058"/>
                  </a:lnTo>
                  <a:lnTo>
                    <a:pt x="3308" y="4311"/>
                  </a:lnTo>
                  <a:lnTo>
                    <a:pt x="1203" y="6442"/>
                  </a:lnTo>
                  <a:lnTo>
                    <a:pt x="1604" y="7068"/>
                  </a:lnTo>
                  <a:cubicBezTo>
                    <a:pt x="1604" y="7068"/>
                    <a:pt x="4010" y="5264"/>
                    <a:pt x="4587" y="4737"/>
                  </a:cubicBezTo>
                  <a:cubicBezTo>
                    <a:pt x="5163" y="4236"/>
                    <a:pt x="4587" y="3735"/>
                    <a:pt x="4587" y="3735"/>
                  </a:cubicBezTo>
                  <a:cubicBezTo>
                    <a:pt x="1579" y="17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84924" y="2764806"/>
              <a:ext cx="180375" cy="58661"/>
            </a:xfrm>
            <a:custGeom>
              <a:avLst/>
              <a:gdLst/>
              <a:ahLst/>
              <a:cxnLst/>
              <a:rect l="l" t="t" r="r" b="b"/>
              <a:pathLst>
                <a:path w="1931" h="628" extrusionOk="0">
                  <a:moveTo>
                    <a:pt x="201" y="1"/>
                  </a:moveTo>
                  <a:cubicBezTo>
                    <a:pt x="76" y="1"/>
                    <a:pt x="1" y="101"/>
                    <a:pt x="26" y="226"/>
                  </a:cubicBezTo>
                  <a:lnTo>
                    <a:pt x="126" y="627"/>
                  </a:lnTo>
                  <a:lnTo>
                    <a:pt x="1780" y="627"/>
                  </a:lnTo>
                  <a:lnTo>
                    <a:pt x="1905" y="302"/>
                  </a:lnTo>
                  <a:cubicBezTo>
                    <a:pt x="1930" y="176"/>
                    <a:pt x="1855" y="76"/>
                    <a:pt x="1730" y="7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89595" y="2816368"/>
              <a:ext cx="168698" cy="316099"/>
            </a:xfrm>
            <a:custGeom>
              <a:avLst/>
              <a:gdLst/>
              <a:ahLst/>
              <a:cxnLst/>
              <a:rect l="l" t="t" r="r" b="b"/>
              <a:pathLst>
                <a:path w="1806" h="3384" extrusionOk="0">
                  <a:moveTo>
                    <a:pt x="51" y="0"/>
                  </a:moveTo>
                  <a:cubicBezTo>
                    <a:pt x="26" y="25"/>
                    <a:pt x="1" y="50"/>
                    <a:pt x="26" y="75"/>
                  </a:cubicBezTo>
                  <a:lnTo>
                    <a:pt x="878" y="3334"/>
                  </a:lnTo>
                  <a:cubicBezTo>
                    <a:pt x="903" y="3359"/>
                    <a:pt x="928" y="3384"/>
                    <a:pt x="953" y="3384"/>
                  </a:cubicBezTo>
                  <a:cubicBezTo>
                    <a:pt x="978" y="3384"/>
                    <a:pt x="1003" y="3359"/>
                    <a:pt x="1003" y="3334"/>
                  </a:cubicBezTo>
                  <a:lnTo>
                    <a:pt x="1805" y="75"/>
                  </a:lnTo>
                  <a:cubicBezTo>
                    <a:pt x="1805" y="50"/>
                    <a:pt x="1780" y="0"/>
                    <a:pt x="1755" y="0"/>
                  </a:cubicBezTo>
                  <a:cubicBezTo>
                    <a:pt x="1730" y="0"/>
                    <a:pt x="1680" y="25"/>
                    <a:pt x="1680" y="50"/>
                  </a:cubicBezTo>
                  <a:lnTo>
                    <a:pt x="953" y="3058"/>
                  </a:lnTo>
                  <a:lnTo>
                    <a:pt x="151" y="50"/>
                  </a:lnTo>
                  <a:cubicBezTo>
                    <a:pt x="126" y="25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731723" y="3111358"/>
              <a:ext cx="82107" cy="161599"/>
            </a:xfrm>
            <a:custGeom>
              <a:avLst/>
              <a:gdLst/>
              <a:ahLst/>
              <a:cxnLst/>
              <a:rect l="l" t="t" r="r" b="b"/>
              <a:pathLst>
                <a:path w="879" h="1730" extrusionOk="0">
                  <a:moveTo>
                    <a:pt x="1" y="0"/>
                  </a:moveTo>
                  <a:lnTo>
                    <a:pt x="1" y="1729"/>
                  </a:lnTo>
                  <a:lnTo>
                    <a:pt x="878" y="1729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738822" y="3125370"/>
              <a:ext cx="67909" cy="58661"/>
            </a:xfrm>
            <a:custGeom>
              <a:avLst/>
              <a:gdLst/>
              <a:ahLst/>
              <a:cxnLst/>
              <a:rect l="l" t="t" r="r" b="b"/>
              <a:pathLst>
                <a:path w="727" h="628" extrusionOk="0">
                  <a:moveTo>
                    <a:pt x="0" y="0"/>
                  </a:moveTo>
                  <a:lnTo>
                    <a:pt x="0" y="627"/>
                  </a:lnTo>
                  <a:lnTo>
                    <a:pt x="727" y="627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741158" y="3195614"/>
              <a:ext cx="63239" cy="2429"/>
            </a:xfrm>
            <a:custGeom>
              <a:avLst/>
              <a:gdLst/>
              <a:ahLst/>
              <a:cxnLst/>
              <a:rect l="l" t="t" r="r" b="b"/>
              <a:pathLst>
                <a:path w="677" h="26" extrusionOk="0">
                  <a:moveTo>
                    <a:pt x="0" y="0"/>
                  </a:moveTo>
                  <a:lnTo>
                    <a:pt x="0" y="25"/>
                  </a:lnTo>
                  <a:lnTo>
                    <a:pt x="677" y="25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50837" y="3439042"/>
              <a:ext cx="126477" cy="133576"/>
            </a:xfrm>
            <a:custGeom>
              <a:avLst/>
              <a:gdLst/>
              <a:ahLst/>
              <a:cxnLst/>
              <a:rect l="l" t="t" r="r" b="b"/>
              <a:pathLst>
                <a:path w="1354" h="1430" extrusionOk="0">
                  <a:moveTo>
                    <a:pt x="1354" y="1"/>
                  </a:moveTo>
                  <a:lnTo>
                    <a:pt x="552" y="1079"/>
                  </a:lnTo>
                  <a:lnTo>
                    <a:pt x="50" y="1028"/>
                  </a:lnTo>
                  <a:cubicBezTo>
                    <a:pt x="25" y="1028"/>
                    <a:pt x="0" y="1104"/>
                    <a:pt x="25" y="1104"/>
                  </a:cubicBezTo>
                  <a:lnTo>
                    <a:pt x="602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970574" y="3443805"/>
              <a:ext cx="112466" cy="142824"/>
            </a:xfrm>
            <a:custGeom>
              <a:avLst/>
              <a:gdLst/>
              <a:ahLst/>
              <a:cxnLst/>
              <a:rect l="l" t="t" r="r" b="b"/>
              <a:pathLst>
                <a:path w="1204" h="1529" extrusionOk="0">
                  <a:moveTo>
                    <a:pt x="0" y="0"/>
                  </a:moveTo>
                  <a:lnTo>
                    <a:pt x="552" y="1529"/>
                  </a:lnTo>
                  <a:lnTo>
                    <a:pt x="1153" y="1278"/>
                  </a:lnTo>
                  <a:cubicBezTo>
                    <a:pt x="1203" y="1253"/>
                    <a:pt x="1178" y="1203"/>
                    <a:pt x="1153" y="1203"/>
                  </a:cubicBezTo>
                  <a:lnTo>
                    <a:pt x="65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08709" y="3396914"/>
              <a:ext cx="739901" cy="1507824"/>
            </a:xfrm>
            <a:custGeom>
              <a:avLst/>
              <a:gdLst/>
              <a:ahLst/>
              <a:cxnLst/>
              <a:rect l="l" t="t" r="r" b="b"/>
              <a:pathLst>
                <a:path w="7921" h="16142" extrusionOk="0">
                  <a:moveTo>
                    <a:pt x="1955" y="1"/>
                  </a:moveTo>
                  <a:cubicBezTo>
                    <a:pt x="1955" y="1"/>
                    <a:pt x="652" y="1555"/>
                    <a:pt x="652" y="5038"/>
                  </a:cubicBezTo>
                  <a:cubicBezTo>
                    <a:pt x="652" y="8497"/>
                    <a:pt x="0" y="16141"/>
                    <a:pt x="0" y="16141"/>
                  </a:cubicBezTo>
                  <a:lnTo>
                    <a:pt x="3058" y="16141"/>
                  </a:lnTo>
                  <a:lnTo>
                    <a:pt x="3960" y="3660"/>
                  </a:lnTo>
                  <a:lnTo>
                    <a:pt x="5063" y="16141"/>
                  </a:lnTo>
                  <a:lnTo>
                    <a:pt x="7920" y="16141"/>
                  </a:lnTo>
                  <a:cubicBezTo>
                    <a:pt x="7920" y="16141"/>
                    <a:pt x="7268" y="8497"/>
                    <a:pt x="7268" y="5038"/>
                  </a:cubicBezTo>
                  <a:cubicBezTo>
                    <a:pt x="7268" y="1555"/>
                    <a:pt x="5965" y="1"/>
                    <a:pt x="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563210" y="3396914"/>
              <a:ext cx="437906" cy="51656"/>
            </a:xfrm>
            <a:custGeom>
              <a:avLst/>
              <a:gdLst/>
              <a:ahLst/>
              <a:cxnLst/>
              <a:rect l="l" t="t" r="r" b="b"/>
              <a:pathLst>
                <a:path w="4688" h="553" extrusionOk="0">
                  <a:moveTo>
                    <a:pt x="25" y="1"/>
                  </a:moveTo>
                  <a:lnTo>
                    <a:pt x="0" y="552"/>
                  </a:lnTo>
                  <a:lnTo>
                    <a:pt x="4687" y="552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4" name="Google Shape;814;p40"/>
          <p:cNvCxnSpPr/>
          <p:nvPr/>
        </p:nvCxnSpPr>
        <p:spPr>
          <a:xfrm>
            <a:off x="10089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45"/>
          <p:cNvGrpSpPr/>
          <p:nvPr/>
        </p:nvGrpSpPr>
        <p:grpSpPr>
          <a:xfrm>
            <a:off x="7605884" y="2909850"/>
            <a:ext cx="1636231" cy="1393211"/>
            <a:chOff x="3915038" y="327775"/>
            <a:chExt cx="1313925" cy="1118775"/>
          </a:xfrm>
        </p:grpSpPr>
        <p:sp>
          <p:nvSpPr>
            <p:cNvPr id="913" name="Google Shape;913;p45"/>
            <p:cNvSpPr/>
            <p:nvPr/>
          </p:nvSpPr>
          <p:spPr>
            <a:xfrm>
              <a:off x="3915038" y="1065575"/>
              <a:ext cx="1313925" cy="380975"/>
            </a:xfrm>
            <a:custGeom>
              <a:avLst/>
              <a:gdLst/>
              <a:ahLst/>
              <a:cxnLst/>
              <a:rect l="l" t="t" r="r" b="b"/>
              <a:pathLst>
                <a:path w="52557" h="15239" extrusionOk="0">
                  <a:moveTo>
                    <a:pt x="12682" y="0"/>
                  </a:moveTo>
                  <a:cubicBezTo>
                    <a:pt x="11529" y="0"/>
                    <a:pt x="10527" y="677"/>
                    <a:pt x="10076" y="1654"/>
                  </a:cubicBezTo>
                  <a:lnTo>
                    <a:pt x="0" y="15238"/>
                  </a:lnTo>
                  <a:lnTo>
                    <a:pt x="52557" y="15238"/>
                  </a:lnTo>
                  <a:lnTo>
                    <a:pt x="42482" y="1654"/>
                  </a:lnTo>
                  <a:cubicBezTo>
                    <a:pt x="42031" y="677"/>
                    <a:pt x="41028" y="0"/>
                    <a:pt x="39875" y="0"/>
                  </a:cubicBezTo>
                  <a:lnTo>
                    <a:pt x="37494" y="276"/>
                  </a:lnTo>
                  <a:cubicBezTo>
                    <a:pt x="33819" y="721"/>
                    <a:pt x="30119" y="940"/>
                    <a:pt x="26418" y="940"/>
                  </a:cubicBezTo>
                  <a:cubicBezTo>
                    <a:pt x="22825" y="940"/>
                    <a:pt x="19233" y="734"/>
                    <a:pt x="15665" y="326"/>
                  </a:cubicBezTo>
                  <a:lnTo>
                    <a:pt x="126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4324188" y="1046150"/>
              <a:ext cx="495625" cy="194875"/>
            </a:xfrm>
            <a:custGeom>
              <a:avLst/>
              <a:gdLst/>
              <a:ahLst/>
              <a:cxnLst/>
              <a:rect l="l" t="t" r="r" b="b"/>
              <a:pathLst>
                <a:path w="19825" h="7795" extrusionOk="0">
                  <a:moveTo>
                    <a:pt x="0" y="0"/>
                  </a:moveTo>
                  <a:lnTo>
                    <a:pt x="9925" y="7795"/>
                  </a:lnTo>
                  <a:lnTo>
                    <a:pt x="19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4213913" y="621025"/>
              <a:ext cx="716175" cy="470250"/>
            </a:xfrm>
            <a:custGeom>
              <a:avLst/>
              <a:gdLst/>
              <a:ahLst/>
              <a:cxnLst/>
              <a:rect l="l" t="t" r="r" b="b"/>
              <a:pathLst>
                <a:path w="28647" h="18810" extrusionOk="0">
                  <a:moveTo>
                    <a:pt x="14314" y="0"/>
                  </a:moveTo>
                  <a:cubicBezTo>
                    <a:pt x="8778" y="0"/>
                    <a:pt x="3246" y="2168"/>
                    <a:pt x="0" y="6504"/>
                  </a:cubicBezTo>
                  <a:cubicBezTo>
                    <a:pt x="100" y="8785"/>
                    <a:pt x="978" y="15953"/>
                    <a:pt x="7143" y="18810"/>
                  </a:cubicBezTo>
                  <a:lnTo>
                    <a:pt x="21504" y="18810"/>
                  </a:lnTo>
                  <a:cubicBezTo>
                    <a:pt x="27670" y="15953"/>
                    <a:pt x="28547" y="8785"/>
                    <a:pt x="28647" y="6504"/>
                  </a:cubicBezTo>
                  <a:cubicBezTo>
                    <a:pt x="25389" y="2168"/>
                    <a:pt x="19850" y="0"/>
                    <a:pt x="14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4472688" y="999775"/>
              <a:ext cx="198650" cy="152275"/>
            </a:xfrm>
            <a:custGeom>
              <a:avLst/>
              <a:gdLst/>
              <a:ahLst/>
              <a:cxnLst/>
              <a:rect l="l" t="t" r="r" b="b"/>
              <a:pathLst>
                <a:path w="7946" h="6091" extrusionOk="0">
                  <a:moveTo>
                    <a:pt x="0" y="1"/>
                  </a:moveTo>
                  <a:lnTo>
                    <a:pt x="0" y="2131"/>
                  </a:lnTo>
                  <a:cubicBezTo>
                    <a:pt x="0" y="4311"/>
                    <a:pt x="1780" y="6091"/>
                    <a:pt x="3960" y="6091"/>
                  </a:cubicBezTo>
                  <a:cubicBezTo>
                    <a:pt x="6166" y="6091"/>
                    <a:pt x="7945" y="4311"/>
                    <a:pt x="7945" y="2131"/>
                  </a:cubicBezTo>
                  <a:lnTo>
                    <a:pt x="7945" y="1"/>
                  </a:ln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4339838" y="600650"/>
              <a:ext cx="464325" cy="432375"/>
            </a:xfrm>
            <a:custGeom>
              <a:avLst/>
              <a:gdLst/>
              <a:ahLst/>
              <a:cxnLst/>
              <a:rect l="l" t="t" r="r" b="b"/>
              <a:pathLst>
                <a:path w="18573" h="17295" extrusionOk="0">
                  <a:moveTo>
                    <a:pt x="1" y="1"/>
                  </a:moveTo>
                  <a:lnTo>
                    <a:pt x="1" y="8021"/>
                  </a:lnTo>
                  <a:cubicBezTo>
                    <a:pt x="1" y="13134"/>
                    <a:pt x="4161" y="17294"/>
                    <a:pt x="9274" y="17294"/>
                  </a:cubicBezTo>
                  <a:cubicBezTo>
                    <a:pt x="14412" y="17294"/>
                    <a:pt x="18572" y="13134"/>
                    <a:pt x="18572" y="8021"/>
                  </a:cubicBezTo>
                  <a:lnTo>
                    <a:pt x="18572" y="1"/>
                  </a:ln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4339838" y="692750"/>
              <a:ext cx="464325" cy="340275"/>
            </a:xfrm>
            <a:custGeom>
              <a:avLst/>
              <a:gdLst/>
              <a:ahLst/>
              <a:cxnLst/>
              <a:rect l="l" t="t" r="r" b="b"/>
              <a:pathLst>
                <a:path w="18573" h="13611" extrusionOk="0">
                  <a:moveTo>
                    <a:pt x="1" y="1"/>
                  </a:moveTo>
                  <a:lnTo>
                    <a:pt x="1" y="4337"/>
                  </a:lnTo>
                  <a:cubicBezTo>
                    <a:pt x="1" y="9450"/>
                    <a:pt x="4161" y="13610"/>
                    <a:pt x="9274" y="13610"/>
                  </a:cubicBezTo>
                  <a:cubicBezTo>
                    <a:pt x="14412" y="13610"/>
                    <a:pt x="18572" y="9450"/>
                    <a:pt x="18572" y="4337"/>
                  </a:cubicBezTo>
                  <a:lnTo>
                    <a:pt x="18572" y="1"/>
                  </a:lnTo>
                  <a:cubicBezTo>
                    <a:pt x="18572" y="3460"/>
                    <a:pt x="16668" y="7495"/>
                    <a:pt x="13861" y="9099"/>
                  </a:cubicBezTo>
                  <a:cubicBezTo>
                    <a:pt x="13309" y="7595"/>
                    <a:pt x="11906" y="6517"/>
                    <a:pt x="10252" y="6517"/>
                  </a:cubicBezTo>
                  <a:lnTo>
                    <a:pt x="8322" y="6517"/>
                  </a:lnTo>
                  <a:cubicBezTo>
                    <a:pt x="6668" y="6517"/>
                    <a:pt x="5264" y="7595"/>
                    <a:pt x="4713" y="9099"/>
                  </a:cubicBezTo>
                  <a:cubicBezTo>
                    <a:pt x="1906" y="7495"/>
                    <a:pt x="1" y="3460"/>
                    <a:pt x="1" y="1"/>
                  </a:cubicBezTo>
                  <a:close/>
                </a:path>
              </a:pathLst>
            </a:custGeom>
            <a:solidFill>
              <a:srgbClr val="F3B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4339838" y="692750"/>
              <a:ext cx="464325" cy="340275"/>
            </a:xfrm>
            <a:custGeom>
              <a:avLst/>
              <a:gdLst/>
              <a:ahLst/>
              <a:cxnLst/>
              <a:rect l="l" t="t" r="r" b="b"/>
              <a:pathLst>
                <a:path w="18573" h="13611" extrusionOk="0">
                  <a:moveTo>
                    <a:pt x="1" y="1"/>
                  </a:moveTo>
                  <a:lnTo>
                    <a:pt x="1" y="4337"/>
                  </a:lnTo>
                  <a:cubicBezTo>
                    <a:pt x="1" y="9450"/>
                    <a:pt x="4161" y="13610"/>
                    <a:pt x="9274" y="13610"/>
                  </a:cubicBezTo>
                  <a:cubicBezTo>
                    <a:pt x="14412" y="13610"/>
                    <a:pt x="18572" y="9450"/>
                    <a:pt x="18572" y="4337"/>
                  </a:cubicBezTo>
                  <a:lnTo>
                    <a:pt x="18572" y="1"/>
                  </a:lnTo>
                  <a:cubicBezTo>
                    <a:pt x="18572" y="3460"/>
                    <a:pt x="16668" y="7495"/>
                    <a:pt x="13861" y="9099"/>
                  </a:cubicBezTo>
                  <a:cubicBezTo>
                    <a:pt x="13309" y="7595"/>
                    <a:pt x="11906" y="6517"/>
                    <a:pt x="10252" y="6517"/>
                  </a:cubicBezTo>
                  <a:lnTo>
                    <a:pt x="8322" y="6517"/>
                  </a:lnTo>
                  <a:cubicBezTo>
                    <a:pt x="6668" y="6517"/>
                    <a:pt x="5264" y="7595"/>
                    <a:pt x="4713" y="9099"/>
                  </a:cubicBezTo>
                  <a:cubicBezTo>
                    <a:pt x="1906" y="7495"/>
                    <a:pt x="1" y="3460"/>
                    <a:pt x="1" y="1"/>
                  </a:cubicBezTo>
                  <a:close/>
                </a:path>
              </a:pathLst>
            </a:custGeom>
            <a:solidFill>
              <a:srgbClr val="DDA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4339838" y="600650"/>
              <a:ext cx="40750" cy="162950"/>
            </a:xfrm>
            <a:custGeom>
              <a:avLst/>
              <a:gdLst/>
              <a:ahLst/>
              <a:cxnLst/>
              <a:rect l="l" t="t" r="r" b="b"/>
              <a:pathLst>
                <a:path w="1630" h="6518" extrusionOk="0">
                  <a:moveTo>
                    <a:pt x="1" y="1"/>
                  </a:moveTo>
                  <a:lnTo>
                    <a:pt x="1" y="6517"/>
                  </a:lnTo>
                  <a:lnTo>
                    <a:pt x="327" y="6517"/>
                  </a:lnTo>
                  <a:cubicBezTo>
                    <a:pt x="1053" y="6517"/>
                    <a:pt x="1630" y="5941"/>
                    <a:pt x="1630" y="5214"/>
                  </a:cubicBezTo>
                  <a:lnTo>
                    <a:pt x="1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4763413" y="600650"/>
              <a:ext cx="40750" cy="162950"/>
            </a:xfrm>
            <a:custGeom>
              <a:avLst/>
              <a:gdLst/>
              <a:ahLst/>
              <a:cxnLst/>
              <a:rect l="l" t="t" r="r" b="b"/>
              <a:pathLst>
                <a:path w="1630" h="6518" extrusionOk="0">
                  <a:moveTo>
                    <a:pt x="0" y="1"/>
                  </a:moveTo>
                  <a:lnTo>
                    <a:pt x="0" y="5214"/>
                  </a:lnTo>
                  <a:cubicBezTo>
                    <a:pt x="0" y="5941"/>
                    <a:pt x="577" y="6517"/>
                    <a:pt x="1304" y="6517"/>
                  </a:cubicBezTo>
                  <a:lnTo>
                    <a:pt x="1629" y="6517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4265913" y="673975"/>
              <a:ext cx="75850" cy="118425"/>
            </a:xfrm>
            <a:custGeom>
              <a:avLst/>
              <a:gdLst/>
              <a:ahLst/>
              <a:cxnLst/>
              <a:rect l="l" t="t" r="r" b="b"/>
              <a:pathLst>
                <a:path w="3034" h="4737" extrusionOk="0">
                  <a:moveTo>
                    <a:pt x="2356" y="0"/>
                  </a:moveTo>
                  <a:cubicBezTo>
                    <a:pt x="1053" y="0"/>
                    <a:pt x="0" y="1053"/>
                    <a:pt x="0" y="2356"/>
                  </a:cubicBezTo>
                  <a:cubicBezTo>
                    <a:pt x="0" y="3659"/>
                    <a:pt x="1053" y="4737"/>
                    <a:pt x="2356" y="4737"/>
                  </a:cubicBezTo>
                  <a:lnTo>
                    <a:pt x="3033" y="4737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4802263" y="673975"/>
              <a:ext cx="75825" cy="118425"/>
            </a:xfrm>
            <a:custGeom>
              <a:avLst/>
              <a:gdLst/>
              <a:ahLst/>
              <a:cxnLst/>
              <a:rect l="l" t="t" r="r" b="b"/>
              <a:pathLst>
                <a:path w="3033" h="4737" extrusionOk="0">
                  <a:moveTo>
                    <a:pt x="0" y="0"/>
                  </a:moveTo>
                  <a:lnTo>
                    <a:pt x="0" y="4737"/>
                  </a:lnTo>
                  <a:lnTo>
                    <a:pt x="677" y="4737"/>
                  </a:lnTo>
                  <a:cubicBezTo>
                    <a:pt x="1980" y="4737"/>
                    <a:pt x="3033" y="3659"/>
                    <a:pt x="3033" y="2356"/>
                  </a:cubicBezTo>
                  <a:cubicBezTo>
                    <a:pt x="3033" y="1053"/>
                    <a:pt x="1980" y="0"/>
                    <a:pt x="677" y="0"/>
                  </a:cubicBez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4213288" y="327775"/>
              <a:ext cx="717450" cy="456500"/>
            </a:xfrm>
            <a:custGeom>
              <a:avLst/>
              <a:gdLst/>
              <a:ahLst/>
              <a:cxnLst/>
              <a:rect l="l" t="t" r="r" b="b"/>
              <a:pathLst>
                <a:path w="28698" h="18260" extrusionOk="0">
                  <a:moveTo>
                    <a:pt x="14349" y="1"/>
                  </a:moveTo>
                  <a:cubicBezTo>
                    <a:pt x="11209" y="1"/>
                    <a:pt x="8070" y="1492"/>
                    <a:pt x="5865" y="4475"/>
                  </a:cubicBezTo>
                  <a:cubicBezTo>
                    <a:pt x="1579" y="10239"/>
                    <a:pt x="0" y="18259"/>
                    <a:pt x="0" y="18259"/>
                  </a:cubicBezTo>
                  <a:cubicBezTo>
                    <a:pt x="3258" y="13911"/>
                    <a:pt x="8803" y="11737"/>
                    <a:pt x="14349" y="11737"/>
                  </a:cubicBezTo>
                  <a:cubicBezTo>
                    <a:pt x="19894" y="11737"/>
                    <a:pt x="25439" y="13911"/>
                    <a:pt x="28697" y="18259"/>
                  </a:cubicBezTo>
                  <a:cubicBezTo>
                    <a:pt x="28697" y="18259"/>
                    <a:pt x="27118" y="10239"/>
                    <a:pt x="22832" y="4475"/>
                  </a:cubicBezTo>
                  <a:cubicBezTo>
                    <a:pt x="20627" y="1492"/>
                    <a:pt x="17488" y="1"/>
                    <a:pt x="1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4339838" y="695900"/>
              <a:ext cx="464325" cy="110925"/>
            </a:xfrm>
            <a:custGeom>
              <a:avLst/>
              <a:gdLst/>
              <a:ahLst/>
              <a:cxnLst/>
              <a:rect l="l" t="t" r="r" b="b"/>
              <a:pathLst>
                <a:path w="18573" h="4437" extrusionOk="0">
                  <a:moveTo>
                    <a:pt x="18422" y="0"/>
                  </a:moveTo>
                  <a:lnTo>
                    <a:pt x="201" y="176"/>
                  </a:lnTo>
                  <a:lnTo>
                    <a:pt x="1" y="4311"/>
                  </a:lnTo>
                  <a:lnTo>
                    <a:pt x="18547" y="4436"/>
                  </a:lnTo>
                  <a:cubicBezTo>
                    <a:pt x="18572" y="3183"/>
                    <a:pt x="18522" y="1228"/>
                    <a:pt x="18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4405013" y="733600"/>
              <a:ext cx="116575" cy="43225"/>
            </a:xfrm>
            <a:custGeom>
              <a:avLst/>
              <a:gdLst/>
              <a:ahLst/>
              <a:cxnLst/>
              <a:rect l="l" t="t" r="r" b="b"/>
              <a:pathLst>
                <a:path w="4663" h="1729" extrusionOk="0">
                  <a:moveTo>
                    <a:pt x="2051" y="0"/>
                  </a:moveTo>
                  <a:cubicBezTo>
                    <a:pt x="1455" y="0"/>
                    <a:pt x="768" y="161"/>
                    <a:pt x="0" y="598"/>
                  </a:cubicBezTo>
                  <a:cubicBezTo>
                    <a:pt x="0" y="598"/>
                    <a:pt x="936" y="1729"/>
                    <a:pt x="2652" y="1729"/>
                  </a:cubicBezTo>
                  <a:cubicBezTo>
                    <a:pt x="3234" y="1729"/>
                    <a:pt x="3906" y="1599"/>
                    <a:pt x="4662" y="1249"/>
                  </a:cubicBezTo>
                  <a:cubicBezTo>
                    <a:pt x="4662" y="1249"/>
                    <a:pt x="3712" y="0"/>
                    <a:pt x="2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4405013" y="734750"/>
              <a:ext cx="55150" cy="40125"/>
            </a:xfrm>
            <a:custGeom>
              <a:avLst/>
              <a:gdLst/>
              <a:ahLst/>
              <a:cxnLst/>
              <a:rect l="l" t="t" r="r" b="b"/>
              <a:pathLst>
                <a:path w="2206" h="1605" extrusionOk="0">
                  <a:moveTo>
                    <a:pt x="1454" y="0"/>
                  </a:moveTo>
                  <a:cubicBezTo>
                    <a:pt x="1003" y="75"/>
                    <a:pt x="527" y="251"/>
                    <a:pt x="25" y="526"/>
                  </a:cubicBezTo>
                  <a:cubicBezTo>
                    <a:pt x="25" y="526"/>
                    <a:pt x="25" y="552"/>
                    <a:pt x="0" y="552"/>
                  </a:cubicBezTo>
                  <a:cubicBezTo>
                    <a:pt x="101" y="652"/>
                    <a:pt x="752" y="1354"/>
                    <a:pt x="1880" y="1604"/>
                  </a:cubicBezTo>
                  <a:cubicBezTo>
                    <a:pt x="2081" y="1404"/>
                    <a:pt x="2206" y="1128"/>
                    <a:pt x="2206" y="802"/>
                  </a:cubicBezTo>
                  <a:cubicBezTo>
                    <a:pt x="2206" y="552"/>
                    <a:pt x="2131" y="326"/>
                    <a:pt x="1980" y="151"/>
                  </a:cubicBezTo>
                  <a:cubicBezTo>
                    <a:pt x="1805" y="75"/>
                    <a:pt x="1629" y="25"/>
                    <a:pt x="1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4399988" y="728525"/>
              <a:ext cx="127225" cy="40700"/>
            </a:xfrm>
            <a:custGeom>
              <a:avLst/>
              <a:gdLst/>
              <a:ahLst/>
              <a:cxnLst/>
              <a:rect l="l" t="t" r="r" b="b"/>
              <a:pathLst>
                <a:path w="5089" h="1628" extrusionOk="0">
                  <a:moveTo>
                    <a:pt x="2202" y="0"/>
                  </a:moveTo>
                  <a:cubicBezTo>
                    <a:pt x="1581" y="0"/>
                    <a:pt x="875" y="169"/>
                    <a:pt x="101" y="625"/>
                  </a:cubicBezTo>
                  <a:cubicBezTo>
                    <a:pt x="26" y="675"/>
                    <a:pt x="1" y="801"/>
                    <a:pt x="51" y="876"/>
                  </a:cubicBezTo>
                  <a:cubicBezTo>
                    <a:pt x="84" y="943"/>
                    <a:pt x="140" y="976"/>
                    <a:pt x="203" y="976"/>
                  </a:cubicBezTo>
                  <a:cubicBezTo>
                    <a:pt x="235" y="976"/>
                    <a:pt x="268" y="968"/>
                    <a:pt x="302" y="951"/>
                  </a:cubicBezTo>
                  <a:cubicBezTo>
                    <a:pt x="1015" y="523"/>
                    <a:pt x="1662" y="366"/>
                    <a:pt x="2227" y="366"/>
                  </a:cubicBezTo>
                  <a:cubicBezTo>
                    <a:pt x="3749" y="366"/>
                    <a:pt x="4683" y="1504"/>
                    <a:pt x="4738" y="1577"/>
                  </a:cubicBezTo>
                  <a:cubicBezTo>
                    <a:pt x="4763" y="1603"/>
                    <a:pt x="4813" y="1628"/>
                    <a:pt x="4863" y="1628"/>
                  </a:cubicBezTo>
                  <a:cubicBezTo>
                    <a:pt x="4913" y="1628"/>
                    <a:pt x="4963" y="1628"/>
                    <a:pt x="4988" y="1603"/>
                  </a:cubicBezTo>
                  <a:cubicBezTo>
                    <a:pt x="5064" y="1527"/>
                    <a:pt x="5089" y="1427"/>
                    <a:pt x="5013" y="1327"/>
                  </a:cubicBezTo>
                  <a:cubicBezTo>
                    <a:pt x="4995" y="1308"/>
                    <a:pt x="3931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4624313" y="733600"/>
              <a:ext cx="117200" cy="43225"/>
            </a:xfrm>
            <a:custGeom>
              <a:avLst/>
              <a:gdLst/>
              <a:ahLst/>
              <a:cxnLst/>
              <a:rect l="l" t="t" r="r" b="b"/>
              <a:pathLst>
                <a:path w="4688" h="1729" extrusionOk="0">
                  <a:moveTo>
                    <a:pt x="2055" y="0"/>
                  </a:moveTo>
                  <a:cubicBezTo>
                    <a:pt x="1457" y="0"/>
                    <a:pt x="768" y="161"/>
                    <a:pt x="0" y="598"/>
                  </a:cubicBezTo>
                  <a:cubicBezTo>
                    <a:pt x="0" y="598"/>
                    <a:pt x="950" y="1729"/>
                    <a:pt x="2673" y="1729"/>
                  </a:cubicBezTo>
                  <a:cubicBezTo>
                    <a:pt x="3257" y="1729"/>
                    <a:pt x="3931" y="1599"/>
                    <a:pt x="4687" y="1249"/>
                  </a:cubicBezTo>
                  <a:cubicBezTo>
                    <a:pt x="4687" y="1249"/>
                    <a:pt x="3723" y="0"/>
                    <a:pt x="2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4624938" y="734750"/>
              <a:ext cx="55150" cy="40125"/>
            </a:xfrm>
            <a:custGeom>
              <a:avLst/>
              <a:gdLst/>
              <a:ahLst/>
              <a:cxnLst/>
              <a:rect l="l" t="t" r="r" b="b"/>
              <a:pathLst>
                <a:path w="2206" h="1605" extrusionOk="0">
                  <a:moveTo>
                    <a:pt x="1429" y="0"/>
                  </a:moveTo>
                  <a:cubicBezTo>
                    <a:pt x="1003" y="75"/>
                    <a:pt x="527" y="251"/>
                    <a:pt x="0" y="526"/>
                  </a:cubicBezTo>
                  <a:cubicBezTo>
                    <a:pt x="0" y="526"/>
                    <a:pt x="0" y="552"/>
                    <a:pt x="0" y="552"/>
                  </a:cubicBezTo>
                  <a:cubicBezTo>
                    <a:pt x="76" y="652"/>
                    <a:pt x="727" y="1354"/>
                    <a:pt x="1855" y="1604"/>
                  </a:cubicBezTo>
                  <a:cubicBezTo>
                    <a:pt x="2056" y="1404"/>
                    <a:pt x="2206" y="1128"/>
                    <a:pt x="2206" y="802"/>
                  </a:cubicBezTo>
                  <a:cubicBezTo>
                    <a:pt x="2206" y="552"/>
                    <a:pt x="2106" y="326"/>
                    <a:pt x="1955" y="151"/>
                  </a:cubicBezTo>
                  <a:cubicBezTo>
                    <a:pt x="1805" y="75"/>
                    <a:pt x="1630" y="25"/>
                    <a:pt x="1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4619288" y="728525"/>
              <a:ext cx="127225" cy="40700"/>
            </a:xfrm>
            <a:custGeom>
              <a:avLst/>
              <a:gdLst/>
              <a:ahLst/>
              <a:cxnLst/>
              <a:rect l="l" t="t" r="r" b="b"/>
              <a:pathLst>
                <a:path w="5089" h="1628" extrusionOk="0">
                  <a:moveTo>
                    <a:pt x="2216" y="0"/>
                  </a:moveTo>
                  <a:cubicBezTo>
                    <a:pt x="1597" y="0"/>
                    <a:pt x="894" y="169"/>
                    <a:pt x="126" y="625"/>
                  </a:cubicBezTo>
                  <a:cubicBezTo>
                    <a:pt x="26" y="675"/>
                    <a:pt x="1" y="801"/>
                    <a:pt x="51" y="876"/>
                  </a:cubicBezTo>
                  <a:cubicBezTo>
                    <a:pt x="84" y="943"/>
                    <a:pt x="151" y="976"/>
                    <a:pt x="214" y="976"/>
                  </a:cubicBezTo>
                  <a:cubicBezTo>
                    <a:pt x="246" y="976"/>
                    <a:pt x="277" y="968"/>
                    <a:pt x="302" y="951"/>
                  </a:cubicBezTo>
                  <a:cubicBezTo>
                    <a:pt x="1022" y="523"/>
                    <a:pt x="1671" y="366"/>
                    <a:pt x="2238" y="366"/>
                  </a:cubicBezTo>
                  <a:cubicBezTo>
                    <a:pt x="3762" y="366"/>
                    <a:pt x="4683" y="1504"/>
                    <a:pt x="4738" y="1577"/>
                  </a:cubicBezTo>
                  <a:cubicBezTo>
                    <a:pt x="4788" y="1603"/>
                    <a:pt x="4838" y="1628"/>
                    <a:pt x="4888" y="1628"/>
                  </a:cubicBezTo>
                  <a:cubicBezTo>
                    <a:pt x="4913" y="1628"/>
                    <a:pt x="4963" y="1628"/>
                    <a:pt x="4988" y="1603"/>
                  </a:cubicBezTo>
                  <a:cubicBezTo>
                    <a:pt x="5089" y="1527"/>
                    <a:pt x="5089" y="1427"/>
                    <a:pt x="5038" y="1327"/>
                  </a:cubicBezTo>
                  <a:cubicBezTo>
                    <a:pt x="5020" y="1308"/>
                    <a:pt x="3943" y="0"/>
                    <a:pt x="2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4545988" y="818900"/>
              <a:ext cx="66450" cy="20500"/>
            </a:xfrm>
            <a:custGeom>
              <a:avLst/>
              <a:gdLst/>
              <a:ahLst/>
              <a:cxnLst/>
              <a:rect l="l" t="t" r="r" b="b"/>
              <a:pathLst>
                <a:path w="2658" h="820" extrusionOk="0">
                  <a:moveTo>
                    <a:pt x="249" y="0"/>
                  </a:moveTo>
                  <a:cubicBezTo>
                    <a:pt x="174" y="0"/>
                    <a:pt x="98" y="40"/>
                    <a:pt x="51" y="118"/>
                  </a:cubicBezTo>
                  <a:cubicBezTo>
                    <a:pt x="1" y="218"/>
                    <a:pt x="26" y="343"/>
                    <a:pt x="126" y="419"/>
                  </a:cubicBezTo>
                  <a:cubicBezTo>
                    <a:pt x="602" y="719"/>
                    <a:pt x="1028" y="820"/>
                    <a:pt x="1379" y="820"/>
                  </a:cubicBezTo>
                  <a:cubicBezTo>
                    <a:pt x="2106" y="820"/>
                    <a:pt x="2557" y="394"/>
                    <a:pt x="2557" y="394"/>
                  </a:cubicBezTo>
                  <a:cubicBezTo>
                    <a:pt x="2657" y="293"/>
                    <a:pt x="2657" y="168"/>
                    <a:pt x="2557" y="68"/>
                  </a:cubicBezTo>
                  <a:cubicBezTo>
                    <a:pt x="2519" y="30"/>
                    <a:pt x="2463" y="11"/>
                    <a:pt x="2407" y="11"/>
                  </a:cubicBezTo>
                  <a:cubicBezTo>
                    <a:pt x="2350" y="11"/>
                    <a:pt x="2294" y="30"/>
                    <a:pt x="2256" y="68"/>
                  </a:cubicBezTo>
                  <a:cubicBezTo>
                    <a:pt x="2256" y="68"/>
                    <a:pt x="1930" y="372"/>
                    <a:pt x="1385" y="372"/>
                  </a:cubicBezTo>
                  <a:cubicBezTo>
                    <a:pt x="1102" y="372"/>
                    <a:pt x="761" y="291"/>
                    <a:pt x="376" y="43"/>
                  </a:cubicBezTo>
                  <a:cubicBezTo>
                    <a:pt x="339" y="14"/>
                    <a:pt x="294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4513413" y="907675"/>
              <a:ext cx="131600" cy="38000"/>
            </a:xfrm>
            <a:custGeom>
              <a:avLst/>
              <a:gdLst/>
              <a:ahLst/>
              <a:cxnLst/>
              <a:rect l="l" t="t" r="r" b="b"/>
              <a:pathLst>
                <a:path w="5264" h="1520" extrusionOk="0">
                  <a:moveTo>
                    <a:pt x="627" y="0"/>
                  </a:moveTo>
                  <a:cubicBezTo>
                    <a:pt x="176" y="0"/>
                    <a:pt x="0" y="627"/>
                    <a:pt x="401" y="853"/>
                  </a:cubicBezTo>
                  <a:cubicBezTo>
                    <a:pt x="1285" y="1340"/>
                    <a:pt x="2086" y="1520"/>
                    <a:pt x="2788" y="1520"/>
                  </a:cubicBezTo>
                  <a:cubicBezTo>
                    <a:pt x="3638" y="1520"/>
                    <a:pt x="4340" y="1255"/>
                    <a:pt x="4862" y="953"/>
                  </a:cubicBezTo>
                  <a:cubicBezTo>
                    <a:pt x="5263" y="727"/>
                    <a:pt x="5088" y="126"/>
                    <a:pt x="4637" y="126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4519038" y="907675"/>
              <a:ext cx="122225" cy="15700"/>
            </a:xfrm>
            <a:custGeom>
              <a:avLst/>
              <a:gdLst/>
              <a:ahLst/>
              <a:cxnLst/>
              <a:rect l="l" t="t" r="r" b="b"/>
              <a:pathLst>
                <a:path w="4889" h="628" extrusionOk="0">
                  <a:moveTo>
                    <a:pt x="402" y="0"/>
                  </a:moveTo>
                  <a:cubicBezTo>
                    <a:pt x="226" y="0"/>
                    <a:pt x="76" y="101"/>
                    <a:pt x="1" y="251"/>
                  </a:cubicBezTo>
                  <a:lnTo>
                    <a:pt x="4863" y="627"/>
                  </a:lnTo>
                  <a:cubicBezTo>
                    <a:pt x="4888" y="376"/>
                    <a:pt x="4713" y="126"/>
                    <a:pt x="4412" y="126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4416913" y="661975"/>
              <a:ext cx="74600" cy="23800"/>
            </a:xfrm>
            <a:custGeom>
              <a:avLst/>
              <a:gdLst/>
              <a:ahLst/>
              <a:cxnLst/>
              <a:rect l="l" t="t" r="r" b="b"/>
              <a:pathLst>
                <a:path w="2984" h="952" extrusionOk="0">
                  <a:moveTo>
                    <a:pt x="1223" y="1"/>
                  </a:moveTo>
                  <a:cubicBezTo>
                    <a:pt x="850" y="1"/>
                    <a:pt x="454" y="107"/>
                    <a:pt x="76" y="405"/>
                  </a:cubicBezTo>
                  <a:cubicBezTo>
                    <a:pt x="1" y="480"/>
                    <a:pt x="1" y="580"/>
                    <a:pt x="51" y="655"/>
                  </a:cubicBezTo>
                  <a:cubicBezTo>
                    <a:pt x="76" y="681"/>
                    <a:pt x="101" y="706"/>
                    <a:pt x="151" y="706"/>
                  </a:cubicBezTo>
                  <a:cubicBezTo>
                    <a:pt x="166" y="713"/>
                    <a:pt x="180" y="716"/>
                    <a:pt x="195" y="716"/>
                  </a:cubicBezTo>
                  <a:cubicBezTo>
                    <a:pt x="230" y="716"/>
                    <a:pt x="266" y="698"/>
                    <a:pt x="301" y="681"/>
                  </a:cubicBezTo>
                  <a:cubicBezTo>
                    <a:pt x="608" y="433"/>
                    <a:pt x="933" y="344"/>
                    <a:pt x="1243" y="344"/>
                  </a:cubicBezTo>
                  <a:cubicBezTo>
                    <a:pt x="1996" y="344"/>
                    <a:pt x="2654" y="871"/>
                    <a:pt x="2707" y="906"/>
                  </a:cubicBezTo>
                  <a:cubicBezTo>
                    <a:pt x="2728" y="938"/>
                    <a:pt x="2763" y="952"/>
                    <a:pt x="2799" y="952"/>
                  </a:cubicBezTo>
                  <a:cubicBezTo>
                    <a:pt x="2849" y="952"/>
                    <a:pt x="2904" y="925"/>
                    <a:pt x="2933" y="881"/>
                  </a:cubicBezTo>
                  <a:cubicBezTo>
                    <a:pt x="2983" y="831"/>
                    <a:pt x="2983" y="706"/>
                    <a:pt x="2908" y="655"/>
                  </a:cubicBezTo>
                  <a:cubicBezTo>
                    <a:pt x="2908" y="638"/>
                    <a:pt x="2137" y="1"/>
                    <a:pt x="1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4651888" y="661975"/>
              <a:ext cx="75200" cy="23800"/>
            </a:xfrm>
            <a:custGeom>
              <a:avLst/>
              <a:gdLst/>
              <a:ahLst/>
              <a:cxnLst/>
              <a:rect l="l" t="t" r="r" b="b"/>
              <a:pathLst>
                <a:path w="3008" h="952" extrusionOk="0">
                  <a:moveTo>
                    <a:pt x="1785" y="1"/>
                  </a:moveTo>
                  <a:cubicBezTo>
                    <a:pt x="871" y="1"/>
                    <a:pt x="100" y="638"/>
                    <a:pt x="100" y="655"/>
                  </a:cubicBezTo>
                  <a:cubicBezTo>
                    <a:pt x="25" y="706"/>
                    <a:pt x="0" y="831"/>
                    <a:pt x="75" y="881"/>
                  </a:cubicBezTo>
                  <a:cubicBezTo>
                    <a:pt x="104" y="925"/>
                    <a:pt x="150" y="952"/>
                    <a:pt x="199" y="952"/>
                  </a:cubicBezTo>
                  <a:cubicBezTo>
                    <a:pt x="233" y="952"/>
                    <a:pt x="269" y="938"/>
                    <a:pt x="301" y="906"/>
                  </a:cubicBezTo>
                  <a:cubicBezTo>
                    <a:pt x="336" y="871"/>
                    <a:pt x="1002" y="344"/>
                    <a:pt x="1761" y="344"/>
                  </a:cubicBezTo>
                  <a:cubicBezTo>
                    <a:pt x="2073" y="344"/>
                    <a:pt x="2401" y="433"/>
                    <a:pt x="2707" y="681"/>
                  </a:cubicBezTo>
                  <a:cubicBezTo>
                    <a:pt x="2742" y="698"/>
                    <a:pt x="2778" y="716"/>
                    <a:pt x="2813" y="716"/>
                  </a:cubicBezTo>
                  <a:cubicBezTo>
                    <a:pt x="2828" y="716"/>
                    <a:pt x="2843" y="713"/>
                    <a:pt x="2857" y="706"/>
                  </a:cubicBezTo>
                  <a:cubicBezTo>
                    <a:pt x="2907" y="706"/>
                    <a:pt x="2932" y="681"/>
                    <a:pt x="2958" y="655"/>
                  </a:cubicBezTo>
                  <a:cubicBezTo>
                    <a:pt x="3008" y="580"/>
                    <a:pt x="3008" y="480"/>
                    <a:pt x="2932" y="405"/>
                  </a:cubicBezTo>
                  <a:cubicBezTo>
                    <a:pt x="2555" y="107"/>
                    <a:pt x="2158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68;p39">
            <a:extLst>
              <a:ext uri="{FF2B5EF4-FFF2-40B4-BE49-F238E27FC236}">
                <a16:creationId xmlns:a16="http://schemas.microsoft.com/office/drawing/2014/main" id="{32E0BDF6-A2A1-4D74-A119-CDF167E9E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218" y="318655"/>
            <a:ext cx="8458200" cy="602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tx1"/>
                </a:solidFill>
              </a:rPr>
              <a:t>KEY FEATURES </a:t>
            </a:r>
            <a:r>
              <a:rPr lang="en-US" sz="2700" dirty="0"/>
              <a:t>OF WHITE COLLAR CRIMES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35" name="Google Shape;769;p39">
            <a:extLst>
              <a:ext uri="{FF2B5EF4-FFF2-40B4-BE49-F238E27FC236}">
                <a16:creationId xmlns:a16="http://schemas.microsoft.com/office/drawing/2014/main" id="{7DD21FCF-8B28-438B-A631-9E2624B4AB93}"/>
              </a:ext>
            </a:extLst>
          </p:cNvPr>
          <p:cNvSpPr txBox="1">
            <a:spLocks/>
          </p:cNvSpPr>
          <p:nvPr/>
        </p:nvSpPr>
        <p:spPr>
          <a:xfrm>
            <a:off x="720000" y="1215750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l"/>
            <a:r>
              <a:rPr lang="en-US" sz="2800" dirty="0"/>
              <a:t>Involves deceit, concealment, and violations of trust.</a:t>
            </a:r>
          </a:p>
          <a:p>
            <a:pPr algn="l"/>
            <a:r>
              <a:rPr lang="en-US" sz="2800" dirty="0"/>
              <a:t>Non-violent but causes massive financial and social harm.</a:t>
            </a:r>
          </a:p>
          <a:p>
            <a:pPr algn="l"/>
            <a:r>
              <a:rPr lang="en-US" sz="2800" dirty="0"/>
              <a:t>Often committed by professionals (executives, government officials).</a:t>
            </a:r>
          </a:p>
          <a:p>
            <a:pPr algn="l"/>
            <a:r>
              <a:rPr lang="en-US" sz="2800" dirty="0"/>
              <a:t>Exploits systemic loopholes in regulations.</a:t>
            </a:r>
          </a:p>
          <a:p>
            <a:pPr marL="0" indent="0" algn="l"/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689263" y="1541033"/>
            <a:ext cx="7765473" cy="2119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>
                    <a:lumMod val="65000"/>
                  </a:schemeClr>
                </a:solidFill>
              </a:rPr>
              <a:t>CAUSES OF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WHITE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COLLAR CRIMES</a:t>
            </a:r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2558766" flipH="1">
            <a:off x="8050276" y="408221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873;p43">
            <a:extLst>
              <a:ext uri="{FF2B5EF4-FFF2-40B4-BE49-F238E27FC236}">
                <a16:creationId xmlns:a16="http://schemas.microsoft.com/office/drawing/2014/main" id="{D609B585-F7E5-4B83-869C-E5D48585320B}"/>
              </a:ext>
            </a:extLst>
          </p:cNvPr>
          <p:cNvGrpSpPr/>
          <p:nvPr/>
        </p:nvGrpSpPr>
        <p:grpSpPr>
          <a:xfrm>
            <a:off x="7396399" y="3071265"/>
            <a:ext cx="1546506" cy="1950221"/>
            <a:chOff x="323679" y="2637748"/>
            <a:chExt cx="1546506" cy="1950221"/>
          </a:xfrm>
        </p:grpSpPr>
        <p:sp>
          <p:nvSpPr>
            <p:cNvPr id="32" name="Google Shape;874;p43">
              <a:extLst>
                <a:ext uri="{FF2B5EF4-FFF2-40B4-BE49-F238E27FC236}">
                  <a16:creationId xmlns:a16="http://schemas.microsoft.com/office/drawing/2014/main" id="{69C4F326-C8E7-49A0-A306-0FFBAA1133C8}"/>
                </a:ext>
              </a:extLst>
            </p:cNvPr>
            <p:cNvSpPr/>
            <p:nvPr/>
          </p:nvSpPr>
          <p:spPr>
            <a:xfrm flipH="1">
              <a:off x="323679" y="2637748"/>
              <a:ext cx="1326619" cy="1950221"/>
            </a:xfrm>
            <a:custGeom>
              <a:avLst/>
              <a:gdLst/>
              <a:ahLst/>
              <a:cxnLst/>
              <a:rect l="l" t="t" r="r" b="b"/>
              <a:pathLst>
                <a:path w="16755" h="24631" extrusionOk="0">
                  <a:moveTo>
                    <a:pt x="10875" y="1"/>
                  </a:moveTo>
                  <a:cubicBezTo>
                    <a:pt x="10423" y="1"/>
                    <a:pt x="9810" y="100"/>
                    <a:pt x="9290" y="527"/>
                  </a:cubicBezTo>
                  <a:cubicBezTo>
                    <a:pt x="8400" y="1280"/>
                    <a:pt x="8195" y="2741"/>
                    <a:pt x="8902" y="3973"/>
                  </a:cubicBezTo>
                  <a:cubicBezTo>
                    <a:pt x="8697" y="4339"/>
                    <a:pt x="8491" y="4704"/>
                    <a:pt x="8286" y="5046"/>
                  </a:cubicBezTo>
                  <a:lnTo>
                    <a:pt x="6894" y="4932"/>
                  </a:lnTo>
                  <a:cubicBezTo>
                    <a:pt x="6852" y="4928"/>
                    <a:pt x="6811" y="4926"/>
                    <a:pt x="6771" y="4926"/>
                  </a:cubicBezTo>
                  <a:cubicBezTo>
                    <a:pt x="6095" y="4926"/>
                    <a:pt x="5547" y="5453"/>
                    <a:pt x="5547" y="6142"/>
                  </a:cubicBezTo>
                  <a:lnTo>
                    <a:pt x="5570" y="13286"/>
                  </a:lnTo>
                  <a:cubicBezTo>
                    <a:pt x="4497" y="16641"/>
                    <a:pt x="3424" y="19997"/>
                    <a:pt x="2328" y="23352"/>
                  </a:cubicBezTo>
                  <a:cubicBezTo>
                    <a:pt x="1507" y="23626"/>
                    <a:pt x="0" y="24174"/>
                    <a:pt x="69" y="24562"/>
                  </a:cubicBezTo>
                  <a:cubicBezTo>
                    <a:pt x="69" y="24585"/>
                    <a:pt x="92" y="24607"/>
                    <a:pt x="92" y="24630"/>
                  </a:cubicBezTo>
                  <a:lnTo>
                    <a:pt x="4154" y="24630"/>
                  </a:lnTo>
                  <a:cubicBezTo>
                    <a:pt x="4154" y="24630"/>
                    <a:pt x="7259" y="15889"/>
                    <a:pt x="10232" y="15889"/>
                  </a:cubicBezTo>
                  <a:cubicBezTo>
                    <a:pt x="10513" y="15889"/>
                    <a:pt x="10794" y="15967"/>
                    <a:pt x="11071" y="16139"/>
                  </a:cubicBezTo>
                  <a:cubicBezTo>
                    <a:pt x="14243" y="18125"/>
                    <a:pt x="9975" y="24630"/>
                    <a:pt x="9975" y="24630"/>
                  </a:cubicBezTo>
                  <a:lnTo>
                    <a:pt x="15316" y="24630"/>
                  </a:lnTo>
                  <a:cubicBezTo>
                    <a:pt x="15316" y="24607"/>
                    <a:pt x="15293" y="24585"/>
                    <a:pt x="15293" y="24562"/>
                  </a:cubicBezTo>
                  <a:cubicBezTo>
                    <a:pt x="15065" y="23831"/>
                    <a:pt x="14061" y="23717"/>
                    <a:pt x="13216" y="23603"/>
                  </a:cubicBezTo>
                  <a:cubicBezTo>
                    <a:pt x="13216" y="23603"/>
                    <a:pt x="14928" y="20522"/>
                    <a:pt x="15841" y="18125"/>
                  </a:cubicBezTo>
                  <a:cubicBezTo>
                    <a:pt x="16754" y="15728"/>
                    <a:pt x="11710" y="13286"/>
                    <a:pt x="11710" y="13286"/>
                  </a:cubicBezTo>
                  <a:cubicBezTo>
                    <a:pt x="11710" y="13286"/>
                    <a:pt x="12942" y="10205"/>
                    <a:pt x="13399" y="8059"/>
                  </a:cubicBezTo>
                  <a:cubicBezTo>
                    <a:pt x="13878" y="5914"/>
                    <a:pt x="10089" y="5548"/>
                    <a:pt x="10089" y="5548"/>
                  </a:cubicBezTo>
                  <a:cubicBezTo>
                    <a:pt x="10226" y="5297"/>
                    <a:pt x="10363" y="5023"/>
                    <a:pt x="10500" y="4772"/>
                  </a:cubicBezTo>
                  <a:lnTo>
                    <a:pt x="11322" y="5138"/>
                  </a:lnTo>
                  <a:cubicBezTo>
                    <a:pt x="11504" y="4886"/>
                    <a:pt x="11710" y="4635"/>
                    <a:pt x="11915" y="4384"/>
                  </a:cubicBezTo>
                  <a:cubicBezTo>
                    <a:pt x="12029" y="4407"/>
                    <a:pt x="12143" y="4430"/>
                    <a:pt x="12280" y="4453"/>
                  </a:cubicBezTo>
                  <a:lnTo>
                    <a:pt x="13216" y="2604"/>
                  </a:lnTo>
                  <a:cubicBezTo>
                    <a:pt x="13513" y="2056"/>
                    <a:pt x="13399" y="1782"/>
                    <a:pt x="13399" y="1714"/>
                  </a:cubicBezTo>
                  <a:cubicBezTo>
                    <a:pt x="13262" y="687"/>
                    <a:pt x="11732" y="139"/>
                    <a:pt x="11504" y="70"/>
                  </a:cubicBezTo>
                  <a:cubicBezTo>
                    <a:pt x="11438" y="51"/>
                    <a:pt x="11197" y="1"/>
                    <a:pt x="10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75;p43">
              <a:extLst>
                <a:ext uri="{FF2B5EF4-FFF2-40B4-BE49-F238E27FC236}">
                  <a16:creationId xmlns:a16="http://schemas.microsoft.com/office/drawing/2014/main" id="{D9813CFF-3481-4BCF-BDA8-9FCFC0CBC165}"/>
                </a:ext>
              </a:extLst>
            </p:cNvPr>
            <p:cNvSpPr/>
            <p:nvPr/>
          </p:nvSpPr>
          <p:spPr>
            <a:xfrm flipH="1">
              <a:off x="1472476" y="2637748"/>
              <a:ext cx="397709" cy="225973"/>
            </a:xfrm>
            <a:custGeom>
              <a:avLst/>
              <a:gdLst/>
              <a:ahLst/>
              <a:cxnLst/>
              <a:rect l="l" t="t" r="r" b="b"/>
              <a:pathLst>
                <a:path w="5023" h="2854" extrusionOk="0">
                  <a:moveTo>
                    <a:pt x="4977" y="2329"/>
                  </a:moveTo>
                  <a:cubicBezTo>
                    <a:pt x="4977" y="2329"/>
                    <a:pt x="4977" y="2306"/>
                    <a:pt x="4977" y="2306"/>
                  </a:cubicBezTo>
                  <a:cubicBezTo>
                    <a:pt x="4840" y="1256"/>
                    <a:pt x="3310" y="731"/>
                    <a:pt x="3082" y="640"/>
                  </a:cubicBezTo>
                  <a:cubicBezTo>
                    <a:pt x="2922" y="617"/>
                    <a:pt x="1758" y="366"/>
                    <a:pt x="868" y="1119"/>
                  </a:cubicBezTo>
                  <a:cubicBezTo>
                    <a:pt x="389" y="1530"/>
                    <a:pt x="92" y="2146"/>
                    <a:pt x="69" y="2854"/>
                  </a:cubicBezTo>
                  <a:cubicBezTo>
                    <a:pt x="1" y="2009"/>
                    <a:pt x="298" y="1233"/>
                    <a:pt x="868" y="731"/>
                  </a:cubicBezTo>
                  <a:cubicBezTo>
                    <a:pt x="1758" y="0"/>
                    <a:pt x="2922" y="229"/>
                    <a:pt x="3082" y="274"/>
                  </a:cubicBezTo>
                  <a:cubicBezTo>
                    <a:pt x="3310" y="343"/>
                    <a:pt x="4840" y="891"/>
                    <a:pt x="4977" y="1918"/>
                  </a:cubicBezTo>
                  <a:cubicBezTo>
                    <a:pt x="4977" y="1963"/>
                    <a:pt x="5022" y="2100"/>
                    <a:pt x="4977" y="2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76;p43">
              <a:extLst>
                <a:ext uri="{FF2B5EF4-FFF2-40B4-BE49-F238E27FC236}">
                  <a16:creationId xmlns:a16="http://schemas.microsoft.com/office/drawing/2014/main" id="{748BA5E3-8466-4470-B30D-EC65874B3311}"/>
                </a:ext>
              </a:extLst>
            </p:cNvPr>
            <p:cNvSpPr/>
            <p:nvPr/>
          </p:nvSpPr>
          <p:spPr>
            <a:xfrm flipH="1">
              <a:off x="1456248" y="3094991"/>
              <a:ext cx="281951" cy="184404"/>
            </a:xfrm>
            <a:custGeom>
              <a:avLst/>
              <a:gdLst/>
              <a:ahLst/>
              <a:cxnLst/>
              <a:rect l="l" t="t" r="r" b="b"/>
              <a:pathLst>
                <a:path w="3561" h="2329" extrusionOk="0">
                  <a:moveTo>
                    <a:pt x="183" y="0"/>
                  </a:moveTo>
                  <a:cubicBezTo>
                    <a:pt x="114" y="114"/>
                    <a:pt x="46" y="228"/>
                    <a:pt x="0" y="343"/>
                  </a:cubicBezTo>
                  <a:cubicBezTo>
                    <a:pt x="0" y="343"/>
                    <a:pt x="3127" y="662"/>
                    <a:pt x="3355" y="2328"/>
                  </a:cubicBezTo>
                  <a:cubicBezTo>
                    <a:pt x="3561" y="594"/>
                    <a:pt x="913" y="92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77;p43">
              <a:extLst>
                <a:ext uri="{FF2B5EF4-FFF2-40B4-BE49-F238E27FC236}">
                  <a16:creationId xmlns:a16="http://schemas.microsoft.com/office/drawing/2014/main" id="{BE29D1D6-1AA3-4D70-B435-7944B005A363}"/>
                </a:ext>
              </a:extLst>
            </p:cNvPr>
            <p:cNvSpPr/>
            <p:nvPr/>
          </p:nvSpPr>
          <p:spPr>
            <a:xfrm flipH="1">
              <a:off x="1257436" y="3709398"/>
              <a:ext cx="352498" cy="347114"/>
            </a:xfrm>
            <a:custGeom>
              <a:avLst/>
              <a:gdLst/>
              <a:ahLst/>
              <a:cxnLst/>
              <a:rect l="l" t="t" r="r" b="b"/>
              <a:pathLst>
                <a:path w="4452" h="4384" extrusionOk="0">
                  <a:moveTo>
                    <a:pt x="138" y="1"/>
                  </a:moveTo>
                  <a:cubicBezTo>
                    <a:pt x="46" y="206"/>
                    <a:pt x="1" y="320"/>
                    <a:pt x="1" y="320"/>
                  </a:cubicBezTo>
                  <a:cubicBezTo>
                    <a:pt x="1" y="320"/>
                    <a:pt x="3995" y="2260"/>
                    <a:pt x="4223" y="4383"/>
                  </a:cubicBezTo>
                  <a:cubicBezTo>
                    <a:pt x="4452" y="2352"/>
                    <a:pt x="845" y="389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879;p43">
            <a:extLst>
              <a:ext uri="{FF2B5EF4-FFF2-40B4-BE49-F238E27FC236}">
                <a16:creationId xmlns:a16="http://schemas.microsoft.com/office/drawing/2014/main" id="{7C281E46-3043-4AE8-8B24-DA7D67DC488C}"/>
              </a:ext>
            </a:extLst>
          </p:cNvPr>
          <p:cNvGrpSpPr/>
          <p:nvPr/>
        </p:nvGrpSpPr>
        <p:grpSpPr>
          <a:xfrm>
            <a:off x="8239069" y="3828221"/>
            <a:ext cx="431334" cy="426230"/>
            <a:chOff x="1644214" y="3291981"/>
            <a:chExt cx="516941" cy="499074"/>
          </a:xfrm>
        </p:grpSpPr>
        <p:grpSp>
          <p:nvGrpSpPr>
            <p:cNvPr id="37" name="Google Shape;880;p43">
              <a:extLst>
                <a:ext uri="{FF2B5EF4-FFF2-40B4-BE49-F238E27FC236}">
                  <a16:creationId xmlns:a16="http://schemas.microsoft.com/office/drawing/2014/main" id="{9DD8088D-6538-4A4C-A7CF-729163A2A3CB}"/>
                </a:ext>
              </a:extLst>
            </p:cNvPr>
            <p:cNvGrpSpPr/>
            <p:nvPr/>
          </p:nvGrpSpPr>
          <p:grpSpPr>
            <a:xfrm>
              <a:off x="1644214" y="3291981"/>
              <a:ext cx="126526" cy="126366"/>
              <a:chOff x="1644214" y="3291981"/>
              <a:chExt cx="126526" cy="126366"/>
            </a:xfrm>
          </p:grpSpPr>
          <p:sp>
            <p:nvSpPr>
              <p:cNvPr id="43" name="Google Shape;881;p43">
                <a:extLst>
                  <a:ext uri="{FF2B5EF4-FFF2-40B4-BE49-F238E27FC236}">
                    <a16:creationId xmlns:a16="http://schemas.microsoft.com/office/drawing/2014/main" id="{9DB4216C-03B2-4EFE-A69E-DB07E6A7FC8D}"/>
                  </a:ext>
                </a:extLst>
              </p:cNvPr>
              <p:cNvSpPr/>
              <p:nvPr/>
            </p:nvSpPr>
            <p:spPr>
              <a:xfrm flipH="1">
                <a:off x="1644214" y="3291981"/>
                <a:ext cx="126526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586" extrusionOk="0">
                    <a:moveTo>
                      <a:pt x="1598" y="0"/>
                    </a:moveTo>
                    <a:cubicBezTo>
                      <a:pt x="1598" y="0"/>
                      <a:pt x="0" y="206"/>
                      <a:pt x="69" y="479"/>
                    </a:cubicBezTo>
                    <a:cubicBezTo>
                      <a:pt x="88" y="558"/>
                      <a:pt x="221" y="586"/>
                      <a:pt x="402" y="586"/>
                    </a:cubicBezTo>
                    <a:cubicBezTo>
                      <a:pt x="853" y="586"/>
                      <a:pt x="1598" y="411"/>
                      <a:pt x="1598" y="411"/>
                    </a:cubicBez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82;p43">
                <a:extLst>
                  <a:ext uri="{FF2B5EF4-FFF2-40B4-BE49-F238E27FC236}">
                    <a16:creationId xmlns:a16="http://schemas.microsoft.com/office/drawing/2014/main" id="{239F48A2-D581-4C2E-8522-C163CAF6887C}"/>
                  </a:ext>
                </a:extLst>
              </p:cNvPr>
              <p:cNvSpPr/>
              <p:nvPr/>
            </p:nvSpPr>
            <p:spPr>
              <a:xfrm flipH="1">
                <a:off x="1644215" y="3322701"/>
                <a:ext cx="117499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86" extrusionOk="0">
                    <a:moveTo>
                      <a:pt x="1484" y="0"/>
                    </a:moveTo>
                    <a:cubicBezTo>
                      <a:pt x="1484" y="0"/>
                      <a:pt x="0" y="206"/>
                      <a:pt x="69" y="480"/>
                    </a:cubicBezTo>
                    <a:cubicBezTo>
                      <a:pt x="82" y="558"/>
                      <a:pt x="203" y="586"/>
                      <a:pt x="369" y="586"/>
                    </a:cubicBezTo>
                    <a:cubicBezTo>
                      <a:pt x="785" y="586"/>
                      <a:pt x="1484" y="411"/>
                      <a:pt x="1484" y="411"/>
                    </a:cubicBez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83;p43">
                <a:extLst>
                  <a:ext uri="{FF2B5EF4-FFF2-40B4-BE49-F238E27FC236}">
                    <a16:creationId xmlns:a16="http://schemas.microsoft.com/office/drawing/2014/main" id="{0FE64999-FAC0-41EA-8688-786212BC6CD7}"/>
                  </a:ext>
                </a:extLst>
              </p:cNvPr>
              <p:cNvSpPr/>
              <p:nvPr/>
            </p:nvSpPr>
            <p:spPr>
              <a:xfrm flipH="1">
                <a:off x="1644215" y="3351601"/>
                <a:ext cx="110294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586" extrusionOk="0">
                    <a:moveTo>
                      <a:pt x="1393" y="0"/>
                    </a:moveTo>
                    <a:cubicBezTo>
                      <a:pt x="1393" y="0"/>
                      <a:pt x="1" y="206"/>
                      <a:pt x="69" y="480"/>
                    </a:cubicBezTo>
                    <a:cubicBezTo>
                      <a:pt x="89" y="558"/>
                      <a:pt x="205" y="586"/>
                      <a:pt x="362" y="586"/>
                    </a:cubicBezTo>
                    <a:cubicBezTo>
                      <a:pt x="752" y="586"/>
                      <a:pt x="1393" y="411"/>
                      <a:pt x="1393" y="411"/>
                    </a:cubicBez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84;p43">
                <a:extLst>
                  <a:ext uri="{FF2B5EF4-FFF2-40B4-BE49-F238E27FC236}">
                    <a16:creationId xmlns:a16="http://schemas.microsoft.com/office/drawing/2014/main" id="{67A0B1D7-B0EB-45C1-BE91-398E0174A99F}"/>
                  </a:ext>
                </a:extLst>
              </p:cNvPr>
              <p:cNvSpPr/>
              <p:nvPr/>
            </p:nvSpPr>
            <p:spPr>
              <a:xfrm flipH="1">
                <a:off x="1644215" y="3378679"/>
                <a:ext cx="79573" cy="3966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501" extrusionOk="0">
                    <a:moveTo>
                      <a:pt x="1005" y="1"/>
                    </a:moveTo>
                    <a:cubicBezTo>
                      <a:pt x="1005" y="1"/>
                      <a:pt x="1" y="92"/>
                      <a:pt x="46" y="366"/>
                    </a:cubicBezTo>
                    <a:cubicBezTo>
                      <a:pt x="63" y="469"/>
                      <a:pt x="203" y="501"/>
                      <a:pt x="370" y="501"/>
                    </a:cubicBezTo>
                    <a:cubicBezTo>
                      <a:pt x="648" y="501"/>
                      <a:pt x="1005" y="412"/>
                      <a:pt x="1005" y="412"/>
                    </a:cubicBezTo>
                    <a:lnTo>
                      <a:pt x="10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885;p43">
              <a:extLst>
                <a:ext uri="{FF2B5EF4-FFF2-40B4-BE49-F238E27FC236}">
                  <a16:creationId xmlns:a16="http://schemas.microsoft.com/office/drawing/2014/main" id="{59F35062-D7E1-4679-81E7-A561610F8999}"/>
                </a:ext>
              </a:extLst>
            </p:cNvPr>
            <p:cNvGrpSpPr/>
            <p:nvPr/>
          </p:nvGrpSpPr>
          <p:grpSpPr>
            <a:xfrm>
              <a:off x="2023705" y="3662550"/>
              <a:ext cx="137450" cy="128505"/>
              <a:chOff x="2023705" y="3590000"/>
              <a:chExt cx="137450" cy="128505"/>
            </a:xfrm>
          </p:grpSpPr>
          <p:sp>
            <p:nvSpPr>
              <p:cNvPr id="39" name="Google Shape;886;p43">
                <a:extLst>
                  <a:ext uri="{FF2B5EF4-FFF2-40B4-BE49-F238E27FC236}">
                    <a16:creationId xmlns:a16="http://schemas.microsoft.com/office/drawing/2014/main" id="{68DCDF05-6753-41D0-94EE-711082E17BEC}"/>
                  </a:ext>
                </a:extLst>
              </p:cNvPr>
              <p:cNvSpPr/>
              <p:nvPr/>
            </p:nvSpPr>
            <p:spPr>
              <a:xfrm flipH="1">
                <a:off x="2101377" y="3590000"/>
                <a:ext cx="59779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601" extrusionOk="0">
                    <a:moveTo>
                      <a:pt x="463" y="0"/>
                    </a:moveTo>
                    <a:cubicBezTo>
                      <a:pt x="198" y="0"/>
                      <a:pt x="1" y="1509"/>
                      <a:pt x="1" y="1509"/>
                    </a:cubicBezTo>
                    <a:cubicBezTo>
                      <a:pt x="1" y="1532"/>
                      <a:pt x="92" y="1600"/>
                      <a:pt x="206" y="1600"/>
                    </a:cubicBezTo>
                    <a:cubicBezTo>
                      <a:pt x="321" y="1600"/>
                      <a:pt x="389" y="1532"/>
                      <a:pt x="412" y="1509"/>
                    </a:cubicBezTo>
                    <a:cubicBezTo>
                      <a:pt x="412" y="1509"/>
                      <a:pt x="754" y="71"/>
                      <a:pt x="480" y="2"/>
                    </a:cubicBezTo>
                    <a:cubicBezTo>
                      <a:pt x="474" y="1"/>
                      <a:pt x="469" y="0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87;p43">
                <a:extLst>
                  <a:ext uri="{FF2B5EF4-FFF2-40B4-BE49-F238E27FC236}">
                    <a16:creationId xmlns:a16="http://schemas.microsoft.com/office/drawing/2014/main" id="{89D776B4-4FA9-4689-9099-C571A006011A}"/>
                  </a:ext>
                </a:extLst>
              </p:cNvPr>
              <p:cNvSpPr/>
              <p:nvPr/>
            </p:nvSpPr>
            <p:spPr>
              <a:xfrm flipH="1">
                <a:off x="2070656" y="3597205"/>
                <a:ext cx="59779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532" extrusionOk="0">
                    <a:moveTo>
                      <a:pt x="462" y="0"/>
                    </a:moveTo>
                    <a:cubicBezTo>
                      <a:pt x="197" y="0"/>
                      <a:pt x="1" y="1418"/>
                      <a:pt x="1" y="1418"/>
                    </a:cubicBezTo>
                    <a:cubicBezTo>
                      <a:pt x="1" y="1441"/>
                      <a:pt x="69" y="1509"/>
                      <a:pt x="184" y="1532"/>
                    </a:cubicBezTo>
                    <a:cubicBezTo>
                      <a:pt x="321" y="1532"/>
                      <a:pt x="389" y="1441"/>
                      <a:pt x="412" y="1418"/>
                    </a:cubicBezTo>
                    <a:cubicBezTo>
                      <a:pt x="412" y="1418"/>
                      <a:pt x="754" y="71"/>
                      <a:pt x="480" y="3"/>
                    </a:cubicBezTo>
                    <a:cubicBezTo>
                      <a:pt x="474" y="1"/>
                      <a:pt x="468" y="0"/>
                      <a:pt x="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88;p43">
                <a:extLst>
                  <a:ext uri="{FF2B5EF4-FFF2-40B4-BE49-F238E27FC236}">
                    <a16:creationId xmlns:a16="http://schemas.microsoft.com/office/drawing/2014/main" id="{AE8E7C72-F757-4E71-9792-816CE9CA4D74}"/>
                  </a:ext>
                </a:extLst>
              </p:cNvPr>
              <p:cNvSpPr/>
              <p:nvPr/>
            </p:nvSpPr>
            <p:spPr>
              <a:xfrm flipH="1">
                <a:off x="2043578" y="3606231"/>
                <a:ext cx="59700" cy="108711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373" extrusionOk="0">
                    <a:moveTo>
                      <a:pt x="460" y="0"/>
                    </a:moveTo>
                    <a:cubicBezTo>
                      <a:pt x="196" y="0"/>
                      <a:pt x="0" y="1304"/>
                      <a:pt x="0" y="1304"/>
                    </a:cubicBezTo>
                    <a:cubicBezTo>
                      <a:pt x="46" y="1327"/>
                      <a:pt x="114" y="1372"/>
                      <a:pt x="229" y="1372"/>
                    </a:cubicBezTo>
                    <a:cubicBezTo>
                      <a:pt x="320" y="1349"/>
                      <a:pt x="388" y="1327"/>
                      <a:pt x="411" y="1304"/>
                    </a:cubicBezTo>
                    <a:cubicBezTo>
                      <a:pt x="411" y="1304"/>
                      <a:pt x="754" y="48"/>
                      <a:pt x="480" y="3"/>
                    </a:cubicBezTo>
                    <a:cubicBezTo>
                      <a:pt x="473" y="1"/>
                      <a:pt x="466" y="0"/>
                      <a:pt x="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89;p43">
                <a:extLst>
                  <a:ext uri="{FF2B5EF4-FFF2-40B4-BE49-F238E27FC236}">
                    <a16:creationId xmlns:a16="http://schemas.microsoft.com/office/drawing/2014/main" id="{20DD3024-93F2-43B0-84B6-A083510D428A}"/>
                  </a:ext>
                </a:extLst>
              </p:cNvPr>
              <p:cNvSpPr/>
              <p:nvPr/>
            </p:nvSpPr>
            <p:spPr>
              <a:xfrm flipH="1">
                <a:off x="2023705" y="3635210"/>
                <a:ext cx="50674" cy="8155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30" extrusionOk="0">
                    <a:moveTo>
                      <a:pt x="346" y="0"/>
                    </a:moveTo>
                    <a:cubicBezTo>
                      <a:pt x="66" y="0"/>
                      <a:pt x="1" y="938"/>
                      <a:pt x="1" y="938"/>
                    </a:cubicBezTo>
                    <a:cubicBezTo>
                      <a:pt x="23" y="961"/>
                      <a:pt x="92" y="1029"/>
                      <a:pt x="206" y="1029"/>
                    </a:cubicBezTo>
                    <a:cubicBezTo>
                      <a:pt x="320" y="1029"/>
                      <a:pt x="389" y="961"/>
                      <a:pt x="411" y="938"/>
                    </a:cubicBezTo>
                    <a:cubicBezTo>
                      <a:pt x="411" y="938"/>
                      <a:pt x="640" y="48"/>
                      <a:pt x="366" y="2"/>
                    </a:cubicBezTo>
                    <a:cubicBezTo>
                      <a:pt x="359" y="1"/>
                      <a:pt x="35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43"/>
          <p:cNvGrpSpPr/>
          <p:nvPr/>
        </p:nvGrpSpPr>
        <p:grpSpPr>
          <a:xfrm>
            <a:off x="712875" y="2659804"/>
            <a:ext cx="1546506" cy="1950221"/>
            <a:chOff x="323679" y="2637748"/>
            <a:chExt cx="1546506" cy="1950221"/>
          </a:xfrm>
        </p:grpSpPr>
        <p:sp>
          <p:nvSpPr>
            <p:cNvPr id="874" name="Google Shape;874;p43"/>
            <p:cNvSpPr/>
            <p:nvPr/>
          </p:nvSpPr>
          <p:spPr>
            <a:xfrm flipH="1">
              <a:off x="323679" y="2637748"/>
              <a:ext cx="1326619" cy="1950221"/>
            </a:xfrm>
            <a:custGeom>
              <a:avLst/>
              <a:gdLst/>
              <a:ahLst/>
              <a:cxnLst/>
              <a:rect l="l" t="t" r="r" b="b"/>
              <a:pathLst>
                <a:path w="16755" h="24631" extrusionOk="0">
                  <a:moveTo>
                    <a:pt x="10875" y="1"/>
                  </a:moveTo>
                  <a:cubicBezTo>
                    <a:pt x="10423" y="1"/>
                    <a:pt x="9810" y="100"/>
                    <a:pt x="9290" y="527"/>
                  </a:cubicBezTo>
                  <a:cubicBezTo>
                    <a:pt x="8400" y="1280"/>
                    <a:pt x="8195" y="2741"/>
                    <a:pt x="8902" y="3973"/>
                  </a:cubicBezTo>
                  <a:cubicBezTo>
                    <a:pt x="8697" y="4339"/>
                    <a:pt x="8491" y="4704"/>
                    <a:pt x="8286" y="5046"/>
                  </a:cubicBezTo>
                  <a:lnTo>
                    <a:pt x="6894" y="4932"/>
                  </a:lnTo>
                  <a:cubicBezTo>
                    <a:pt x="6852" y="4928"/>
                    <a:pt x="6811" y="4926"/>
                    <a:pt x="6771" y="4926"/>
                  </a:cubicBezTo>
                  <a:cubicBezTo>
                    <a:pt x="6095" y="4926"/>
                    <a:pt x="5547" y="5453"/>
                    <a:pt x="5547" y="6142"/>
                  </a:cubicBezTo>
                  <a:lnTo>
                    <a:pt x="5570" y="13286"/>
                  </a:lnTo>
                  <a:cubicBezTo>
                    <a:pt x="4497" y="16641"/>
                    <a:pt x="3424" y="19997"/>
                    <a:pt x="2328" y="23352"/>
                  </a:cubicBezTo>
                  <a:cubicBezTo>
                    <a:pt x="1507" y="23626"/>
                    <a:pt x="0" y="24174"/>
                    <a:pt x="69" y="24562"/>
                  </a:cubicBezTo>
                  <a:cubicBezTo>
                    <a:pt x="69" y="24585"/>
                    <a:pt x="92" y="24607"/>
                    <a:pt x="92" y="24630"/>
                  </a:cubicBezTo>
                  <a:lnTo>
                    <a:pt x="4154" y="24630"/>
                  </a:lnTo>
                  <a:cubicBezTo>
                    <a:pt x="4154" y="24630"/>
                    <a:pt x="7259" y="15889"/>
                    <a:pt x="10232" y="15889"/>
                  </a:cubicBezTo>
                  <a:cubicBezTo>
                    <a:pt x="10513" y="15889"/>
                    <a:pt x="10794" y="15967"/>
                    <a:pt x="11071" y="16139"/>
                  </a:cubicBezTo>
                  <a:cubicBezTo>
                    <a:pt x="14243" y="18125"/>
                    <a:pt x="9975" y="24630"/>
                    <a:pt x="9975" y="24630"/>
                  </a:cubicBezTo>
                  <a:lnTo>
                    <a:pt x="15316" y="24630"/>
                  </a:lnTo>
                  <a:cubicBezTo>
                    <a:pt x="15316" y="24607"/>
                    <a:pt x="15293" y="24585"/>
                    <a:pt x="15293" y="24562"/>
                  </a:cubicBezTo>
                  <a:cubicBezTo>
                    <a:pt x="15065" y="23831"/>
                    <a:pt x="14061" y="23717"/>
                    <a:pt x="13216" y="23603"/>
                  </a:cubicBezTo>
                  <a:cubicBezTo>
                    <a:pt x="13216" y="23603"/>
                    <a:pt x="14928" y="20522"/>
                    <a:pt x="15841" y="18125"/>
                  </a:cubicBezTo>
                  <a:cubicBezTo>
                    <a:pt x="16754" y="15728"/>
                    <a:pt x="11710" y="13286"/>
                    <a:pt x="11710" y="13286"/>
                  </a:cubicBezTo>
                  <a:cubicBezTo>
                    <a:pt x="11710" y="13286"/>
                    <a:pt x="12942" y="10205"/>
                    <a:pt x="13399" y="8059"/>
                  </a:cubicBezTo>
                  <a:cubicBezTo>
                    <a:pt x="13878" y="5914"/>
                    <a:pt x="10089" y="5548"/>
                    <a:pt x="10089" y="5548"/>
                  </a:cubicBezTo>
                  <a:cubicBezTo>
                    <a:pt x="10226" y="5297"/>
                    <a:pt x="10363" y="5023"/>
                    <a:pt x="10500" y="4772"/>
                  </a:cubicBezTo>
                  <a:lnTo>
                    <a:pt x="11322" y="5138"/>
                  </a:lnTo>
                  <a:cubicBezTo>
                    <a:pt x="11504" y="4886"/>
                    <a:pt x="11710" y="4635"/>
                    <a:pt x="11915" y="4384"/>
                  </a:cubicBezTo>
                  <a:cubicBezTo>
                    <a:pt x="12029" y="4407"/>
                    <a:pt x="12143" y="4430"/>
                    <a:pt x="12280" y="4453"/>
                  </a:cubicBezTo>
                  <a:lnTo>
                    <a:pt x="13216" y="2604"/>
                  </a:lnTo>
                  <a:cubicBezTo>
                    <a:pt x="13513" y="2056"/>
                    <a:pt x="13399" y="1782"/>
                    <a:pt x="13399" y="1714"/>
                  </a:cubicBezTo>
                  <a:cubicBezTo>
                    <a:pt x="13262" y="687"/>
                    <a:pt x="11732" y="139"/>
                    <a:pt x="11504" y="70"/>
                  </a:cubicBezTo>
                  <a:cubicBezTo>
                    <a:pt x="11438" y="51"/>
                    <a:pt x="11197" y="1"/>
                    <a:pt x="10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43"/>
            <p:cNvSpPr/>
            <p:nvPr/>
          </p:nvSpPr>
          <p:spPr>
            <a:xfrm flipH="1">
              <a:off x="1472476" y="2637748"/>
              <a:ext cx="397709" cy="225973"/>
            </a:xfrm>
            <a:custGeom>
              <a:avLst/>
              <a:gdLst/>
              <a:ahLst/>
              <a:cxnLst/>
              <a:rect l="l" t="t" r="r" b="b"/>
              <a:pathLst>
                <a:path w="5023" h="2854" extrusionOk="0">
                  <a:moveTo>
                    <a:pt x="4977" y="2329"/>
                  </a:moveTo>
                  <a:cubicBezTo>
                    <a:pt x="4977" y="2329"/>
                    <a:pt x="4977" y="2306"/>
                    <a:pt x="4977" y="2306"/>
                  </a:cubicBezTo>
                  <a:cubicBezTo>
                    <a:pt x="4840" y="1256"/>
                    <a:pt x="3310" y="731"/>
                    <a:pt x="3082" y="640"/>
                  </a:cubicBezTo>
                  <a:cubicBezTo>
                    <a:pt x="2922" y="617"/>
                    <a:pt x="1758" y="366"/>
                    <a:pt x="868" y="1119"/>
                  </a:cubicBezTo>
                  <a:cubicBezTo>
                    <a:pt x="389" y="1530"/>
                    <a:pt x="92" y="2146"/>
                    <a:pt x="69" y="2854"/>
                  </a:cubicBezTo>
                  <a:cubicBezTo>
                    <a:pt x="1" y="2009"/>
                    <a:pt x="298" y="1233"/>
                    <a:pt x="868" y="731"/>
                  </a:cubicBezTo>
                  <a:cubicBezTo>
                    <a:pt x="1758" y="0"/>
                    <a:pt x="2922" y="229"/>
                    <a:pt x="3082" y="274"/>
                  </a:cubicBezTo>
                  <a:cubicBezTo>
                    <a:pt x="3310" y="343"/>
                    <a:pt x="4840" y="891"/>
                    <a:pt x="4977" y="1918"/>
                  </a:cubicBezTo>
                  <a:cubicBezTo>
                    <a:pt x="4977" y="1963"/>
                    <a:pt x="5022" y="2100"/>
                    <a:pt x="4977" y="2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 flipH="1">
              <a:off x="1456248" y="3094991"/>
              <a:ext cx="281951" cy="184404"/>
            </a:xfrm>
            <a:custGeom>
              <a:avLst/>
              <a:gdLst/>
              <a:ahLst/>
              <a:cxnLst/>
              <a:rect l="l" t="t" r="r" b="b"/>
              <a:pathLst>
                <a:path w="3561" h="2329" extrusionOk="0">
                  <a:moveTo>
                    <a:pt x="183" y="0"/>
                  </a:moveTo>
                  <a:cubicBezTo>
                    <a:pt x="114" y="114"/>
                    <a:pt x="46" y="228"/>
                    <a:pt x="0" y="343"/>
                  </a:cubicBezTo>
                  <a:cubicBezTo>
                    <a:pt x="0" y="343"/>
                    <a:pt x="3127" y="662"/>
                    <a:pt x="3355" y="2328"/>
                  </a:cubicBezTo>
                  <a:cubicBezTo>
                    <a:pt x="3561" y="594"/>
                    <a:pt x="913" y="92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 flipH="1">
              <a:off x="1257436" y="3709398"/>
              <a:ext cx="352498" cy="347114"/>
            </a:xfrm>
            <a:custGeom>
              <a:avLst/>
              <a:gdLst/>
              <a:ahLst/>
              <a:cxnLst/>
              <a:rect l="l" t="t" r="r" b="b"/>
              <a:pathLst>
                <a:path w="4452" h="4384" extrusionOk="0">
                  <a:moveTo>
                    <a:pt x="138" y="1"/>
                  </a:moveTo>
                  <a:cubicBezTo>
                    <a:pt x="46" y="206"/>
                    <a:pt x="1" y="320"/>
                    <a:pt x="1" y="320"/>
                  </a:cubicBezTo>
                  <a:cubicBezTo>
                    <a:pt x="1" y="320"/>
                    <a:pt x="3995" y="2260"/>
                    <a:pt x="4223" y="4383"/>
                  </a:cubicBezTo>
                  <a:cubicBezTo>
                    <a:pt x="4452" y="2352"/>
                    <a:pt x="845" y="389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/>
          <p:cNvSpPr/>
          <p:nvPr/>
        </p:nvSpPr>
        <p:spPr>
          <a:xfrm>
            <a:off x="1644225" y="670050"/>
            <a:ext cx="6786900" cy="31093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43"/>
          <p:cNvGrpSpPr/>
          <p:nvPr/>
        </p:nvGrpSpPr>
        <p:grpSpPr>
          <a:xfrm>
            <a:off x="1634489" y="3291981"/>
            <a:ext cx="516941" cy="499074"/>
            <a:chOff x="1644214" y="3291981"/>
            <a:chExt cx="516941" cy="499074"/>
          </a:xfrm>
        </p:grpSpPr>
        <p:grpSp>
          <p:nvGrpSpPr>
            <p:cNvPr id="880" name="Google Shape;880;p43"/>
            <p:cNvGrpSpPr/>
            <p:nvPr/>
          </p:nvGrpSpPr>
          <p:grpSpPr>
            <a:xfrm>
              <a:off x="1644214" y="3291981"/>
              <a:ext cx="126526" cy="126366"/>
              <a:chOff x="1644214" y="3291981"/>
              <a:chExt cx="126526" cy="126366"/>
            </a:xfrm>
          </p:grpSpPr>
          <p:sp>
            <p:nvSpPr>
              <p:cNvPr id="881" name="Google Shape;881;p43"/>
              <p:cNvSpPr/>
              <p:nvPr/>
            </p:nvSpPr>
            <p:spPr>
              <a:xfrm flipH="1">
                <a:off x="1644214" y="3291981"/>
                <a:ext cx="126526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586" extrusionOk="0">
                    <a:moveTo>
                      <a:pt x="1598" y="0"/>
                    </a:moveTo>
                    <a:cubicBezTo>
                      <a:pt x="1598" y="0"/>
                      <a:pt x="0" y="206"/>
                      <a:pt x="69" y="479"/>
                    </a:cubicBezTo>
                    <a:cubicBezTo>
                      <a:pt x="88" y="558"/>
                      <a:pt x="221" y="586"/>
                      <a:pt x="402" y="586"/>
                    </a:cubicBezTo>
                    <a:cubicBezTo>
                      <a:pt x="853" y="586"/>
                      <a:pt x="1598" y="411"/>
                      <a:pt x="1598" y="411"/>
                    </a:cubicBez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 flipH="1">
                <a:off x="1644215" y="3322701"/>
                <a:ext cx="117499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86" extrusionOk="0">
                    <a:moveTo>
                      <a:pt x="1484" y="0"/>
                    </a:moveTo>
                    <a:cubicBezTo>
                      <a:pt x="1484" y="0"/>
                      <a:pt x="0" y="206"/>
                      <a:pt x="69" y="480"/>
                    </a:cubicBezTo>
                    <a:cubicBezTo>
                      <a:pt x="82" y="558"/>
                      <a:pt x="203" y="586"/>
                      <a:pt x="369" y="586"/>
                    </a:cubicBezTo>
                    <a:cubicBezTo>
                      <a:pt x="785" y="586"/>
                      <a:pt x="1484" y="411"/>
                      <a:pt x="1484" y="411"/>
                    </a:cubicBez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 flipH="1">
                <a:off x="1644215" y="3351601"/>
                <a:ext cx="110294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586" extrusionOk="0">
                    <a:moveTo>
                      <a:pt x="1393" y="0"/>
                    </a:moveTo>
                    <a:cubicBezTo>
                      <a:pt x="1393" y="0"/>
                      <a:pt x="1" y="206"/>
                      <a:pt x="69" y="480"/>
                    </a:cubicBezTo>
                    <a:cubicBezTo>
                      <a:pt x="89" y="558"/>
                      <a:pt x="205" y="586"/>
                      <a:pt x="362" y="586"/>
                    </a:cubicBezTo>
                    <a:cubicBezTo>
                      <a:pt x="752" y="586"/>
                      <a:pt x="1393" y="411"/>
                      <a:pt x="1393" y="411"/>
                    </a:cubicBez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 flipH="1">
                <a:off x="1644215" y="3378679"/>
                <a:ext cx="79573" cy="3966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501" extrusionOk="0">
                    <a:moveTo>
                      <a:pt x="1005" y="1"/>
                    </a:moveTo>
                    <a:cubicBezTo>
                      <a:pt x="1005" y="1"/>
                      <a:pt x="1" y="92"/>
                      <a:pt x="46" y="366"/>
                    </a:cubicBezTo>
                    <a:cubicBezTo>
                      <a:pt x="63" y="469"/>
                      <a:pt x="203" y="501"/>
                      <a:pt x="370" y="501"/>
                    </a:cubicBezTo>
                    <a:cubicBezTo>
                      <a:pt x="648" y="501"/>
                      <a:pt x="1005" y="412"/>
                      <a:pt x="1005" y="412"/>
                    </a:cubicBezTo>
                    <a:lnTo>
                      <a:pt x="10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43"/>
            <p:cNvGrpSpPr/>
            <p:nvPr/>
          </p:nvGrpSpPr>
          <p:grpSpPr>
            <a:xfrm>
              <a:off x="2023705" y="3662550"/>
              <a:ext cx="137450" cy="128505"/>
              <a:chOff x="2023705" y="3590000"/>
              <a:chExt cx="137450" cy="128505"/>
            </a:xfrm>
          </p:grpSpPr>
          <p:sp>
            <p:nvSpPr>
              <p:cNvPr id="886" name="Google Shape;886;p43"/>
              <p:cNvSpPr/>
              <p:nvPr/>
            </p:nvSpPr>
            <p:spPr>
              <a:xfrm flipH="1">
                <a:off x="2101377" y="3590000"/>
                <a:ext cx="59779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601" extrusionOk="0">
                    <a:moveTo>
                      <a:pt x="463" y="0"/>
                    </a:moveTo>
                    <a:cubicBezTo>
                      <a:pt x="198" y="0"/>
                      <a:pt x="1" y="1509"/>
                      <a:pt x="1" y="1509"/>
                    </a:cubicBezTo>
                    <a:cubicBezTo>
                      <a:pt x="1" y="1532"/>
                      <a:pt x="92" y="1600"/>
                      <a:pt x="206" y="1600"/>
                    </a:cubicBezTo>
                    <a:cubicBezTo>
                      <a:pt x="321" y="1600"/>
                      <a:pt x="389" y="1532"/>
                      <a:pt x="412" y="1509"/>
                    </a:cubicBezTo>
                    <a:cubicBezTo>
                      <a:pt x="412" y="1509"/>
                      <a:pt x="754" y="71"/>
                      <a:pt x="480" y="2"/>
                    </a:cubicBezTo>
                    <a:cubicBezTo>
                      <a:pt x="474" y="1"/>
                      <a:pt x="469" y="0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 flipH="1">
                <a:off x="2070656" y="3597205"/>
                <a:ext cx="59779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532" extrusionOk="0">
                    <a:moveTo>
                      <a:pt x="462" y="0"/>
                    </a:moveTo>
                    <a:cubicBezTo>
                      <a:pt x="197" y="0"/>
                      <a:pt x="1" y="1418"/>
                      <a:pt x="1" y="1418"/>
                    </a:cubicBezTo>
                    <a:cubicBezTo>
                      <a:pt x="1" y="1441"/>
                      <a:pt x="69" y="1509"/>
                      <a:pt x="184" y="1532"/>
                    </a:cubicBezTo>
                    <a:cubicBezTo>
                      <a:pt x="321" y="1532"/>
                      <a:pt x="389" y="1441"/>
                      <a:pt x="412" y="1418"/>
                    </a:cubicBezTo>
                    <a:cubicBezTo>
                      <a:pt x="412" y="1418"/>
                      <a:pt x="754" y="71"/>
                      <a:pt x="480" y="3"/>
                    </a:cubicBezTo>
                    <a:cubicBezTo>
                      <a:pt x="474" y="1"/>
                      <a:pt x="468" y="0"/>
                      <a:pt x="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 flipH="1">
                <a:off x="2043578" y="3606231"/>
                <a:ext cx="59700" cy="108711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373" extrusionOk="0">
                    <a:moveTo>
                      <a:pt x="460" y="0"/>
                    </a:moveTo>
                    <a:cubicBezTo>
                      <a:pt x="196" y="0"/>
                      <a:pt x="0" y="1304"/>
                      <a:pt x="0" y="1304"/>
                    </a:cubicBezTo>
                    <a:cubicBezTo>
                      <a:pt x="46" y="1327"/>
                      <a:pt x="114" y="1372"/>
                      <a:pt x="229" y="1372"/>
                    </a:cubicBezTo>
                    <a:cubicBezTo>
                      <a:pt x="320" y="1349"/>
                      <a:pt x="388" y="1327"/>
                      <a:pt x="411" y="1304"/>
                    </a:cubicBezTo>
                    <a:cubicBezTo>
                      <a:pt x="411" y="1304"/>
                      <a:pt x="754" y="48"/>
                      <a:pt x="480" y="3"/>
                    </a:cubicBezTo>
                    <a:cubicBezTo>
                      <a:pt x="473" y="1"/>
                      <a:pt x="466" y="0"/>
                      <a:pt x="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 flipH="1">
                <a:off x="2023705" y="3635210"/>
                <a:ext cx="50674" cy="8155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30" extrusionOk="0">
                    <a:moveTo>
                      <a:pt x="346" y="0"/>
                    </a:moveTo>
                    <a:cubicBezTo>
                      <a:pt x="66" y="0"/>
                      <a:pt x="1" y="938"/>
                      <a:pt x="1" y="938"/>
                    </a:cubicBezTo>
                    <a:cubicBezTo>
                      <a:pt x="23" y="961"/>
                      <a:pt x="92" y="1029"/>
                      <a:pt x="206" y="1029"/>
                    </a:cubicBezTo>
                    <a:cubicBezTo>
                      <a:pt x="320" y="1029"/>
                      <a:pt x="389" y="961"/>
                      <a:pt x="411" y="938"/>
                    </a:cubicBezTo>
                    <a:cubicBezTo>
                      <a:pt x="411" y="938"/>
                      <a:pt x="640" y="48"/>
                      <a:pt x="366" y="2"/>
                    </a:cubicBezTo>
                    <a:cubicBezTo>
                      <a:pt x="359" y="1"/>
                      <a:pt x="35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768;p39">
            <a:extLst>
              <a:ext uri="{FF2B5EF4-FFF2-40B4-BE49-F238E27FC236}">
                <a16:creationId xmlns:a16="http://schemas.microsoft.com/office/drawing/2014/main" id="{167A0966-CC82-4004-9305-FDCA1D8C7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4489" y="660137"/>
            <a:ext cx="8458200" cy="602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Economic</a:t>
            </a:r>
            <a:r>
              <a:rPr lang="en-IN" sz="4000" dirty="0"/>
              <a:t> Causes:</a:t>
            </a:r>
          </a:p>
        </p:txBody>
      </p:sp>
      <p:sp>
        <p:nvSpPr>
          <p:cNvPr id="25" name="Google Shape;769;p39">
            <a:extLst>
              <a:ext uri="{FF2B5EF4-FFF2-40B4-BE49-F238E27FC236}">
                <a16:creationId xmlns:a16="http://schemas.microsoft.com/office/drawing/2014/main" id="{562363A7-F8B4-46B5-8FDC-57C2E0F204A1}"/>
              </a:ext>
            </a:extLst>
          </p:cNvPr>
          <p:cNvSpPr txBox="1">
            <a:spLocks/>
          </p:cNvSpPr>
          <p:nvPr/>
        </p:nvSpPr>
        <p:spPr>
          <a:xfrm>
            <a:off x="1644225" y="1368150"/>
            <a:ext cx="690403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l"/>
            <a:r>
              <a:rPr lang="en-US" sz="3600" dirty="0"/>
              <a:t>Increasing economic competition.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Desire for financial stability or wealth accumulation.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43"/>
          <p:cNvGrpSpPr/>
          <p:nvPr/>
        </p:nvGrpSpPr>
        <p:grpSpPr>
          <a:xfrm>
            <a:off x="712875" y="2659804"/>
            <a:ext cx="1546506" cy="1950221"/>
            <a:chOff x="323679" y="2637748"/>
            <a:chExt cx="1546506" cy="1950221"/>
          </a:xfrm>
        </p:grpSpPr>
        <p:sp>
          <p:nvSpPr>
            <p:cNvPr id="874" name="Google Shape;874;p43"/>
            <p:cNvSpPr/>
            <p:nvPr/>
          </p:nvSpPr>
          <p:spPr>
            <a:xfrm flipH="1">
              <a:off x="323679" y="2637748"/>
              <a:ext cx="1326619" cy="1950221"/>
            </a:xfrm>
            <a:custGeom>
              <a:avLst/>
              <a:gdLst/>
              <a:ahLst/>
              <a:cxnLst/>
              <a:rect l="l" t="t" r="r" b="b"/>
              <a:pathLst>
                <a:path w="16755" h="24631" extrusionOk="0">
                  <a:moveTo>
                    <a:pt x="10875" y="1"/>
                  </a:moveTo>
                  <a:cubicBezTo>
                    <a:pt x="10423" y="1"/>
                    <a:pt x="9810" y="100"/>
                    <a:pt x="9290" y="527"/>
                  </a:cubicBezTo>
                  <a:cubicBezTo>
                    <a:pt x="8400" y="1280"/>
                    <a:pt x="8195" y="2741"/>
                    <a:pt x="8902" y="3973"/>
                  </a:cubicBezTo>
                  <a:cubicBezTo>
                    <a:pt x="8697" y="4339"/>
                    <a:pt x="8491" y="4704"/>
                    <a:pt x="8286" y="5046"/>
                  </a:cubicBezTo>
                  <a:lnTo>
                    <a:pt x="6894" y="4932"/>
                  </a:lnTo>
                  <a:cubicBezTo>
                    <a:pt x="6852" y="4928"/>
                    <a:pt x="6811" y="4926"/>
                    <a:pt x="6771" y="4926"/>
                  </a:cubicBezTo>
                  <a:cubicBezTo>
                    <a:pt x="6095" y="4926"/>
                    <a:pt x="5547" y="5453"/>
                    <a:pt x="5547" y="6142"/>
                  </a:cubicBezTo>
                  <a:lnTo>
                    <a:pt x="5570" y="13286"/>
                  </a:lnTo>
                  <a:cubicBezTo>
                    <a:pt x="4497" y="16641"/>
                    <a:pt x="3424" y="19997"/>
                    <a:pt x="2328" y="23352"/>
                  </a:cubicBezTo>
                  <a:cubicBezTo>
                    <a:pt x="1507" y="23626"/>
                    <a:pt x="0" y="24174"/>
                    <a:pt x="69" y="24562"/>
                  </a:cubicBezTo>
                  <a:cubicBezTo>
                    <a:pt x="69" y="24585"/>
                    <a:pt x="92" y="24607"/>
                    <a:pt x="92" y="24630"/>
                  </a:cubicBezTo>
                  <a:lnTo>
                    <a:pt x="4154" y="24630"/>
                  </a:lnTo>
                  <a:cubicBezTo>
                    <a:pt x="4154" y="24630"/>
                    <a:pt x="7259" y="15889"/>
                    <a:pt x="10232" y="15889"/>
                  </a:cubicBezTo>
                  <a:cubicBezTo>
                    <a:pt x="10513" y="15889"/>
                    <a:pt x="10794" y="15967"/>
                    <a:pt x="11071" y="16139"/>
                  </a:cubicBezTo>
                  <a:cubicBezTo>
                    <a:pt x="14243" y="18125"/>
                    <a:pt x="9975" y="24630"/>
                    <a:pt x="9975" y="24630"/>
                  </a:cubicBezTo>
                  <a:lnTo>
                    <a:pt x="15316" y="24630"/>
                  </a:lnTo>
                  <a:cubicBezTo>
                    <a:pt x="15316" y="24607"/>
                    <a:pt x="15293" y="24585"/>
                    <a:pt x="15293" y="24562"/>
                  </a:cubicBezTo>
                  <a:cubicBezTo>
                    <a:pt x="15065" y="23831"/>
                    <a:pt x="14061" y="23717"/>
                    <a:pt x="13216" y="23603"/>
                  </a:cubicBezTo>
                  <a:cubicBezTo>
                    <a:pt x="13216" y="23603"/>
                    <a:pt x="14928" y="20522"/>
                    <a:pt x="15841" y="18125"/>
                  </a:cubicBezTo>
                  <a:cubicBezTo>
                    <a:pt x="16754" y="15728"/>
                    <a:pt x="11710" y="13286"/>
                    <a:pt x="11710" y="13286"/>
                  </a:cubicBezTo>
                  <a:cubicBezTo>
                    <a:pt x="11710" y="13286"/>
                    <a:pt x="12942" y="10205"/>
                    <a:pt x="13399" y="8059"/>
                  </a:cubicBezTo>
                  <a:cubicBezTo>
                    <a:pt x="13878" y="5914"/>
                    <a:pt x="10089" y="5548"/>
                    <a:pt x="10089" y="5548"/>
                  </a:cubicBezTo>
                  <a:cubicBezTo>
                    <a:pt x="10226" y="5297"/>
                    <a:pt x="10363" y="5023"/>
                    <a:pt x="10500" y="4772"/>
                  </a:cubicBezTo>
                  <a:lnTo>
                    <a:pt x="11322" y="5138"/>
                  </a:lnTo>
                  <a:cubicBezTo>
                    <a:pt x="11504" y="4886"/>
                    <a:pt x="11710" y="4635"/>
                    <a:pt x="11915" y="4384"/>
                  </a:cubicBezTo>
                  <a:cubicBezTo>
                    <a:pt x="12029" y="4407"/>
                    <a:pt x="12143" y="4430"/>
                    <a:pt x="12280" y="4453"/>
                  </a:cubicBezTo>
                  <a:lnTo>
                    <a:pt x="13216" y="2604"/>
                  </a:lnTo>
                  <a:cubicBezTo>
                    <a:pt x="13513" y="2056"/>
                    <a:pt x="13399" y="1782"/>
                    <a:pt x="13399" y="1714"/>
                  </a:cubicBezTo>
                  <a:cubicBezTo>
                    <a:pt x="13262" y="687"/>
                    <a:pt x="11732" y="139"/>
                    <a:pt x="11504" y="70"/>
                  </a:cubicBezTo>
                  <a:cubicBezTo>
                    <a:pt x="11438" y="51"/>
                    <a:pt x="11197" y="1"/>
                    <a:pt x="10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43"/>
            <p:cNvSpPr/>
            <p:nvPr/>
          </p:nvSpPr>
          <p:spPr>
            <a:xfrm flipH="1">
              <a:off x="1472476" y="2637748"/>
              <a:ext cx="397709" cy="225973"/>
            </a:xfrm>
            <a:custGeom>
              <a:avLst/>
              <a:gdLst/>
              <a:ahLst/>
              <a:cxnLst/>
              <a:rect l="l" t="t" r="r" b="b"/>
              <a:pathLst>
                <a:path w="5023" h="2854" extrusionOk="0">
                  <a:moveTo>
                    <a:pt x="4977" y="2329"/>
                  </a:moveTo>
                  <a:cubicBezTo>
                    <a:pt x="4977" y="2329"/>
                    <a:pt x="4977" y="2306"/>
                    <a:pt x="4977" y="2306"/>
                  </a:cubicBezTo>
                  <a:cubicBezTo>
                    <a:pt x="4840" y="1256"/>
                    <a:pt x="3310" y="731"/>
                    <a:pt x="3082" y="640"/>
                  </a:cubicBezTo>
                  <a:cubicBezTo>
                    <a:pt x="2922" y="617"/>
                    <a:pt x="1758" y="366"/>
                    <a:pt x="868" y="1119"/>
                  </a:cubicBezTo>
                  <a:cubicBezTo>
                    <a:pt x="389" y="1530"/>
                    <a:pt x="92" y="2146"/>
                    <a:pt x="69" y="2854"/>
                  </a:cubicBezTo>
                  <a:cubicBezTo>
                    <a:pt x="1" y="2009"/>
                    <a:pt x="298" y="1233"/>
                    <a:pt x="868" y="731"/>
                  </a:cubicBezTo>
                  <a:cubicBezTo>
                    <a:pt x="1758" y="0"/>
                    <a:pt x="2922" y="229"/>
                    <a:pt x="3082" y="274"/>
                  </a:cubicBezTo>
                  <a:cubicBezTo>
                    <a:pt x="3310" y="343"/>
                    <a:pt x="4840" y="891"/>
                    <a:pt x="4977" y="1918"/>
                  </a:cubicBezTo>
                  <a:cubicBezTo>
                    <a:pt x="4977" y="1963"/>
                    <a:pt x="5022" y="2100"/>
                    <a:pt x="4977" y="2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 flipH="1">
              <a:off x="1456248" y="3094991"/>
              <a:ext cx="281951" cy="184404"/>
            </a:xfrm>
            <a:custGeom>
              <a:avLst/>
              <a:gdLst/>
              <a:ahLst/>
              <a:cxnLst/>
              <a:rect l="l" t="t" r="r" b="b"/>
              <a:pathLst>
                <a:path w="3561" h="2329" extrusionOk="0">
                  <a:moveTo>
                    <a:pt x="183" y="0"/>
                  </a:moveTo>
                  <a:cubicBezTo>
                    <a:pt x="114" y="114"/>
                    <a:pt x="46" y="228"/>
                    <a:pt x="0" y="343"/>
                  </a:cubicBezTo>
                  <a:cubicBezTo>
                    <a:pt x="0" y="343"/>
                    <a:pt x="3127" y="662"/>
                    <a:pt x="3355" y="2328"/>
                  </a:cubicBezTo>
                  <a:cubicBezTo>
                    <a:pt x="3561" y="594"/>
                    <a:pt x="913" y="92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 flipH="1">
              <a:off x="1257436" y="3709398"/>
              <a:ext cx="352498" cy="347114"/>
            </a:xfrm>
            <a:custGeom>
              <a:avLst/>
              <a:gdLst/>
              <a:ahLst/>
              <a:cxnLst/>
              <a:rect l="l" t="t" r="r" b="b"/>
              <a:pathLst>
                <a:path w="4452" h="4384" extrusionOk="0">
                  <a:moveTo>
                    <a:pt x="138" y="1"/>
                  </a:moveTo>
                  <a:cubicBezTo>
                    <a:pt x="46" y="206"/>
                    <a:pt x="1" y="320"/>
                    <a:pt x="1" y="320"/>
                  </a:cubicBezTo>
                  <a:cubicBezTo>
                    <a:pt x="1" y="320"/>
                    <a:pt x="3995" y="2260"/>
                    <a:pt x="4223" y="4383"/>
                  </a:cubicBezTo>
                  <a:cubicBezTo>
                    <a:pt x="4452" y="2352"/>
                    <a:pt x="845" y="389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/>
          <p:cNvSpPr/>
          <p:nvPr/>
        </p:nvSpPr>
        <p:spPr>
          <a:xfrm>
            <a:off x="1644225" y="670050"/>
            <a:ext cx="6786900" cy="31093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43"/>
          <p:cNvGrpSpPr/>
          <p:nvPr/>
        </p:nvGrpSpPr>
        <p:grpSpPr>
          <a:xfrm>
            <a:off x="1634489" y="3291981"/>
            <a:ext cx="516941" cy="499074"/>
            <a:chOff x="1644214" y="3291981"/>
            <a:chExt cx="516941" cy="499074"/>
          </a:xfrm>
        </p:grpSpPr>
        <p:grpSp>
          <p:nvGrpSpPr>
            <p:cNvPr id="880" name="Google Shape;880;p43"/>
            <p:cNvGrpSpPr/>
            <p:nvPr/>
          </p:nvGrpSpPr>
          <p:grpSpPr>
            <a:xfrm>
              <a:off x="1644214" y="3291981"/>
              <a:ext cx="126526" cy="126366"/>
              <a:chOff x="1644214" y="3291981"/>
              <a:chExt cx="126526" cy="126366"/>
            </a:xfrm>
          </p:grpSpPr>
          <p:sp>
            <p:nvSpPr>
              <p:cNvPr id="881" name="Google Shape;881;p43"/>
              <p:cNvSpPr/>
              <p:nvPr/>
            </p:nvSpPr>
            <p:spPr>
              <a:xfrm flipH="1">
                <a:off x="1644214" y="3291981"/>
                <a:ext cx="126526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586" extrusionOk="0">
                    <a:moveTo>
                      <a:pt x="1598" y="0"/>
                    </a:moveTo>
                    <a:cubicBezTo>
                      <a:pt x="1598" y="0"/>
                      <a:pt x="0" y="206"/>
                      <a:pt x="69" y="479"/>
                    </a:cubicBezTo>
                    <a:cubicBezTo>
                      <a:pt x="88" y="558"/>
                      <a:pt x="221" y="586"/>
                      <a:pt x="402" y="586"/>
                    </a:cubicBezTo>
                    <a:cubicBezTo>
                      <a:pt x="853" y="586"/>
                      <a:pt x="1598" y="411"/>
                      <a:pt x="1598" y="411"/>
                    </a:cubicBez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 flipH="1">
                <a:off x="1644215" y="3322701"/>
                <a:ext cx="117499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86" extrusionOk="0">
                    <a:moveTo>
                      <a:pt x="1484" y="0"/>
                    </a:moveTo>
                    <a:cubicBezTo>
                      <a:pt x="1484" y="0"/>
                      <a:pt x="0" y="206"/>
                      <a:pt x="69" y="480"/>
                    </a:cubicBezTo>
                    <a:cubicBezTo>
                      <a:pt x="82" y="558"/>
                      <a:pt x="203" y="586"/>
                      <a:pt x="369" y="586"/>
                    </a:cubicBezTo>
                    <a:cubicBezTo>
                      <a:pt x="785" y="586"/>
                      <a:pt x="1484" y="411"/>
                      <a:pt x="1484" y="411"/>
                    </a:cubicBez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 flipH="1">
                <a:off x="1644215" y="3351601"/>
                <a:ext cx="110294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586" extrusionOk="0">
                    <a:moveTo>
                      <a:pt x="1393" y="0"/>
                    </a:moveTo>
                    <a:cubicBezTo>
                      <a:pt x="1393" y="0"/>
                      <a:pt x="1" y="206"/>
                      <a:pt x="69" y="480"/>
                    </a:cubicBezTo>
                    <a:cubicBezTo>
                      <a:pt x="89" y="558"/>
                      <a:pt x="205" y="586"/>
                      <a:pt x="362" y="586"/>
                    </a:cubicBezTo>
                    <a:cubicBezTo>
                      <a:pt x="752" y="586"/>
                      <a:pt x="1393" y="411"/>
                      <a:pt x="1393" y="411"/>
                    </a:cubicBez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 flipH="1">
                <a:off x="1644215" y="3378679"/>
                <a:ext cx="79573" cy="3966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501" extrusionOk="0">
                    <a:moveTo>
                      <a:pt x="1005" y="1"/>
                    </a:moveTo>
                    <a:cubicBezTo>
                      <a:pt x="1005" y="1"/>
                      <a:pt x="1" y="92"/>
                      <a:pt x="46" y="366"/>
                    </a:cubicBezTo>
                    <a:cubicBezTo>
                      <a:pt x="63" y="469"/>
                      <a:pt x="203" y="501"/>
                      <a:pt x="370" y="501"/>
                    </a:cubicBezTo>
                    <a:cubicBezTo>
                      <a:pt x="648" y="501"/>
                      <a:pt x="1005" y="412"/>
                      <a:pt x="1005" y="412"/>
                    </a:cubicBezTo>
                    <a:lnTo>
                      <a:pt x="10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43"/>
            <p:cNvGrpSpPr/>
            <p:nvPr/>
          </p:nvGrpSpPr>
          <p:grpSpPr>
            <a:xfrm>
              <a:off x="2023705" y="3662550"/>
              <a:ext cx="137450" cy="128505"/>
              <a:chOff x="2023705" y="3590000"/>
              <a:chExt cx="137450" cy="128505"/>
            </a:xfrm>
          </p:grpSpPr>
          <p:sp>
            <p:nvSpPr>
              <p:cNvPr id="886" name="Google Shape;886;p43"/>
              <p:cNvSpPr/>
              <p:nvPr/>
            </p:nvSpPr>
            <p:spPr>
              <a:xfrm flipH="1">
                <a:off x="2101377" y="3590000"/>
                <a:ext cx="59779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601" extrusionOk="0">
                    <a:moveTo>
                      <a:pt x="463" y="0"/>
                    </a:moveTo>
                    <a:cubicBezTo>
                      <a:pt x="198" y="0"/>
                      <a:pt x="1" y="1509"/>
                      <a:pt x="1" y="1509"/>
                    </a:cubicBezTo>
                    <a:cubicBezTo>
                      <a:pt x="1" y="1532"/>
                      <a:pt x="92" y="1600"/>
                      <a:pt x="206" y="1600"/>
                    </a:cubicBezTo>
                    <a:cubicBezTo>
                      <a:pt x="321" y="1600"/>
                      <a:pt x="389" y="1532"/>
                      <a:pt x="412" y="1509"/>
                    </a:cubicBezTo>
                    <a:cubicBezTo>
                      <a:pt x="412" y="1509"/>
                      <a:pt x="754" y="71"/>
                      <a:pt x="480" y="2"/>
                    </a:cubicBezTo>
                    <a:cubicBezTo>
                      <a:pt x="474" y="1"/>
                      <a:pt x="469" y="0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 flipH="1">
                <a:off x="2070656" y="3597205"/>
                <a:ext cx="59779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532" extrusionOk="0">
                    <a:moveTo>
                      <a:pt x="462" y="0"/>
                    </a:moveTo>
                    <a:cubicBezTo>
                      <a:pt x="197" y="0"/>
                      <a:pt x="1" y="1418"/>
                      <a:pt x="1" y="1418"/>
                    </a:cubicBezTo>
                    <a:cubicBezTo>
                      <a:pt x="1" y="1441"/>
                      <a:pt x="69" y="1509"/>
                      <a:pt x="184" y="1532"/>
                    </a:cubicBezTo>
                    <a:cubicBezTo>
                      <a:pt x="321" y="1532"/>
                      <a:pt x="389" y="1441"/>
                      <a:pt x="412" y="1418"/>
                    </a:cubicBezTo>
                    <a:cubicBezTo>
                      <a:pt x="412" y="1418"/>
                      <a:pt x="754" y="71"/>
                      <a:pt x="480" y="3"/>
                    </a:cubicBezTo>
                    <a:cubicBezTo>
                      <a:pt x="474" y="1"/>
                      <a:pt x="468" y="0"/>
                      <a:pt x="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 flipH="1">
                <a:off x="2043578" y="3606231"/>
                <a:ext cx="59700" cy="108711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373" extrusionOk="0">
                    <a:moveTo>
                      <a:pt x="460" y="0"/>
                    </a:moveTo>
                    <a:cubicBezTo>
                      <a:pt x="196" y="0"/>
                      <a:pt x="0" y="1304"/>
                      <a:pt x="0" y="1304"/>
                    </a:cubicBezTo>
                    <a:cubicBezTo>
                      <a:pt x="46" y="1327"/>
                      <a:pt x="114" y="1372"/>
                      <a:pt x="229" y="1372"/>
                    </a:cubicBezTo>
                    <a:cubicBezTo>
                      <a:pt x="320" y="1349"/>
                      <a:pt x="388" y="1327"/>
                      <a:pt x="411" y="1304"/>
                    </a:cubicBezTo>
                    <a:cubicBezTo>
                      <a:pt x="411" y="1304"/>
                      <a:pt x="754" y="48"/>
                      <a:pt x="480" y="3"/>
                    </a:cubicBezTo>
                    <a:cubicBezTo>
                      <a:pt x="473" y="1"/>
                      <a:pt x="466" y="0"/>
                      <a:pt x="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 flipH="1">
                <a:off x="2023705" y="3635210"/>
                <a:ext cx="50674" cy="8155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30" extrusionOk="0">
                    <a:moveTo>
                      <a:pt x="346" y="0"/>
                    </a:moveTo>
                    <a:cubicBezTo>
                      <a:pt x="66" y="0"/>
                      <a:pt x="1" y="938"/>
                      <a:pt x="1" y="938"/>
                    </a:cubicBezTo>
                    <a:cubicBezTo>
                      <a:pt x="23" y="961"/>
                      <a:pt x="92" y="1029"/>
                      <a:pt x="206" y="1029"/>
                    </a:cubicBezTo>
                    <a:cubicBezTo>
                      <a:pt x="320" y="1029"/>
                      <a:pt x="389" y="961"/>
                      <a:pt x="411" y="938"/>
                    </a:cubicBezTo>
                    <a:cubicBezTo>
                      <a:pt x="411" y="938"/>
                      <a:pt x="640" y="48"/>
                      <a:pt x="366" y="2"/>
                    </a:cubicBezTo>
                    <a:cubicBezTo>
                      <a:pt x="359" y="1"/>
                      <a:pt x="35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768;p39">
            <a:extLst>
              <a:ext uri="{FF2B5EF4-FFF2-40B4-BE49-F238E27FC236}">
                <a16:creationId xmlns:a16="http://schemas.microsoft.com/office/drawing/2014/main" id="{167A0966-CC82-4004-9305-FDCA1D8C7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875" y="674030"/>
            <a:ext cx="8458200" cy="602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SOCIOLOGICAL</a:t>
            </a:r>
            <a:r>
              <a:rPr lang="en-IN" sz="4000" dirty="0"/>
              <a:t> CAUSES:</a:t>
            </a:r>
          </a:p>
        </p:txBody>
      </p:sp>
      <p:sp>
        <p:nvSpPr>
          <p:cNvPr id="25" name="Google Shape;769;p39">
            <a:extLst>
              <a:ext uri="{FF2B5EF4-FFF2-40B4-BE49-F238E27FC236}">
                <a16:creationId xmlns:a16="http://schemas.microsoft.com/office/drawing/2014/main" id="{562363A7-F8B4-46B5-8FDC-57C2E0F204A1}"/>
              </a:ext>
            </a:extLst>
          </p:cNvPr>
          <p:cNvSpPr txBox="1">
            <a:spLocks/>
          </p:cNvSpPr>
          <p:nvPr/>
        </p:nvSpPr>
        <p:spPr>
          <a:xfrm>
            <a:off x="1644225" y="1368150"/>
            <a:ext cx="690403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l"/>
            <a:r>
              <a:rPr lang="en-US" sz="3600" dirty="0"/>
              <a:t>Inequality and disparity in wealth distribution.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Weak enforcement of laws or lack of supervision.</a:t>
            </a:r>
          </a:p>
        </p:txBody>
      </p:sp>
    </p:spTree>
    <p:extLst>
      <p:ext uri="{BB962C8B-B14F-4D97-AF65-F5344CB8AC3E}">
        <p14:creationId xmlns:p14="http://schemas.microsoft.com/office/powerpoint/2010/main" val="3514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43"/>
          <p:cNvGrpSpPr/>
          <p:nvPr/>
        </p:nvGrpSpPr>
        <p:grpSpPr>
          <a:xfrm>
            <a:off x="712875" y="2659804"/>
            <a:ext cx="1546506" cy="1950221"/>
            <a:chOff x="323679" y="2637748"/>
            <a:chExt cx="1546506" cy="1950221"/>
          </a:xfrm>
        </p:grpSpPr>
        <p:sp>
          <p:nvSpPr>
            <p:cNvPr id="874" name="Google Shape;874;p43"/>
            <p:cNvSpPr/>
            <p:nvPr/>
          </p:nvSpPr>
          <p:spPr>
            <a:xfrm flipH="1">
              <a:off x="323679" y="2637748"/>
              <a:ext cx="1326619" cy="1950221"/>
            </a:xfrm>
            <a:custGeom>
              <a:avLst/>
              <a:gdLst/>
              <a:ahLst/>
              <a:cxnLst/>
              <a:rect l="l" t="t" r="r" b="b"/>
              <a:pathLst>
                <a:path w="16755" h="24631" extrusionOk="0">
                  <a:moveTo>
                    <a:pt x="10875" y="1"/>
                  </a:moveTo>
                  <a:cubicBezTo>
                    <a:pt x="10423" y="1"/>
                    <a:pt x="9810" y="100"/>
                    <a:pt x="9290" y="527"/>
                  </a:cubicBezTo>
                  <a:cubicBezTo>
                    <a:pt x="8400" y="1280"/>
                    <a:pt x="8195" y="2741"/>
                    <a:pt x="8902" y="3973"/>
                  </a:cubicBezTo>
                  <a:cubicBezTo>
                    <a:pt x="8697" y="4339"/>
                    <a:pt x="8491" y="4704"/>
                    <a:pt x="8286" y="5046"/>
                  </a:cubicBezTo>
                  <a:lnTo>
                    <a:pt x="6894" y="4932"/>
                  </a:lnTo>
                  <a:cubicBezTo>
                    <a:pt x="6852" y="4928"/>
                    <a:pt x="6811" y="4926"/>
                    <a:pt x="6771" y="4926"/>
                  </a:cubicBezTo>
                  <a:cubicBezTo>
                    <a:pt x="6095" y="4926"/>
                    <a:pt x="5547" y="5453"/>
                    <a:pt x="5547" y="6142"/>
                  </a:cubicBezTo>
                  <a:lnTo>
                    <a:pt x="5570" y="13286"/>
                  </a:lnTo>
                  <a:cubicBezTo>
                    <a:pt x="4497" y="16641"/>
                    <a:pt x="3424" y="19997"/>
                    <a:pt x="2328" y="23352"/>
                  </a:cubicBezTo>
                  <a:cubicBezTo>
                    <a:pt x="1507" y="23626"/>
                    <a:pt x="0" y="24174"/>
                    <a:pt x="69" y="24562"/>
                  </a:cubicBezTo>
                  <a:cubicBezTo>
                    <a:pt x="69" y="24585"/>
                    <a:pt x="92" y="24607"/>
                    <a:pt x="92" y="24630"/>
                  </a:cubicBezTo>
                  <a:lnTo>
                    <a:pt x="4154" y="24630"/>
                  </a:lnTo>
                  <a:cubicBezTo>
                    <a:pt x="4154" y="24630"/>
                    <a:pt x="7259" y="15889"/>
                    <a:pt x="10232" y="15889"/>
                  </a:cubicBezTo>
                  <a:cubicBezTo>
                    <a:pt x="10513" y="15889"/>
                    <a:pt x="10794" y="15967"/>
                    <a:pt x="11071" y="16139"/>
                  </a:cubicBezTo>
                  <a:cubicBezTo>
                    <a:pt x="14243" y="18125"/>
                    <a:pt x="9975" y="24630"/>
                    <a:pt x="9975" y="24630"/>
                  </a:cubicBezTo>
                  <a:lnTo>
                    <a:pt x="15316" y="24630"/>
                  </a:lnTo>
                  <a:cubicBezTo>
                    <a:pt x="15316" y="24607"/>
                    <a:pt x="15293" y="24585"/>
                    <a:pt x="15293" y="24562"/>
                  </a:cubicBezTo>
                  <a:cubicBezTo>
                    <a:pt x="15065" y="23831"/>
                    <a:pt x="14061" y="23717"/>
                    <a:pt x="13216" y="23603"/>
                  </a:cubicBezTo>
                  <a:cubicBezTo>
                    <a:pt x="13216" y="23603"/>
                    <a:pt x="14928" y="20522"/>
                    <a:pt x="15841" y="18125"/>
                  </a:cubicBezTo>
                  <a:cubicBezTo>
                    <a:pt x="16754" y="15728"/>
                    <a:pt x="11710" y="13286"/>
                    <a:pt x="11710" y="13286"/>
                  </a:cubicBezTo>
                  <a:cubicBezTo>
                    <a:pt x="11710" y="13286"/>
                    <a:pt x="12942" y="10205"/>
                    <a:pt x="13399" y="8059"/>
                  </a:cubicBezTo>
                  <a:cubicBezTo>
                    <a:pt x="13878" y="5914"/>
                    <a:pt x="10089" y="5548"/>
                    <a:pt x="10089" y="5548"/>
                  </a:cubicBezTo>
                  <a:cubicBezTo>
                    <a:pt x="10226" y="5297"/>
                    <a:pt x="10363" y="5023"/>
                    <a:pt x="10500" y="4772"/>
                  </a:cubicBezTo>
                  <a:lnTo>
                    <a:pt x="11322" y="5138"/>
                  </a:lnTo>
                  <a:cubicBezTo>
                    <a:pt x="11504" y="4886"/>
                    <a:pt x="11710" y="4635"/>
                    <a:pt x="11915" y="4384"/>
                  </a:cubicBezTo>
                  <a:cubicBezTo>
                    <a:pt x="12029" y="4407"/>
                    <a:pt x="12143" y="4430"/>
                    <a:pt x="12280" y="4453"/>
                  </a:cubicBezTo>
                  <a:lnTo>
                    <a:pt x="13216" y="2604"/>
                  </a:lnTo>
                  <a:cubicBezTo>
                    <a:pt x="13513" y="2056"/>
                    <a:pt x="13399" y="1782"/>
                    <a:pt x="13399" y="1714"/>
                  </a:cubicBezTo>
                  <a:cubicBezTo>
                    <a:pt x="13262" y="687"/>
                    <a:pt x="11732" y="139"/>
                    <a:pt x="11504" y="70"/>
                  </a:cubicBezTo>
                  <a:cubicBezTo>
                    <a:pt x="11438" y="51"/>
                    <a:pt x="11197" y="1"/>
                    <a:pt x="10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43"/>
            <p:cNvSpPr/>
            <p:nvPr/>
          </p:nvSpPr>
          <p:spPr>
            <a:xfrm flipH="1">
              <a:off x="1472476" y="2637748"/>
              <a:ext cx="397709" cy="225973"/>
            </a:xfrm>
            <a:custGeom>
              <a:avLst/>
              <a:gdLst/>
              <a:ahLst/>
              <a:cxnLst/>
              <a:rect l="l" t="t" r="r" b="b"/>
              <a:pathLst>
                <a:path w="5023" h="2854" extrusionOk="0">
                  <a:moveTo>
                    <a:pt x="4977" y="2329"/>
                  </a:moveTo>
                  <a:cubicBezTo>
                    <a:pt x="4977" y="2329"/>
                    <a:pt x="4977" y="2306"/>
                    <a:pt x="4977" y="2306"/>
                  </a:cubicBezTo>
                  <a:cubicBezTo>
                    <a:pt x="4840" y="1256"/>
                    <a:pt x="3310" y="731"/>
                    <a:pt x="3082" y="640"/>
                  </a:cubicBezTo>
                  <a:cubicBezTo>
                    <a:pt x="2922" y="617"/>
                    <a:pt x="1758" y="366"/>
                    <a:pt x="868" y="1119"/>
                  </a:cubicBezTo>
                  <a:cubicBezTo>
                    <a:pt x="389" y="1530"/>
                    <a:pt x="92" y="2146"/>
                    <a:pt x="69" y="2854"/>
                  </a:cubicBezTo>
                  <a:cubicBezTo>
                    <a:pt x="1" y="2009"/>
                    <a:pt x="298" y="1233"/>
                    <a:pt x="868" y="731"/>
                  </a:cubicBezTo>
                  <a:cubicBezTo>
                    <a:pt x="1758" y="0"/>
                    <a:pt x="2922" y="229"/>
                    <a:pt x="3082" y="274"/>
                  </a:cubicBezTo>
                  <a:cubicBezTo>
                    <a:pt x="3310" y="343"/>
                    <a:pt x="4840" y="891"/>
                    <a:pt x="4977" y="1918"/>
                  </a:cubicBezTo>
                  <a:cubicBezTo>
                    <a:pt x="4977" y="1963"/>
                    <a:pt x="5022" y="2100"/>
                    <a:pt x="4977" y="2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 flipH="1">
              <a:off x="1456248" y="3094991"/>
              <a:ext cx="281951" cy="184404"/>
            </a:xfrm>
            <a:custGeom>
              <a:avLst/>
              <a:gdLst/>
              <a:ahLst/>
              <a:cxnLst/>
              <a:rect l="l" t="t" r="r" b="b"/>
              <a:pathLst>
                <a:path w="3561" h="2329" extrusionOk="0">
                  <a:moveTo>
                    <a:pt x="183" y="0"/>
                  </a:moveTo>
                  <a:cubicBezTo>
                    <a:pt x="114" y="114"/>
                    <a:pt x="46" y="228"/>
                    <a:pt x="0" y="343"/>
                  </a:cubicBezTo>
                  <a:cubicBezTo>
                    <a:pt x="0" y="343"/>
                    <a:pt x="3127" y="662"/>
                    <a:pt x="3355" y="2328"/>
                  </a:cubicBezTo>
                  <a:cubicBezTo>
                    <a:pt x="3561" y="594"/>
                    <a:pt x="913" y="92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 flipH="1">
              <a:off x="1257436" y="3709398"/>
              <a:ext cx="352498" cy="347114"/>
            </a:xfrm>
            <a:custGeom>
              <a:avLst/>
              <a:gdLst/>
              <a:ahLst/>
              <a:cxnLst/>
              <a:rect l="l" t="t" r="r" b="b"/>
              <a:pathLst>
                <a:path w="4452" h="4384" extrusionOk="0">
                  <a:moveTo>
                    <a:pt x="138" y="1"/>
                  </a:moveTo>
                  <a:cubicBezTo>
                    <a:pt x="46" y="206"/>
                    <a:pt x="1" y="320"/>
                    <a:pt x="1" y="320"/>
                  </a:cubicBezTo>
                  <a:cubicBezTo>
                    <a:pt x="1" y="320"/>
                    <a:pt x="3995" y="2260"/>
                    <a:pt x="4223" y="4383"/>
                  </a:cubicBezTo>
                  <a:cubicBezTo>
                    <a:pt x="4452" y="2352"/>
                    <a:pt x="845" y="389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/>
          <p:cNvSpPr/>
          <p:nvPr/>
        </p:nvSpPr>
        <p:spPr>
          <a:xfrm>
            <a:off x="1644225" y="670050"/>
            <a:ext cx="6786900" cy="31093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43"/>
          <p:cNvGrpSpPr/>
          <p:nvPr/>
        </p:nvGrpSpPr>
        <p:grpSpPr>
          <a:xfrm>
            <a:off x="1634489" y="3291981"/>
            <a:ext cx="516941" cy="499074"/>
            <a:chOff x="1644214" y="3291981"/>
            <a:chExt cx="516941" cy="499074"/>
          </a:xfrm>
        </p:grpSpPr>
        <p:grpSp>
          <p:nvGrpSpPr>
            <p:cNvPr id="880" name="Google Shape;880;p43"/>
            <p:cNvGrpSpPr/>
            <p:nvPr/>
          </p:nvGrpSpPr>
          <p:grpSpPr>
            <a:xfrm>
              <a:off x="1644214" y="3291981"/>
              <a:ext cx="126526" cy="126366"/>
              <a:chOff x="1644214" y="3291981"/>
              <a:chExt cx="126526" cy="126366"/>
            </a:xfrm>
          </p:grpSpPr>
          <p:sp>
            <p:nvSpPr>
              <p:cNvPr id="881" name="Google Shape;881;p43"/>
              <p:cNvSpPr/>
              <p:nvPr/>
            </p:nvSpPr>
            <p:spPr>
              <a:xfrm flipH="1">
                <a:off x="1644214" y="3291981"/>
                <a:ext cx="126526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586" extrusionOk="0">
                    <a:moveTo>
                      <a:pt x="1598" y="0"/>
                    </a:moveTo>
                    <a:cubicBezTo>
                      <a:pt x="1598" y="0"/>
                      <a:pt x="0" y="206"/>
                      <a:pt x="69" y="479"/>
                    </a:cubicBezTo>
                    <a:cubicBezTo>
                      <a:pt x="88" y="558"/>
                      <a:pt x="221" y="586"/>
                      <a:pt x="402" y="586"/>
                    </a:cubicBezTo>
                    <a:cubicBezTo>
                      <a:pt x="853" y="586"/>
                      <a:pt x="1598" y="411"/>
                      <a:pt x="1598" y="411"/>
                    </a:cubicBez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 flipH="1">
                <a:off x="1644215" y="3322701"/>
                <a:ext cx="117499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86" extrusionOk="0">
                    <a:moveTo>
                      <a:pt x="1484" y="0"/>
                    </a:moveTo>
                    <a:cubicBezTo>
                      <a:pt x="1484" y="0"/>
                      <a:pt x="0" y="206"/>
                      <a:pt x="69" y="480"/>
                    </a:cubicBezTo>
                    <a:cubicBezTo>
                      <a:pt x="82" y="558"/>
                      <a:pt x="203" y="586"/>
                      <a:pt x="369" y="586"/>
                    </a:cubicBezTo>
                    <a:cubicBezTo>
                      <a:pt x="785" y="586"/>
                      <a:pt x="1484" y="411"/>
                      <a:pt x="1484" y="411"/>
                    </a:cubicBezTo>
                    <a:lnTo>
                      <a:pt x="14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 flipH="1">
                <a:off x="1644215" y="3351601"/>
                <a:ext cx="110294" cy="4639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586" extrusionOk="0">
                    <a:moveTo>
                      <a:pt x="1393" y="0"/>
                    </a:moveTo>
                    <a:cubicBezTo>
                      <a:pt x="1393" y="0"/>
                      <a:pt x="1" y="206"/>
                      <a:pt x="69" y="480"/>
                    </a:cubicBezTo>
                    <a:cubicBezTo>
                      <a:pt x="89" y="558"/>
                      <a:pt x="205" y="586"/>
                      <a:pt x="362" y="586"/>
                    </a:cubicBezTo>
                    <a:cubicBezTo>
                      <a:pt x="752" y="586"/>
                      <a:pt x="1393" y="411"/>
                      <a:pt x="1393" y="411"/>
                    </a:cubicBezTo>
                    <a:lnTo>
                      <a:pt x="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 flipH="1">
                <a:off x="1644215" y="3378679"/>
                <a:ext cx="79573" cy="3966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501" extrusionOk="0">
                    <a:moveTo>
                      <a:pt x="1005" y="1"/>
                    </a:moveTo>
                    <a:cubicBezTo>
                      <a:pt x="1005" y="1"/>
                      <a:pt x="1" y="92"/>
                      <a:pt x="46" y="366"/>
                    </a:cubicBezTo>
                    <a:cubicBezTo>
                      <a:pt x="63" y="469"/>
                      <a:pt x="203" y="501"/>
                      <a:pt x="370" y="501"/>
                    </a:cubicBezTo>
                    <a:cubicBezTo>
                      <a:pt x="648" y="501"/>
                      <a:pt x="1005" y="412"/>
                      <a:pt x="1005" y="412"/>
                    </a:cubicBezTo>
                    <a:lnTo>
                      <a:pt x="10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43"/>
            <p:cNvGrpSpPr/>
            <p:nvPr/>
          </p:nvGrpSpPr>
          <p:grpSpPr>
            <a:xfrm>
              <a:off x="2023705" y="3662550"/>
              <a:ext cx="137450" cy="128505"/>
              <a:chOff x="2023705" y="3590000"/>
              <a:chExt cx="137450" cy="128505"/>
            </a:xfrm>
          </p:grpSpPr>
          <p:sp>
            <p:nvSpPr>
              <p:cNvPr id="886" name="Google Shape;886;p43"/>
              <p:cNvSpPr/>
              <p:nvPr/>
            </p:nvSpPr>
            <p:spPr>
              <a:xfrm flipH="1">
                <a:off x="2101377" y="3590000"/>
                <a:ext cx="59779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601" extrusionOk="0">
                    <a:moveTo>
                      <a:pt x="463" y="0"/>
                    </a:moveTo>
                    <a:cubicBezTo>
                      <a:pt x="198" y="0"/>
                      <a:pt x="1" y="1509"/>
                      <a:pt x="1" y="1509"/>
                    </a:cubicBezTo>
                    <a:cubicBezTo>
                      <a:pt x="1" y="1532"/>
                      <a:pt x="92" y="1600"/>
                      <a:pt x="206" y="1600"/>
                    </a:cubicBezTo>
                    <a:cubicBezTo>
                      <a:pt x="321" y="1600"/>
                      <a:pt x="389" y="1532"/>
                      <a:pt x="412" y="1509"/>
                    </a:cubicBezTo>
                    <a:cubicBezTo>
                      <a:pt x="412" y="1509"/>
                      <a:pt x="754" y="71"/>
                      <a:pt x="480" y="2"/>
                    </a:cubicBezTo>
                    <a:cubicBezTo>
                      <a:pt x="474" y="1"/>
                      <a:pt x="469" y="0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 flipH="1">
                <a:off x="2070656" y="3597205"/>
                <a:ext cx="59779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532" extrusionOk="0">
                    <a:moveTo>
                      <a:pt x="462" y="0"/>
                    </a:moveTo>
                    <a:cubicBezTo>
                      <a:pt x="197" y="0"/>
                      <a:pt x="1" y="1418"/>
                      <a:pt x="1" y="1418"/>
                    </a:cubicBezTo>
                    <a:cubicBezTo>
                      <a:pt x="1" y="1441"/>
                      <a:pt x="69" y="1509"/>
                      <a:pt x="184" y="1532"/>
                    </a:cubicBezTo>
                    <a:cubicBezTo>
                      <a:pt x="321" y="1532"/>
                      <a:pt x="389" y="1441"/>
                      <a:pt x="412" y="1418"/>
                    </a:cubicBezTo>
                    <a:cubicBezTo>
                      <a:pt x="412" y="1418"/>
                      <a:pt x="754" y="71"/>
                      <a:pt x="480" y="3"/>
                    </a:cubicBezTo>
                    <a:cubicBezTo>
                      <a:pt x="474" y="1"/>
                      <a:pt x="468" y="0"/>
                      <a:pt x="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 flipH="1">
                <a:off x="2043578" y="3606231"/>
                <a:ext cx="59700" cy="108711"/>
              </a:xfrm>
              <a:custGeom>
                <a:avLst/>
                <a:gdLst/>
                <a:ahLst/>
                <a:cxnLst/>
                <a:rect l="l" t="t" r="r" b="b"/>
                <a:pathLst>
                  <a:path w="754" h="1373" extrusionOk="0">
                    <a:moveTo>
                      <a:pt x="460" y="0"/>
                    </a:moveTo>
                    <a:cubicBezTo>
                      <a:pt x="196" y="0"/>
                      <a:pt x="0" y="1304"/>
                      <a:pt x="0" y="1304"/>
                    </a:cubicBezTo>
                    <a:cubicBezTo>
                      <a:pt x="46" y="1327"/>
                      <a:pt x="114" y="1372"/>
                      <a:pt x="229" y="1372"/>
                    </a:cubicBezTo>
                    <a:cubicBezTo>
                      <a:pt x="320" y="1349"/>
                      <a:pt x="388" y="1327"/>
                      <a:pt x="411" y="1304"/>
                    </a:cubicBezTo>
                    <a:cubicBezTo>
                      <a:pt x="411" y="1304"/>
                      <a:pt x="754" y="48"/>
                      <a:pt x="480" y="3"/>
                    </a:cubicBezTo>
                    <a:cubicBezTo>
                      <a:pt x="473" y="1"/>
                      <a:pt x="466" y="0"/>
                      <a:pt x="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 flipH="1">
                <a:off x="2023705" y="3635210"/>
                <a:ext cx="50674" cy="8155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30" extrusionOk="0">
                    <a:moveTo>
                      <a:pt x="346" y="0"/>
                    </a:moveTo>
                    <a:cubicBezTo>
                      <a:pt x="66" y="0"/>
                      <a:pt x="1" y="938"/>
                      <a:pt x="1" y="938"/>
                    </a:cubicBezTo>
                    <a:cubicBezTo>
                      <a:pt x="23" y="961"/>
                      <a:pt x="92" y="1029"/>
                      <a:pt x="206" y="1029"/>
                    </a:cubicBezTo>
                    <a:cubicBezTo>
                      <a:pt x="320" y="1029"/>
                      <a:pt x="389" y="961"/>
                      <a:pt x="411" y="938"/>
                    </a:cubicBezTo>
                    <a:cubicBezTo>
                      <a:pt x="411" y="938"/>
                      <a:pt x="640" y="48"/>
                      <a:pt x="366" y="2"/>
                    </a:cubicBezTo>
                    <a:cubicBezTo>
                      <a:pt x="359" y="1"/>
                      <a:pt x="352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768;p39">
            <a:extLst>
              <a:ext uri="{FF2B5EF4-FFF2-40B4-BE49-F238E27FC236}">
                <a16:creationId xmlns:a16="http://schemas.microsoft.com/office/drawing/2014/main" id="{167A0966-CC82-4004-9305-FDCA1D8C7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003" y="660796"/>
            <a:ext cx="8458200" cy="602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PSYCHOLOGICAL</a:t>
            </a:r>
            <a:r>
              <a:rPr lang="en-IN" sz="4000" dirty="0"/>
              <a:t> CAUSES:</a:t>
            </a:r>
          </a:p>
        </p:txBody>
      </p:sp>
      <p:sp>
        <p:nvSpPr>
          <p:cNvPr id="25" name="Google Shape;769;p39">
            <a:extLst>
              <a:ext uri="{FF2B5EF4-FFF2-40B4-BE49-F238E27FC236}">
                <a16:creationId xmlns:a16="http://schemas.microsoft.com/office/drawing/2014/main" id="{562363A7-F8B4-46B5-8FDC-57C2E0F204A1}"/>
              </a:ext>
            </a:extLst>
          </p:cNvPr>
          <p:cNvSpPr txBox="1">
            <a:spLocks/>
          </p:cNvSpPr>
          <p:nvPr/>
        </p:nvSpPr>
        <p:spPr>
          <a:xfrm>
            <a:off x="1644225" y="1368150"/>
            <a:ext cx="690403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l"/>
            <a:r>
              <a:rPr lang="en-US" sz="3600" dirty="0"/>
              <a:t>Ambition or greed.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Rationalizing unethical actions as “necessary.”</a:t>
            </a:r>
          </a:p>
        </p:txBody>
      </p:sp>
    </p:spTree>
    <p:extLst>
      <p:ext uri="{BB962C8B-B14F-4D97-AF65-F5344CB8AC3E}">
        <p14:creationId xmlns:p14="http://schemas.microsoft.com/office/powerpoint/2010/main" val="408176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7"/>
          <p:cNvSpPr txBox="1">
            <a:spLocks noGrp="1"/>
          </p:cNvSpPr>
          <p:nvPr>
            <p:ph type="title" idx="2"/>
          </p:nvPr>
        </p:nvSpPr>
        <p:spPr>
          <a:xfrm>
            <a:off x="2782795" y="2803515"/>
            <a:ext cx="6280308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IMPLICATIONS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OF WHITE </a:t>
            </a:r>
            <a:r>
              <a:rPr lang="en-US" dirty="0"/>
              <a:t>COLLAR </a:t>
            </a:r>
            <a:r>
              <a:rPr lang="en-US" dirty="0">
                <a:solidFill>
                  <a:srgbClr val="FF0000"/>
                </a:solidFill>
              </a:rPr>
              <a:t>CRIMES</a:t>
            </a:r>
          </a:p>
        </p:txBody>
      </p:sp>
      <p:grpSp>
        <p:nvGrpSpPr>
          <p:cNvPr id="971" name="Google Shape;971;p47"/>
          <p:cNvGrpSpPr/>
          <p:nvPr/>
        </p:nvGrpSpPr>
        <p:grpSpPr>
          <a:xfrm>
            <a:off x="1132290" y="1569246"/>
            <a:ext cx="2088260" cy="2955213"/>
            <a:chOff x="1022150" y="1648870"/>
            <a:chExt cx="2088260" cy="2955213"/>
          </a:xfrm>
        </p:grpSpPr>
        <p:sp>
          <p:nvSpPr>
            <p:cNvPr id="972" name="Google Shape;972;p47"/>
            <p:cNvSpPr/>
            <p:nvPr/>
          </p:nvSpPr>
          <p:spPr>
            <a:xfrm>
              <a:off x="1993656" y="3382849"/>
              <a:ext cx="768416" cy="92973"/>
            </a:xfrm>
            <a:custGeom>
              <a:avLst/>
              <a:gdLst/>
              <a:ahLst/>
              <a:cxnLst/>
              <a:rect l="l" t="t" r="r" b="b"/>
              <a:pathLst>
                <a:path w="9951" h="1204" extrusionOk="0">
                  <a:moveTo>
                    <a:pt x="1204" y="0"/>
                  </a:moveTo>
                  <a:cubicBezTo>
                    <a:pt x="552" y="0"/>
                    <a:pt x="1" y="552"/>
                    <a:pt x="1" y="1203"/>
                  </a:cubicBezTo>
                  <a:lnTo>
                    <a:pt x="9951" y="1203"/>
                  </a:lnTo>
                  <a:cubicBezTo>
                    <a:pt x="9951" y="552"/>
                    <a:pt x="9424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2194968" y="3475745"/>
              <a:ext cx="367799" cy="1122547"/>
            </a:xfrm>
            <a:custGeom>
              <a:avLst/>
              <a:gdLst/>
              <a:ahLst/>
              <a:cxnLst/>
              <a:rect l="l" t="t" r="r" b="b"/>
              <a:pathLst>
                <a:path w="4763" h="14537" extrusionOk="0">
                  <a:moveTo>
                    <a:pt x="2105" y="0"/>
                  </a:moveTo>
                  <a:lnTo>
                    <a:pt x="2105" y="5263"/>
                  </a:lnTo>
                  <a:lnTo>
                    <a:pt x="0" y="14537"/>
                  </a:lnTo>
                  <a:lnTo>
                    <a:pt x="577" y="14537"/>
                  </a:lnTo>
                  <a:lnTo>
                    <a:pt x="2105" y="6792"/>
                  </a:lnTo>
                  <a:lnTo>
                    <a:pt x="2105" y="14537"/>
                  </a:lnTo>
                  <a:lnTo>
                    <a:pt x="2632" y="14537"/>
                  </a:lnTo>
                  <a:lnTo>
                    <a:pt x="2632" y="6892"/>
                  </a:lnTo>
                  <a:lnTo>
                    <a:pt x="4136" y="14537"/>
                  </a:lnTo>
                  <a:lnTo>
                    <a:pt x="4762" y="14537"/>
                  </a:lnTo>
                  <a:lnTo>
                    <a:pt x="2632" y="536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1318212" y="2548717"/>
              <a:ext cx="683243" cy="472278"/>
            </a:xfrm>
            <a:custGeom>
              <a:avLst/>
              <a:gdLst/>
              <a:ahLst/>
              <a:cxnLst/>
              <a:rect l="l" t="t" r="r" b="b"/>
              <a:pathLst>
                <a:path w="8848" h="6116" extrusionOk="0">
                  <a:moveTo>
                    <a:pt x="1" y="0"/>
                  </a:moveTo>
                  <a:lnTo>
                    <a:pt x="1078" y="6115"/>
                  </a:lnTo>
                  <a:lnTo>
                    <a:pt x="8848" y="6115"/>
                  </a:lnTo>
                  <a:lnTo>
                    <a:pt x="6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1985934" y="2972501"/>
              <a:ext cx="303938" cy="48494"/>
            </a:xfrm>
            <a:custGeom>
              <a:avLst/>
              <a:gdLst/>
              <a:ahLst/>
              <a:cxnLst/>
              <a:rect l="l" t="t" r="r" b="b"/>
              <a:pathLst>
                <a:path w="3936" h="628" extrusionOk="0">
                  <a:moveTo>
                    <a:pt x="0" y="1"/>
                  </a:moveTo>
                  <a:lnTo>
                    <a:pt x="201" y="627"/>
                  </a:lnTo>
                  <a:lnTo>
                    <a:pt x="3935" y="1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2419447" y="2107403"/>
              <a:ext cx="160695" cy="321390"/>
            </a:xfrm>
            <a:custGeom>
              <a:avLst/>
              <a:gdLst/>
              <a:ahLst/>
              <a:cxnLst/>
              <a:rect l="l" t="t" r="r" b="b"/>
              <a:pathLst>
                <a:path w="2081" h="4162" extrusionOk="0">
                  <a:moveTo>
                    <a:pt x="1028" y="1"/>
                  </a:moveTo>
                  <a:cubicBezTo>
                    <a:pt x="477" y="1"/>
                    <a:pt x="0" y="452"/>
                    <a:pt x="0" y="1028"/>
                  </a:cubicBezTo>
                  <a:lnTo>
                    <a:pt x="0" y="3109"/>
                  </a:lnTo>
                  <a:cubicBezTo>
                    <a:pt x="0" y="3685"/>
                    <a:pt x="477" y="4161"/>
                    <a:pt x="1028" y="4161"/>
                  </a:cubicBezTo>
                  <a:cubicBezTo>
                    <a:pt x="1604" y="4161"/>
                    <a:pt x="2081" y="3685"/>
                    <a:pt x="2081" y="3109"/>
                  </a:cubicBezTo>
                  <a:lnTo>
                    <a:pt x="2081" y="1028"/>
                  </a:lnTo>
                  <a:cubicBezTo>
                    <a:pt x="2081" y="452"/>
                    <a:pt x="1604" y="1"/>
                    <a:pt x="1028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2419447" y="2107403"/>
              <a:ext cx="160695" cy="194054"/>
            </a:xfrm>
            <a:custGeom>
              <a:avLst/>
              <a:gdLst/>
              <a:ahLst/>
              <a:cxnLst/>
              <a:rect l="l" t="t" r="r" b="b"/>
              <a:pathLst>
                <a:path w="2081" h="2513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lnTo>
                    <a:pt x="0" y="2507"/>
                  </a:lnTo>
                  <a:cubicBezTo>
                    <a:pt x="34" y="2510"/>
                    <a:pt x="70" y="2512"/>
                    <a:pt x="108" y="2512"/>
                  </a:cubicBezTo>
                  <a:cubicBezTo>
                    <a:pt x="626" y="2512"/>
                    <a:pt x="1473" y="2194"/>
                    <a:pt x="2081" y="1680"/>
                  </a:cubicBezTo>
                  <a:lnTo>
                    <a:pt x="2081" y="928"/>
                  </a:lnTo>
                  <a:cubicBezTo>
                    <a:pt x="2081" y="427"/>
                    <a:pt x="1655" y="1"/>
                    <a:pt x="1128" y="1"/>
                  </a:cubicBez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2274273" y="1848098"/>
              <a:ext cx="360077" cy="437837"/>
            </a:xfrm>
            <a:custGeom>
              <a:avLst/>
              <a:gdLst/>
              <a:ahLst/>
              <a:cxnLst/>
              <a:rect l="l" t="t" r="r" b="b"/>
              <a:pathLst>
                <a:path w="4663" h="5670" extrusionOk="0">
                  <a:moveTo>
                    <a:pt x="2407" y="0"/>
                  </a:moveTo>
                  <a:cubicBezTo>
                    <a:pt x="1454" y="0"/>
                    <a:pt x="677" y="602"/>
                    <a:pt x="377" y="1429"/>
                  </a:cubicBezTo>
                  <a:cubicBezTo>
                    <a:pt x="377" y="1454"/>
                    <a:pt x="377" y="1454"/>
                    <a:pt x="377" y="1454"/>
                  </a:cubicBezTo>
                  <a:cubicBezTo>
                    <a:pt x="301" y="1680"/>
                    <a:pt x="251" y="1905"/>
                    <a:pt x="251" y="2156"/>
                  </a:cubicBezTo>
                  <a:cubicBezTo>
                    <a:pt x="126" y="3108"/>
                    <a:pt x="1" y="4512"/>
                    <a:pt x="552" y="5314"/>
                  </a:cubicBezTo>
                  <a:cubicBezTo>
                    <a:pt x="734" y="5569"/>
                    <a:pt x="1012" y="5669"/>
                    <a:pt x="1331" y="5669"/>
                  </a:cubicBezTo>
                  <a:cubicBezTo>
                    <a:pt x="2112" y="5669"/>
                    <a:pt x="3144" y="5071"/>
                    <a:pt x="3660" y="4662"/>
                  </a:cubicBezTo>
                  <a:cubicBezTo>
                    <a:pt x="3885" y="4487"/>
                    <a:pt x="4036" y="4236"/>
                    <a:pt x="4136" y="3985"/>
                  </a:cubicBezTo>
                  <a:cubicBezTo>
                    <a:pt x="4337" y="3409"/>
                    <a:pt x="4662" y="2356"/>
                    <a:pt x="4537" y="1905"/>
                  </a:cubicBezTo>
                  <a:cubicBezTo>
                    <a:pt x="4412" y="827"/>
                    <a:pt x="3510" y="0"/>
                    <a:pt x="2407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2340065" y="2138909"/>
              <a:ext cx="56216" cy="16988"/>
            </a:xfrm>
            <a:custGeom>
              <a:avLst/>
              <a:gdLst/>
              <a:ahLst/>
              <a:cxnLst/>
              <a:rect l="l" t="t" r="r" b="b"/>
              <a:pathLst>
                <a:path w="728" h="220" extrusionOk="0">
                  <a:moveTo>
                    <a:pt x="51" y="0"/>
                  </a:moveTo>
                  <a:cubicBezTo>
                    <a:pt x="32" y="0"/>
                    <a:pt x="13" y="6"/>
                    <a:pt x="1" y="19"/>
                  </a:cubicBezTo>
                  <a:cubicBezTo>
                    <a:pt x="1" y="44"/>
                    <a:pt x="1" y="94"/>
                    <a:pt x="26" y="119"/>
                  </a:cubicBezTo>
                  <a:cubicBezTo>
                    <a:pt x="26" y="119"/>
                    <a:pt x="151" y="219"/>
                    <a:pt x="352" y="219"/>
                  </a:cubicBezTo>
                  <a:cubicBezTo>
                    <a:pt x="452" y="219"/>
                    <a:pt x="552" y="194"/>
                    <a:pt x="678" y="119"/>
                  </a:cubicBezTo>
                  <a:cubicBezTo>
                    <a:pt x="728" y="94"/>
                    <a:pt x="728" y="69"/>
                    <a:pt x="703" y="19"/>
                  </a:cubicBezTo>
                  <a:cubicBezTo>
                    <a:pt x="703" y="6"/>
                    <a:pt x="690" y="0"/>
                    <a:pt x="674" y="0"/>
                  </a:cubicBezTo>
                  <a:cubicBezTo>
                    <a:pt x="659" y="0"/>
                    <a:pt x="640" y="6"/>
                    <a:pt x="627" y="19"/>
                  </a:cubicBezTo>
                  <a:cubicBezTo>
                    <a:pt x="519" y="86"/>
                    <a:pt x="424" y="108"/>
                    <a:pt x="346" y="108"/>
                  </a:cubicBezTo>
                  <a:cubicBezTo>
                    <a:pt x="190" y="108"/>
                    <a:pt x="101" y="19"/>
                    <a:pt x="101" y="19"/>
                  </a:cubicBezTo>
                  <a:cubicBezTo>
                    <a:pt x="89" y="6"/>
                    <a:pt x="70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2400065" y="2043928"/>
              <a:ext cx="73668" cy="32124"/>
            </a:xfrm>
            <a:custGeom>
              <a:avLst/>
              <a:gdLst/>
              <a:ahLst/>
              <a:cxnLst/>
              <a:rect l="l" t="t" r="r" b="b"/>
              <a:pathLst>
                <a:path w="954" h="416" extrusionOk="0">
                  <a:moveTo>
                    <a:pt x="651" y="1"/>
                  </a:moveTo>
                  <a:cubicBezTo>
                    <a:pt x="299" y="1"/>
                    <a:pt x="26" y="322"/>
                    <a:pt x="26" y="322"/>
                  </a:cubicBezTo>
                  <a:cubicBezTo>
                    <a:pt x="1" y="347"/>
                    <a:pt x="26" y="372"/>
                    <a:pt x="26" y="397"/>
                  </a:cubicBezTo>
                  <a:cubicBezTo>
                    <a:pt x="38" y="409"/>
                    <a:pt x="57" y="416"/>
                    <a:pt x="76" y="416"/>
                  </a:cubicBezTo>
                  <a:cubicBezTo>
                    <a:pt x="95" y="416"/>
                    <a:pt x="114" y="409"/>
                    <a:pt x="126" y="397"/>
                  </a:cubicBezTo>
                  <a:cubicBezTo>
                    <a:pt x="126" y="377"/>
                    <a:pt x="351" y="115"/>
                    <a:pt x="647" y="115"/>
                  </a:cubicBezTo>
                  <a:cubicBezTo>
                    <a:pt x="721" y="115"/>
                    <a:pt x="798" y="131"/>
                    <a:pt x="878" y="171"/>
                  </a:cubicBezTo>
                  <a:lnTo>
                    <a:pt x="928" y="171"/>
                  </a:lnTo>
                  <a:cubicBezTo>
                    <a:pt x="928" y="171"/>
                    <a:pt x="928" y="146"/>
                    <a:pt x="953" y="146"/>
                  </a:cubicBezTo>
                  <a:cubicBezTo>
                    <a:pt x="953" y="121"/>
                    <a:pt x="953" y="96"/>
                    <a:pt x="928" y="71"/>
                  </a:cubicBezTo>
                  <a:cubicBezTo>
                    <a:pt x="833" y="21"/>
                    <a:pt x="740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287864" y="2043697"/>
              <a:ext cx="63938" cy="32355"/>
            </a:xfrm>
            <a:custGeom>
              <a:avLst/>
              <a:gdLst/>
              <a:ahLst/>
              <a:cxnLst/>
              <a:rect l="l" t="t" r="r" b="b"/>
              <a:pathLst>
                <a:path w="828" h="419" extrusionOk="0">
                  <a:moveTo>
                    <a:pt x="185" y="1"/>
                  </a:moveTo>
                  <a:cubicBezTo>
                    <a:pt x="133" y="1"/>
                    <a:pt x="80" y="8"/>
                    <a:pt x="25" y="24"/>
                  </a:cubicBezTo>
                  <a:cubicBezTo>
                    <a:pt x="25" y="74"/>
                    <a:pt x="25" y="124"/>
                    <a:pt x="0" y="149"/>
                  </a:cubicBezTo>
                  <a:cubicBezTo>
                    <a:pt x="67" y="124"/>
                    <a:pt x="130" y="114"/>
                    <a:pt x="191" y="114"/>
                  </a:cubicBezTo>
                  <a:cubicBezTo>
                    <a:pt x="493" y="114"/>
                    <a:pt x="706" y="379"/>
                    <a:pt x="727" y="400"/>
                  </a:cubicBezTo>
                  <a:cubicBezTo>
                    <a:pt x="740" y="412"/>
                    <a:pt x="752" y="419"/>
                    <a:pt x="765" y="419"/>
                  </a:cubicBezTo>
                  <a:cubicBezTo>
                    <a:pt x="777" y="419"/>
                    <a:pt x="790" y="412"/>
                    <a:pt x="802" y="400"/>
                  </a:cubicBezTo>
                  <a:cubicBezTo>
                    <a:pt x="827" y="375"/>
                    <a:pt x="827" y="350"/>
                    <a:pt x="802" y="325"/>
                  </a:cubicBezTo>
                  <a:cubicBezTo>
                    <a:pt x="802" y="325"/>
                    <a:pt x="536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2407864" y="2086554"/>
              <a:ext cx="110347" cy="40154"/>
            </a:xfrm>
            <a:custGeom>
              <a:avLst/>
              <a:gdLst/>
              <a:ahLst/>
              <a:cxnLst/>
              <a:rect l="l" t="t" r="r" b="b"/>
              <a:pathLst>
                <a:path w="1429" h="520" extrusionOk="0">
                  <a:moveTo>
                    <a:pt x="814" y="1"/>
                  </a:moveTo>
                  <a:cubicBezTo>
                    <a:pt x="302" y="1"/>
                    <a:pt x="0" y="371"/>
                    <a:pt x="0" y="371"/>
                  </a:cubicBezTo>
                  <a:cubicBezTo>
                    <a:pt x="229" y="479"/>
                    <a:pt x="434" y="520"/>
                    <a:pt x="612" y="520"/>
                  </a:cubicBezTo>
                  <a:cubicBezTo>
                    <a:pt x="1136" y="520"/>
                    <a:pt x="1429" y="171"/>
                    <a:pt x="1429" y="171"/>
                  </a:cubicBezTo>
                  <a:cubicBezTo>
                    <a:pt x="1200" y="47"/>
                    <a:pt x="994" y="1"/>
                    <a:pt x="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2465856" y="2088098"/>
              <a:ext cx="50425" cy="36834"/>
            </a:xfrm>
            <a:custGeom>
              <a:avLst/>
              <a:gdLst/>
              <a:ahLst/>
              <a:cxnLst/>
              <a:rect l="l" t="t" r="r" b="b"/>
              <a:pathLst>
                <a:path w="653" h="477" extrusionOk="0">
                  <a:moveTo>
                    <a:pt x="227" y="0"/>
                  </a:moveTo>
                  <a:cubicBezTo>
                    <a:pt x="176" y="0"/>
                    <a:pt x="126" y="25"/>
                    <a:pt x="76" y="50"/>
                  </a:cubicBezTo>
                  <a:cubicBezTo>
                    <a:pt x="26" y="100"/>
                    <a:pt x="1" y="176"/>
                    <a:pt x="1" y="251"/>
                  </a:cubicBezTo>
                  <a:cubicBezTo>
                    <a:pt x="1" y="326"/>
                    <a:pt x="26" y="426"/>
                    <a:pt x="101" y="476"/>
                  </a:cubicBezTo>
                  <a:cubicBezTo>
                    <a:pt x="427" y="401"/>
                    <a:pt x="628" y="201"/>
                    <a:pt x="653" y="176"/>
                  </a:cubicBezTo>
                  <a:cubicBezTo>
                    <a:pt x="653" y="176"/>
                    <a:pt x="653" y="151"/>
                    <a:pt x="653" y="151"/>
                  </a:cubicBezTo>
                  <a:cubicBezTo>
                    <a:pt x="502" y="75"/>
                    <a:pt x="352" y="25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2403926" y="2083002"/>
              <a:ext cx="118147" cy="38069"/>
            </a:xfrm>
            <a:custGeom>
              <a:avLst/>
              <a:gdLst/>
              <a:ahLst/>
              <a:cxnLst/>
              <a:rect l="l" t="t" r="r" b="b"/>
              <a:pathLst>
                <a:path w="1530" h="493" extrusionOk="0">
                  <a:moveTo>
                    <a:pt x="858" y="0"/>
                  </a:moveTo>
                  <a:cubicBezTo>
                    <a:pt x="335" y="0"/>
                    <a:pt x="19" y="392"/>
                    <a:pt x="1" y="392"/>
                  </a:cubicBezTo>
                  <a:cubicBezTo>
                    <a:pt x="1" y="417"/>
                    <a:pt x="1" y="442"/>
                    <a:pt x="26" y="467"/>
                  </a:cubicBezTo>
                  <a:cubicBezTo>
                    <a:pt x="26" y="492"/>
                    <a:pt x="51" y="492"/>
                    <a:pt x="51" y="492"/>
                  </a:cubicBezTo>
                  <a:cubicBezTo>
                    <a:pt x="76" y="492"/>
                    <a:pt x="76" y="467"/>
                    <a:pt x="101" y="467"/>
                  </a:cubicBezTo>
                  <a:cubicBezTo>
                    <a:pt x="120" y="449"/>
                    <a:pt x="394" y="93"/>
                    <a:pt x="856" y="93"/>
                  </a:cubicBezTo>
                  <a:cubicBezTo>
                    <a:pt x="1024" y="93"/>
                    <a:pt x="1216" y="140"/>
                    <a:pt x="1430" y="267"/>
                  </a:cubicBezTo>
                  <a:cubicBezTo>
                    <a:pt x="1442" y="279"/>
                    <a:pt x="1461" y="285"/>
                    <a:pt x="1477" y="285"/>
                  </a:cubicBezTo>
                  <a:cubicBezTo>
                    <a:pt x="1492" y="285"/>
                    <a:pt x="1505" y="279"/>
                    <a:pt x="1505" y="267"/>
                  </a:cubicBezTo>
                  <a:cubicBezTo>
                    <a:pt x="1530" y="242"/>
                    <a:pt x="1530" y="192"/>
                    <a:pt x="1505" y="192"/>
                  </a:cubicBezTo>
                  <a:cubicBezTo>
                    <a:pt x="1265" y="52"/>
                    <a:pt x="1048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2284003" y="2084237"/>
              <a:ext cx="60000" cy="41235"/>
            </a:xfrm>
            <a:custGeom>
              <a:avLst/>
              <a:gdLst/>
              <a:ahLst/>
              <a:cxnLst/>
              <a:rect l="l" t="t" r="r" b="b"/>
              <a:pathLst>
                <a:path w="777" h="534" extrusionOk="0">
                  <a:moveTo>
                    <a:pt x="25" y="0"/>
                  </a:moveTo>
                  <a:cubicBezTo>
                    <a:pt x="25" y="176"/>
                    <a:pt x="0" y="351"/>
                    <a:pt x="0" y="526"/>
                  </a:cubicBezTo>
                  <a:cubicBezTo>
                    <a:pt x="48" y="531"/>
                    <a:pt x="94" y="534"/>
                    <a:pt x="138" y="534"/>
                  </a:cubicBezTo>
                  <a:cubicBezTo>
                    <a:pt x="533" y="534"/>
                    <a:pt x="777" y="351"/>
                    <a:pt x="777" y="351"/>
                  </a:cubicBezTo>
                  <a:cubicBezTo>
                    <a:pt x="501" y="100"/>
                    <a:pt x="251" y="25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2285934" y="2080299"/>
              <a:ext cx="63938" cy="34440"/>
            </a:xfrm>
            <a:custGeom>
              <a:avLst/>
              <a:gdLst/>
              <a:ahLst/>
              <a:cxnLst/>
              <a:rect l="l" t="t" r="r" b="b"/>
              <a:pathLst>
                <a:path w="828" h="446" extrusionOk="0">
                  <a:moveTo>
                    <a:pt x="0" y="1"/>
                  </a:moveTo>
                  <a:cubicBezTo>
                    <a:pt x="0" y="51"/>
                    <a:pt x="0" y="76"/>
                    <a:pt x="0" y="126"/>
                  </a:cubicBezTo>
                  <a:cubicBezTo>
                    <a:pt x="226" y="126"/>
                    <a:pt x="451" y="201"/>
                    <a:pt x="727" y="427"/>
                  </a:cubicBezTo>
                  <a:cubicBezTo>
                    <a:pt x="727" y="440"/>
                    <a:pt x="739" y="446"/>
                    <a:pt x="755" y="446"/>
                  </a:cubicBezTo>
                  <a:cubicBezTo>
                    <a:pt x="771" y="446"/>
                    <a:pt x="790" y="440"/>
                    <a:pt x="802" y="427"/>
                  </a:cubicBezTo>
                  <a:cubicBezTo>
                    <a:pt x="827" y="402"/>
                    <a:pt x="827" y="377"/>
                    <a:pt x="802" y="352"/>
                  </a:cubicBezTo>
                  <a:cubicBezTo>
                    <a:pt x="526" y="10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293656" y="1848098"/>
              <a:ext cx="334903" cy="219768"/>
            </a:xfrm>
            <a:custGeom>
              <a:avLst/>
              <a:gdLst/>
              <a:ahLst/>
              <a:cxnLst/>
              <a:rect l="l" t="t" r="r" b="b"/>
              <a:pathLst>
                <a:path w="4337" h="2846" extrusionOk="0">
                  <a:moveTo>
                    <a:pt x="2156" y="0"/>
                  </a:moveTo>
                  <a:cubicBezTo>
                    <a:pt x="1203" y="0"/>
                    <a:pt x="426" y="602"/>
                    <a:pt x="126" y="1429"/>
                  </a:cubicBezTo>
                  <a:cubicBezTo>
                    <a:pt x="126" y="1454"/>
                    <a:pt x="126" y="1454"/>
                    <a:pt x="126" y="1454"/>
                  </a:cubicBezTo>
                  <a:cubicBezTo>
                    <a:pt x="50" y="1629"/>
                    <a:pt x="25" y="1830"/>
                    <a:pt x="0" y="2005"/>
                  </a:cubicBezTo>
                  <a:lnTo>
                    <a:pt x="3033" y="2056"/>
                  </a:lnTo>
                  <a:cubicBezTo>
                    <a:pt x="3083" y="1554"/>
                    <a:pt x="3309" y="1279"/>
                    <a:pt x="3409" y="1153"/>
                  </a:cubicBezTo>
                  <a:cubicBezTo>
                    <a:pt x="3409" y="1479"/>
                    <a:pt x="3409" y="1830"/>
                    <a:pt x="3509" y="2156"/>
                  </a:cubicBezTo>
                  <a:cubicBezTo>
                    <a:pt x="3559" y="2331"/>
                    <a:pt x="3634" y="2507"/>
                    <a:pt x="3760" y="2657"/>
                  </a:cubicBezTo>
                  <a:cubicBezTo>
                    <a:pt x="3863" y="2760"/>
                    <a:pt x="3982" y="2846"/>
                    <a:pt x="4119" y="2846"/>
                  </a:cubicBezTo>
                  <a:cubicBezTo>
                    <a:pt x="4149" y="2846"/>
                    <a:pt x="4179" y="2842"/>
                    <a:pt x="4211" y="2832"/>
                  </a:cubicBezTo>
                  <a:cubicBezTo>
                    <a:pt x="4236" y="2807"/>
                    <a:pt x="4261" y="2782"/>
                    <a:pt x="4236" y="2757"/>
                  </a:cubicBezTo>
                  <a:cubicBezTo>
                    <a:pt x="4311" y="2431"/>
                    <a:pt x="4336" y="2106"/>
                    <a:pt x="4286" y="1905"/>
                  </a:cubicBezTo>
                  <a:cubicBezTo>
                    <a:pt x="4161" y="827"/>
                    <a:pt x="3259" y="0"/>
                    <a:pt x="2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545239" y="2053272"/>
              <a:ext cx="129730" cy="12973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853" y="0"/>
                  </a:moveTo>
                  <a:cubicBezTo>
                    <a:pt x="376" y="0"/>
                    <a:pt x="1" y="376"/>
                    <a:pt x="1" y="827"/>
                  </a:cubicBezTo>
                  <a:cubicBezTo>
                    <a:pt x="1" y="1303"/>
                    <a:pt x="376" y="1679"/>
                    <a:pt x="853" y="1679"/>
                  </a:cubicBezTo>
                  <a:cubicBezTo>
                    <a:pt x="1304" y="1679"/>
                    <a:pt x="1680" y="1303"/>
                    <a:pt x="1680" y="827"/>
                  </a:cubicBezTo>
                  <a:cubicBezTo>
                    <a:pt x="1680" y="376"/>
                    <a:pt x="1304" y="0"/>
                    <a:pt x="853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2576204" y="2076747"/>
              <a:ext cx="85251" cy="52046"/>
            </a:xfrm>
            <a:custGeom>
              <a:avLst/>
              <a:gdLst/>
              <a:ahLst/>
              <a:cxnLst/>
              <a:rect l="l" t="t" r="r" b="b"/>
              <a:pathLst>
                <a:path w="1104" h="674" extrusionOk="0">
                  <a:moveTo>
                    <a:pt x="848" y="1"/>
                  </a:moveTo>
                  <a:cubicBezTo>
                    <a:pt x="246" y="1"/>
                    <a:pt x="1" y="576"/>
                    <a:pt x="1" y="598"/>
                  </a:cubicBezTo>
                  <a:cubicBezTo>
                    <a:pt x="1" y="623"/>
                    <a:pt x="1" y="648"/>
                    <a:pt x="51" y="674"/>
                  </a:cubicBezTo>
                  <a:cubicBezTo>
                    <a:pt x="76" y="674"/>
                    <a:pt x="101" y="674"/>
                    <a:pt x="126" y="648"/>
                  </a:cubicBezTo>
                  <a:cubicBezTo>
                    <a:pt x="126" y="626"/>
                    <a:pt x="332" y="130"/>
                    <a:pt x="855" y="130"/>
                  </a:cubicBezTo>
                  <a:cubicBezTo>
                    <a:pt x="909" y="130"/>
                    <a:pt x="967" y="135"/>
                    <a:pt x="1028" y="147"/>
                  </a:cubicBezTo>
                  <a:cubicBezTo>
                    <a:pt x="1078" y="147"/>
                    <a:pt x="1103" y="122"/>
                    <a:pt x="1103" y="97"/>
                  </a:cubicBezTo>
                  <a:cubicBezTo>
                    <a:pt x="1103" y="72"/>
                    <a:pt x="1103" y="22"/>
                    <a:pt x="1053" y="22"/>
                  </a:cubicBezTo>
                  <a:cubicBezTo>
                    <a:pt x="981" y="7"/>
                    <a:pt x="912" y="1"/>
                    <a:pt x="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347864" y="2182925"/>
              <a:ext cx="65869" cy="42625"/>
            </a:xfrm>
            <a:custGeom>
              <a:avLst/>
              <a:gdLst/>
              <a:ahLst/>
              <a:cxnLst/>
              <a:rect l="l" t="t" r="r" b="b"/>
              <a:pathLst>
                <a:path w="853" h="552" extrusionOk="0">
                  <a:moveTo>
                    <a:pt x="426" y="0"/>
                  </a:moveTo>
                  <a:cubicBezTo>
                    <a:pt x="201" y="0"/>
                    <a:pt x="0" y="176"/>
                    <a:pt x="0" y="426"/>
                  </a:cubicBezTo>
                  <a:cubicBezTo>
                    <a:pt x="0" y="451"/>
                    <a:pt x="25" y="502"/>
                    <a:pt x="25" y="552"/>
                  </a:cubicBezTo>
                  <a:lnTo>
                    <a:pt x="827" y="552"/>
                  </a:lnTo>
                  <a:cubicBezTo>
                    <a:pt x="852" y="502"/>
                    <a:pt x="852" y="451"/>
                    <a:pt x="852" y="426"/>
                  </a:cubicBezTo>
                  <a:cubicBezTo>
                    <a:pt x="852" y="176"/>
                    <a:pt x="677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353656" y="2182925"/>
              <a:ext cx="56216" cy="20618"/>
            </a:xfrm>
            <a:custGeom>
              <a:avLst/>
              <a:gdLst/>
              <a:ahLst/>
              <a:cxnLst/>
              <a:rect l="l" t="t" r="r" b="b"/>
              <a:pathLst>
                <a:path w="728" h="267" extrusionOk="0">
                  <a:moveTo>
                    <a:pt x="351" y="0"/>
                  </a:moveTo>
                  <a:cubicBezTo>
                    <a:pt x="201" y="0"/>
                    <a:pt x="76" y="75"/>
                    <a:pt x="0" y="176"/>
                  </a:cubicBezTo>
                  <a:cubicBezTo>
                    <a:pt x="175" y="243"/>
                    <a:pt x="328" y="267"/>
                    <a:pt x="456" y="267"/>
                  </a:cubicBezTo>
                  <a:cubicBezTo>
                    <a:pt x="566" y="267"/>
                    <a:pt x="657" y="249"/>
                    <a:pt x="727" y="226"/>
                  </a:cubicBezTo>
                  <a:cubicBezTo>
                    <a:pt x="652" y="75"/>
                    <a:pt x="52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2295586" y="2088098"/>
              <a:ext cx="48417" cy="36834"/>
            </a:xfrm>
            <a:custGeom>
              <a:avLst/>
              <a:gdLst/>
              <a:ahLst/>
              <a:cxnLst/>
              <a:rect l="l" t="t" r="r" b="b"/>
              <a:pathLst>
                <a:path w="627" h="477" extrusionOk="0">
                  <a:moveTo>
                    <a:pt x="151" y="0"/>
                  </a:moveTo>
                  <a:cubicBezTo>
                    <a:pt x="101" y="50"/>
                    <a:pt x="51" y="126"/>
                    <a:pt x="25" y="201"/>
                  </a:cubicBezTo>
                  <a:cubicBezTo>
                    <a:pt x="0" y="301"/>
                    <a:pt x="25" y="401"/>
                    <a:pt x="76" y="476"/>
                  </a:cubicBezTo>
                  <a:lnTo>
                    <a:pt x="151" y="476"/>
                  </a:lnTo>
                  <a:cubicBezTo>
                    <a:pt x="452" y="426"/>
                    <a:pt x="627" y="301"/>
                    <a:pt x="627" y="301"/>
                  </a:cubicBezTo>
                  <a:cubicBezTo>
                    <a:pt x="452" y="151"/>
                    <a:pt x="301" y="5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500760" y="1648870"/>
              <a:ext cx="410347" cy="588339"/>
            </a:xfrm>
            <a:custGeom>
              <a:avLst/>
              <a:gdLst/>
              <a:ahLst/>
              <a:cxnLst/>
              <a:rect l="l" t="t" r="r" b="b"/>
              <a:pathLst>
                <a:path w="5314" h="7619" extrusionOk="0">
                  <a:moveTo>
                    <a:pt x="2662" y="0"/>
                  </a:moveTo>
                  <a:cubicBezTo>
                    <a:pt x="2238" y="0"/>
                    <a:pt x="1814" y="101"/>
                    <a:pt x="1429" y="300"/>
                  </a:cubicBezTo>
                  <a:cubicBezTo>
                    <a:pt x="1028" y="525"/>
                    <a:pt x="702" y="826"/>
                    <a:pt x="451" y="1202"/>
                  </a:cubicBezTo>
                  <a:cubicBezTo>
                    <a:pt x="176" y="1603"/>
                    <a:pt x="75" y="2104"/>
                    <a:pt x="25" y="2605"/>
                  </a:cubicBezTo>
                  <a:cubicBezTo>
                    <a:pt x="0" y="2631"/>
                    <a:pt x="0" y="2631"/>
                    <a:pt x="0" y="2656"/>
                  </a:cubicBezTo>
                  <a:cubicBezTo>
                    <a:pt x="0" y="2656"/>
                    <a:pt x="657" y="3458"/>
                    <a:pt x="700" y="3458"/>
                  </a:cubicBezTo>
                  <a:cubicBezTo>
                    <a:pt x="701" y="3458"/>
                    <a:pt x="701" y="3458"/>
                    <a:pt x="702" y="3458"/>
                  </a:cubicBezTo>
                  <a:cubicBezTo>
                    <a:pt x="944" y="3319"/>
                    <a:pt x="1210" y="3205"/>
                    <a:pt x="1483" y="3205"/>
                  </a:cubicBezTo>
                  <a:cubicBezTo>
                    <a:pt x="1606" y="3205"/>
                    <a:pt x="1730" y="3228"/>
                    <a:pt x="1855" y="3282"/>
                  </a:cubicBezTo>
                  <a:cubicBezTo>
                    <a:pt x="2206" y="3433"/>
                    <a:pt x="2456" y="3758"/>
                    <a:pt x="2556" y="4109"/>
                  </a:cubicBezTo>
                  <a:cubicBezTo>
                    <a:pt x="2832" y="4986"/>
                    <a:pt x="2406" y="5889"/>
                    <a:pt x="2080" y="6666"/>
                  </a:cubicBezTo>
                  <a:cubicBezTo>
                    <a:pt x="1955" y="6991"/>
                    <a:pt x="1830" y="7317"/>
                    <a:pt x="1704" y="7618"/>
                  </a:cubicBezTo>
                  <a:lnTo>
                    <a:pt x="2431" y="7618"/>
                  </a:lnTo>
                  <a:lnTo>
                    <a:pt x="2531" y="6691"/>
                  </a:lnTo>
                  <a:lnTo>
                    <a:pt x="2531" y="7618"/>
                  </a:lnTo>
                  <a:lnTo>
                    <a:pt x="3960" y="7618"/>
                  </a:lnTo>
                  <a:cubicBezTo>
                    <a:pt x="3910" y="7518"/>
                    <a:pt x="3885" y="7418"/>
                    <a:pt x="3860" y="7292"/>
                  </a:cubicBezTo>
                  <a:cubicBezTo>
                    <a:pt x="3785" y="6791"/>
                    <a:pt x="3935" y="6290"/>
                    <a:pt x="4110" y="5814"/>
                  </a:cubicBezTo>
                  <a:cubicBezTo>
                    <a:pt x="4336" y="5287"/>
                    <a:pt x="4587" y="4786"/>
                    <a:pt x="4812" y="4260"/>
                  </a:cubicBezTo>
                  <a:cubicBezTo>
                    <a:pt x="5038" y="3783"/>
                    <a:pt x="5238" y="3282"/>
                    <a:pt x="5263" y="2756"/>
                  </a:cubicBezTo>
                  <a:cubicBezTo>
                    <a:pt x="5313" y="1829"/>
                    <a:pt x="4837" y="901"/>
                    <a:pt x="4060" y="400"/>
                  </a:cubicBezTo>
                  <a:cubicBezTo>
                    <a:pt x="3632" y="132"/>
                    <a:pt x="3147" y="0"/>
                    <a:pt x="2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496822" y="1848793"/>
              <a:ext cx="89112" cy="57452"/>
            </a:xfrm>
            <a:custGeom>
              <a:avLst/>
              <a:gdLst/>
              <a:ahLst/>
              <a:cxnLst/>
              <a:rect l="l" t="t" r="r" b="b"/>
              <a:pathLst>
                <a:path w="1154" h="744" extrusionOk="0">
                  <a:moveTo>
                    <a:pt x="50" y="0"/>
                  </a:moveTo>
                  <a:cubicBezTo>
                    <a:pt x="30" y="0"/>
                    <a:pt x="16" y="12"/>
                    <a:pt x="1" y="42"/>
                  </a:cubicBezTo>
                  <a:cubicBezTo>
                    <a:pt x="1" y="67"/>
                    <a:pt x="1" y="92"/>
                    <a:pt x="26" y="117"/>
                  </a:cubicBezTo>
                  <a:lnTo>
                    <a:pt x="1054" y="743"/>
                  </a:lnTo>
                  <a:lnTo>
                    <a:pt x="1079" y="743"/>
                  </a:lnTo>
                  <a:cubicBezTo>
                    <a:pt x="1104" y="743"/>
                    <a:pt x="1129" y="743"/>
                    <a:pt x="1154" y="718"/>
                  </a:cubicBezTo>
                  <a:cubicBezTo>
                    <a:pt x="1154" y="693"/>
                    <a:pt x="1154" y="643"/>
                    <a:pt x="1129" y="618"/>
                  </a:cubicBezTo>
                  <a:lnTo>
                    <a:pt x="101" y="16"/>
                  </a:lnTo>
                  <a:cubicBezTo>
                    <a:pt x="80" y="6"/>
                    <a:pt x="64" y="0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1045316" y="4120225"/>
              <a:ext cx="363938" cy="276834"/>
            </a:xfrm>
            <a:custGeom>
              <a:avLst/>
              <a:gdLst/>
              <a:ahLst/>
              <a:cxnLst/>
              <a:rect l="l" t="t" r="r" b="b"/>
              <a:pathLst>
                <a:path w="4713" h="3585" extrusionOk="0">
                  <a:moveTo>
                    <a:pt x="3560" y="0"/>
                  </a:moveTo>
                  <a:lnTo>
                    <a:pt x="2457" y="2005"/>
                  </a:lnTo>
                  <a:lnTo>
                    <a:pt x="1" y="1805"/>
                  </a:lnTo>
                  <a:lnTo>
                    <a:pt x="2507" y="3233"/>
                  </a:lnTo>
                  <a:lnTo>
                    <a:pt x="3084" y="2983"/>
                  </a:lnTo>
                  <a:lnTo>
                    <a:pt x="2833" y="3434"/>
                  </a:lnTo>
                  <a:lnTo>
                    <a:pt x="3109" y="3584"/>
                  </a:lnTo>
                  <a:lnTo>
                    <a:pt x="4713" y="652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1509795" y="4319530"/>
              <a:ext cx="276834" cy="259382"/>
            </a:xfrm>
            <a:custGeom>
              <a:avLst/>
              <a:gdLst/>
              <a:ahLst/>
              <a:cxnLst/>
              <a:rect l="l" t="t" r="r" b="b"/>
              <a:pathLst>
                <a:path w="3585" h="3359" extrusionOk="0">
                  <a:moveTo>
                    <a:pt x="2257" y="1"/>
                  </a:moveTo>
                  <a:lnTo>
                    <a:pt x="2257" y="2281"/>
                  </a:lnTo>
                  <a:lnTo>
                    <a:pt x="1" y="3284"/>
                  </a:lnTo>
                  <a:lnTo>
                    <a:pt x="2883" y="3359"/>
                  </a:lnTo>
                  <a:lnTo>
                    <a:pt x="3284" y="2833"/>
                  </a:lnTo>
                  <a:lnTo>
                    <a:pt x="3284" y="3359"/>
                  </a:lnTo>
                  <a:lnTo>
                    <a:pt x="3585" y="3359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2218134" y="1704082"/>
              <a:ext cx="149112" cy="153745"/>
            </a:xfrm>
            <a:custGeom>
              <a:avLst/>
              <a:gdLst/>
              <a:ahLst/>
              <a:cxnLst/>
              <a:rect l="l" t="t" r="r" b="b"/>
              <a:pathLst>
                <a:path w="1931" h="1991" extrusionOk="0">
                  <a:moveTo>
                    <a:pt x="347" y="0"/>
                  </a:moveTo>
                  <a:cubicBezTo>
                    <a:pt x="264" y="0"/>
                    <a:pt x="182" y="12"/>
                    <a:pt x="101" y="36"/>
                  </a:cubicBezTo>
                  <a:cubicBezTo>
                    <a:pt x="1" y="61"/>
                    <a:pt x="26" y="186"/>
                    <a:pt x="126" y="186"/>
                  </a:cubicBezTo>
                  <a:cubicBezTo>
                    <a:pt x="327" y="211"/>
                    <a:pt x="527" y="211"/>
                    <a:pt x="703" y="312"/>
                  </a:cubicBezTo>
                  <a:cubicBezTo>
                    <a:pt x="753" y="337"/>
                    <a:pt x="803" y="362"/>
                    <a:pt x="803" y="412"/>
                  </a:cubicBezTo>
                  <a:cubicBezTo>
                    <a:pt x="803" y="462"/>
                    <a:pt x="778" y="537"/>
                    <a:pt x="778" y="587"/>
                  </a:cubicBezTo>
                  <a:cubicBezTo>
                    <a:pt x="753" y="687"/>
                    <a:pt x="728" y="813"/>
                    <a:pt x="728" y="913"/>
                  </a:cubicBezTo>
                  <a:cubicBezTo>
                    <a:pt x="753" y="1139"/>
                    <a:pt x="878" y="1289"/>
                    <a:pt x="1054" y="1339"/>
                  </a:cubicBezTo>
                  <a:cubicBezTo>
                    <a:pt x="1204" y="1389"/>
                    <a:pt x="1404" y="1389"/>
                    <a:pt x="1530" y="1464"/>
                  </a:cubicBezTo>
                  <a:cubicBezTo>
                    <a:pt x="1630" y="1489"/>
                    <a:pt x="1680" y="1565"/>
                    <a:pt x="1705" y="1665"/>
                  </a:cubicBezTo>
                  <a:cubicBezTo>
                    <a:pt x="1705" y="1715"/>
                    <a:pt x="1705" y="1765"/>
                    <a:pt x="1705" y="1815"/>
                  </a:cubicBezTo>
                  <a:cubicBezTo>
                    <a:pt x="1705" y="1865"/>
                    <a:pt x="1680" y="1916"/>
                    <a:pt x="1705" y="1966"/>
                  </a:cubicBezTo>
                  <a:cubicBezTo>
                    <a:pt x="1730" y="1991"/>
                    <a:pt x="1755" y="1991"/>
                    <a:pt x="1780" y="1991"/>
                  </a:cubicBezTo>
                  <a:cubicBezTo>
                    <a:pt x="1906" y="1991"/>
                    <a:pt x="1931" y="1840"/>
                    <a:pt x="1931" y="1740"/>
                  </a:cubicBezTo>
                  <a:cubicBezTo>
                    <a:pt x="1931" y="1640"/>
                    <a:pt x="1906" y="1515"/>
                    <a:pt x="1831" y="1439"/>
                  </a:cubicBezTo>
                  <a:cubicBezTo>
                    <a:pt x="1730" y="1264"/>
                    <a:pt x="1530" y="1214"/>
                    <a:pt x="1304" y="1164"/>
                  </a:cubicBezTo>
                  <a:cubicBezTo>
                    <a:pt x="1229" y="1164"/>
                    <a:pt x="1129" y="1164"/>
                    <a:pt x="1054" y="1114"/>
                  </a:cubicBezTo>
                  <a:cubicBezTo>
                    <a:pt x="953" y="1063"/>
                    <a:pt x="928" y="963"/>
                    <a:pt x="928" y="838"/>
                  </a:cubicBezTo>
                  <a:cubicBezTo>
                    <a:pt x="953" y="713"/>
                    <a:pt x="1003" y="587"/>
                    <a:pt x="1003" y="462"/>
                  </a:cubicBezTo>
                  <a:cubicBezTo>
                    <a:pt x="1028" y="337"/>
                    <a:pt x="978" y="236"/>
                    <a:pt x="853" y="136"/>
                  </a:cubicBezTo>
                  <a:cubicBezTo>
                    <a:pt x="700" y="51"/>
                    <a:pt x="523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2081532" y="1841920"/>
              <a:ext cx="204479" cy="81699"/>
            </a:xfrm>
            <a:custGeom>
              <a:avLst/>
              <a:gdLst/>
              <a:ahLst/>
              <a:cxnLst/>
              <a:rect l="l" t="t" r="r" b="b"/>
              <a:pathLst>
                <a:path w="2648" h="1058" extrusionOk="0">
                  <a:moveTo>
                    <a:pt x="822" y="0"/>
                  </a:moveTo>
                  <a:cubicBezTo>
                    <a:pt x="805" y="0"/>
                    <a:pt x="787" y="2"/>
                    <a:pt x="767" y="5"/>
                  </a:cubicBezTo>
                  <a:cubicBezTo>
                    <a:pt x="517" y="5"/>
                    <a:pt x="216" y="105"/>
                    <a:pt x="66" y="306"/>
                  </a:cubicBezTo>
                  <a:cubicBezTo>
                    <a:pt x="1" y="371"/>
                    <a:pt x="67" y="436"/>
                    <a:pt x="135" y="436"/>
                  </a:cubicBezTo>
                  <a:cubicBezTo>
                    <a:pt x="145" y="436"/>
                    <a:pt x="156" y="435"/>
                    <a:pt x="166" y="431"/>
                  </a:cubicBezTo>
                  <a:cubicBezTo>
                    <a:pt x="341" y="331"/>
                    <a:pt x="517" y="231"/>
                    <a:pt x="717" y="206"/>
                  </a:cubicBezTo>
                  <a:cubicBezTo>
                    <a:pt x="792" y="206"/>
                    <a:pt x="818" y="206"/>
                    <a:pt x="868" y="256"/>
                  </a:cubicBezTo>
                  <a:cubicBezTo>
                    <a:pt x="893" y="306"/>
                    <a:pt x="918" y="356"/>
                    <a:pt x="918" y="406"/>
                  </a:cubicBezTo>
                  <a:cubicBezTo>
                    <a:pt x="968" y="506"/>
                    <a:pt x="1018" y="632"/>
                    <a:pt x="1068" y="707"/>
                  </a:cubicBezTo>
                  <a:cubicBezTo>
                    <a:pt x="1163" y="840"/>
                    <a:pt x="1301" y="901"/>
                    <a:pt x="1450" y="901"/>
                  </a:cubicBezTo>
                  <a:cubicBezTo>
                    <a:pt x="1497" y="901"/>
                    <a:pt x="1546" y="895"/>
                    <a:pt x="1594" y="882"/>
                  </a:cubicBezTo>
                  <a:cubicBezTo>
                    <a:pt x="1745" y="832"/>
                    <a:pt x="1895" y="732"/>
                    <a:pt x="2046" y="707"/>
                  </a:cubicBezTo>
                  <a:cubicBezTo>
                    <a:pt x="2146" y="707"/>
                    <a:pt x="2221" y="732"/>
                    <a:pt x="2296" y="807"/>
                  </a:cubicBezTo>
                  <a:cubicBezTo>
                    <a:pt x="2321" y="832"/>
                    <a:pt x="2371" y="882"/>
                    <a:pt x="2371" y="933"/>
                  </a:cubicBezTo>
                  <a:cubicBezTo>
                    <a:pt x="2396" y="983"/>
                    <a:pt x="2422" y="1033"/>
                    <a:pt x="2472" y="1058"/>
                  </a:cubicBezTo>
                  <a:cubicBezTo>
                    <a:pt x="2497" y="1058"/>
                    <a:pt x="2522" y="1058"/>
                    <a:pt x="2547" y="1033"/>
                  </a:cubicBezTo>
                  <a:cubicBezTo>
                    <a:pt x="2647" y="958"/>
                    <a:pt x="2597" y="832"/>
                    <a:pt x="2522" y="732"/>
                  </a:cubicBezTo>
                  <a:cubicBezTo>
                    <a:pt x="2472" y="657"/>
                    <a:pt x="2396" y="582"/>
                    <a:pt x="2296" y="532"/>
                  </a:cubicBezTo>
                  <a:cubicBezTo>
                    <a:pt x="2238" y="510"/>
                    <a:pt x="2179" y="500"/>
                    <a:pt x="2121" y="500"/>
                  </a:cubicBezTo>
                  <a:cubicBezTo>
                    <a:pt x="1980" y="500"/>
                    <a:pt x="1844" y="554"/>
                    <a:pt x="1720" y="607"/>
                  </a:cubicBezTo>
                  <a:cubicBezTo>
                    <a:pt x="1620" y="632"/>
                    <a:pt x="1544" y="682"/>
                    <a:pt x="1444" y="682"/>
                  </a:cubicBezTo>
                  <a:cubicBezTo>
                    <a:pt x="1431" y="685"/>
                    <a:pt x="1418" y="687"/>
                    <a:pt x="1406" y="687"/>
                  </a:cubicBezTo>
                  <a:cubicBezTo>
                    <a:pt x="1325" y="687"/>
                    <a:pt x="1262" y="619"/>
                    <a:pt x="1219" y="532"/>
                  </a:cubicBezTo>
                  <a:cubicBezTo>
                    <a:pt x="1143" y="431"/>
                    <a:pt x="1118" y="306"/>
                    <a:pt x="1068" y="181"/>
                  </a:cubicBezTo>
                  <a:cubicBezTo>
                    <a:pt x="1003" y="72"/>
                    <a:pt x="937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056513" y="1959604"/>
              <a:ext cx="194594" cy="88185"/>
            </a:xfrm>
            <a:custGeom>
              <a:avLst/>
              <a:gdLst/>
              <a:ahLst/>
              <a:cxnLst/>
              <a:rect l="l" t="t" r="r" b="b"/>
              <a:pathLst>
                <a:path w="2520" h="1142" extrusionOk="0">
                  <a:moveTo>
                    <a:pt x="2078" y="0"/>
                  </a:moveTo>
                  <a:cubicBezTo>
                    <a:pt x="2049" y="0"/>
                    <a:pt x="2021" y="3"/>
                    <a:pt x="1994" y="10"/>
                  </a:cubicBezTo>
                  <a:cubicBezTo>
                    <a:pt x="1768" y="60"/>
                    <a:pt x="1643" y="211"/>
                    <a:pt x="1543" y="386"/>
                  </a:cubicBezTo>
                  <a:cubicBezTo>
                    <a:pt x="1492" y="461"/>
                    <a:pt x="1442" y="561"/>
                    <a:pt x="1367" y="612"/>
                  </a:cubicBezTo>
                  <a:cubicBezTo>
                    <a:pt x="1330" y="637"/>
                    <a:pt x="1286" y="649"/>
                    <a:pt x="1239" y="649"/>
                  </a:cubicBezTo>
                  <a:cubicBezTo>
                    <a:pt x="1192" y="649"/>
                    <a:pt x="1142" y="637"/>
                    <a:pt x="1091" y="612"/>
                  </a:cubicBezTo>
                  <a:cubicBezTo>
                    <a:pt x="991" y="561"/>
                    <a:pt x="891" y="461"/>
                    <a:pt x="766" y="386"/>
                  </a:cubicBezTo>
                  <a:cubicBezTo>
                    <a:pt x="707" y="351"/>
                    <a:pt x="655" y="332"/>
                    <a:pt x="602" y="332"/>
                  </a:cubicBezTo>
                  <a:cubicBezTo>
                    <a:pt x="542" y="332"/>
                    <a:pt x="482" y="357"/>
                    <a:pt x="415" y="411"/>
                  </a:cubicBezTo>
                  <a:cubicBezTo>
                    <a:pt x="214" y="561"/>
                    <a:pt x="39" y="787"/>
                    <a:pt x="14" y="1063"/>
                  </a:cubicBezTo>
                  <a:cubicBezTo>
                    <a:pt x="0" y="1116"/>
                    <a:pt x="30" y="1141"/>
                    <a:pt x="68" y="1141"/>
                  </a:cubicBezTo>
                  <a:cubicBezTo>
                    <a:pt x="101" y="1141"/>
                    <a:pt x="141" y="1123"/>
                    <a:pt x="164" y="1088"/>
                  </a:cubicBezTo>
                  <a:cubicBezTo>
                    <a:pt x="264" y="912"/>
                    <a:pt x="340" y="737"/>
                    <a:pt x="515" y="612"/>
                  </a:cubicBezTo>
                  <a:cubicBezTo>
                    <a:pt x="552" y="575"/>
                    <a:pt x="575" y="552"/>
                    <a:pt x="604" y="552"/>
                  </a:cubicBezTo>
                  <a:cubicBezTo>
                    <a:pt x="615" y="552"/>
                    <a:pt x="627" y="555"/>
                    <a:pt x="640" y="561"/>
                  </a:cubicBezTo>
                  <a:cubicBezTo>
                    <a:pt x="690" y="586"/>
                    <a:pt x="741" y="637"/>
                    <a:pt x="791" y="662"/>
                  </a:cubicBezTo>
                  <a:cubicBezTo>
                    <a:pt x="891" y="737"/>
                    <a:pt x="966" y="787"/>
                    <a:pt x="1091" y="837"/>
                  </a:cubicBezTo>
                  <a:cubicBezTo>
                    <a:pt x="1135" y="850"/>
                    <a:pt x="1181" y="856"/>
                    <a:pt x="1226" y="856"/>
                  </a:cubicBezTo>
                  <a:cubicBezTo>
                    <a:pt x="1362" y="856"/>
                    <a:pt x="1499" y="800"/>
                    <a:pt x="1593" y="687"/>
                  </a:cubicBezTo>
                  <a:cubicBezTo>
                    <a:pt x="1693" y="561"/>
                    <a:pt x="1768" y="411"/>
                    <a:pt x="1893" y="286"/>
                  </a:cubicBezTo>
                  <a:cubicBezTo>
                    <a:pt x="1948" y="249"/>
                    <a:pt x="2017" y="226"/>
                    <a:pt x="2079" y="226"/>
                  </a:cubicBezTo>
                  <a:cubicBezTo>
                    <a:pt x="2102" y="226"/>
                    <a:pt x="2124" y="229"/>
                    <a:pt x="2144" y="236"/>
                  </a:cubicBezTo>
                  <a:cubicBezTo>
                    <a:pt x="2194" y="236"/>
                    <a:pt x="2244" y="261"/>
                    <a:pt x="2269" y="286"/>
                  </a:cubicBezTo>
                  <a:cubicBezTo>
                    <a:pt x="2310" y="306"/>
                    <a:pt x="2350" y="343"/>
                    <a:pt x="2391" y="343"/>
                  </a:cubicBezTo>
                  <a:cubicBezTo>
                    <a:pt x="2401" y="343"/>
                    <a:pt x="2410" y="341"/>
                    <a:pt x="2420" y="336"/>
                  </a:cubicBezTo>
                  <a:cubicBezTo>
                    <a:pt x="2445" y="336"/>
                    <a:pt x="2470" y="311"/>
                    <a:pt x="2495" y="286"/>
                  </a:cubicBezTo>
                  <a:cubicBezTo>
                    <a:pt x="2520" y="160"/>
                    <a:pt x="2395" y="85"/>
                    <a:pt x="2294" y="60"/>
                  </a:cubicBezTo>
                  <a:cubicBezTo>
                    <a:pt x="2239" y="23"/>
                    <a:pt x="2157" y="0"/>
                    <a:pt x="2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1668559" y="3102231"/>
              <a:ext cx="1124478" cy="1306408"/>
            </a:xfrm>
            <a:custGeom>
              <a:avLst/>
              <a:gdLst/>
              <a:ahLst/>
              <a:cxnLst/>
              <a:rect l="l" t="t" r="r" b="b"/>
              <a:pathLst>
                <a:path w="14562" h="16918" extrusionOk="0">
                  <a:moveTo>
                    <a:pt x="14261" y="0"/>
                  </a:moveTo>
                  <a:cubicBezTo>
                    <a:pt x="14261" y="0"/>
                    <a:pt x="1830" y="0"/>
                    <a:pt x="1228" y="351"/>
                  </a:cubicBezTo>
                  <a:cubicBezTo>
                    <a:pt x="602" y="702"/>
                    <a:pt x="0" y="16917"/>
                    <a:pt x="0" y="16917"/>
                  </a:cubicBezTo>
                  <a:lnTo>
                    <a:pt x="1905" y="16917"/>
                  </a:lnTo>
                  <a:lnTo>
                    <a:pt x="4737" y="3985"/>
                  </a:lnTo>
                  <a:cubicBezTo>
                    <a:pt x="4737" y="3985"/>
                    <a:pt x="9374" y="3810"/>
                    <a:pt x="11955" y="3810"/>
                  </a:cubicBezTo>
                  <a:cubicBezTo>
                    <a:pt x="14562" y="3810"/>
                    <a:pt x="14261" y="0"/>
                    <a:pt x="14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1240837" y="3206710"/>
              <a:ext cx="501312" cy="1021929"/>
            </a:xfrm>
            <a:custGeom>
              <a:avLst/>
              <a:gdLst/>
              <a:ahLst/>
              <a:cxnLst/>
              <a:rect l="l" t="t" r="r" b="b"/>
              <a:pathLst>
                <a:path w="6492" h="13234" extrusionOk="0">
                  <a:moveTo>
                    <a:pt x="6491" y="0"/>
                  </a:moveTo>
                  <a:lnTo>
                    <a:pt x="0" y="11930"/>
                  </a:lnTo>
                  <a:lnTo>
                    <a:pt x="2181" y="13234"/>
                  </a:lnTo>
                  <a:lnTo>
                    <a:pt x="5940" y="7093"/>
                  </a:lnTo>
                  <a:lnTo>
                    <a:pt x="6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1691725" y="2210029"/>
              <a:ext cx="94903" cy="267104"/>
            </a:xfrm>
            <a:custGeom>
              <a:avLst/>
              <a:gdLst/>
              <a:ahLst/>
              <a:cxnLst/>
              <a:rect l="l" t="t" r="r" b="b"/>
              <a:pathLst>
                <a:path w="1229" h="3459" extrusionOk="0">
                  <a:moveTo>
                    <a:pt x="527" y="0"/>
                  </a:moveTo>
                  <a:lnTo>
                    <a:pt x="1" y="3283"/>
                  </a:lnTo>
                  <a:lnTo>
                    <a:pt x="251" y="3459"/>
                  </a:lnTo>
                  <a:lnTo>
                    <a:pt x="1229" y="401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1668559" y="2477056"/>
              <a:ext cx="44556" cy="44633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301" y="1"/>
                  </a:moveTo>
                  <a:cubicBezTo>
                    <a:pt x="150" y="1"/>
                    <a:pt x="0" y="126"/>
                    <a:pt x="0" y="277"/>
                  </a:cubicBezTo>
                  <a:cubicBezTo>
                    <a:pt x="0" y="452"/>
                    <a:pt x="150" y="577"/>
                    <a:pt x="301" y="577"/>
                  </a:cubicBezTo>
                  <a:cubicBezTo>
                    <a:pt x="451" y="577"/>
                    <a:pt x="577" y="452"/>
                    <a:pt x="577" y="277"/>
                  </a:cubicBezTo>
                  <a:cubicBezTo>
                    <a:pt x="577" y="126"/>
                    <a:pt x="451" y="1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544698" y="2270029"/>
              <a:ext cx="114208" cy="185869"/>
            </a:xfrm>
            <a:custGeom>
              <a:avLst/>
              <a:gdLst/>
              <a:ahLst/>
              <a:cxnLst/>
              <a:rect l="l" t="t" r="r" b="b"/>
              <a:pathLst>
                <a:path w="1479" h="2407" extrusionOk="0">
                  <a:moveTo>
                    <a:pt x="727" y="0"/>
                  </a:moveTo>
                  <a:cubicBezTo>
                    <a:pt x="276" y="0"/>
                    <a:pt x="0" y="276"/>
                    <a:pt x="0" y="677"/>
                  </a:cubicBezTo>
                  <a:lnTo>
                    <a:pt x="276" y="677"/>
                  </a:lnTo>
                  <a:cubicBezTo>
                    <a:pt x="276" y="401"/>
                    <a:pt x="451" y="251"/>
                    <a:pt x="727" y="251"/>
                  </a:cubicBezTo>
                  <a:cubicBezTo>
                    <a:pt x="1003" y="251"/>
                    <a:pt x="1178" y="426"/>
                    <a:pt x="1178" y="702"/>
                  </a:cubicBezTo>
                  <a:cubicBezTo>
                    <a:pt x="1178" y="1103"/>
                    <a:pt x="852" y="1178"/>
                    <a:pt x="476" y="1178"/>
                  </a:cubicBezTo>
                  <a:lnTo>
                    <a:pt x="376" y="1178"/>
                  </a:lnTo>
                  <a:lnTo>
                    <a:pt x="376" y="1704"/>
                  </a:lnTo>
                  <a:lnTo>
                    <a:pt x="652" y="1704"/>
                  </a:lnTo>
                  <a:lnTo>
                    <a:pt x="652" y="1404"/>
                  </a:lnTo>
                  <a:cubicBezTo>
                    <a:pt x="1128" y="1404"/>
                    <a:pt x="1479" y="1178"/>
                    <a:pt x="1479" y="702"/>
                  </a:cubicBezTo>
                  <a:cubicBezTo>
                    <a:pt x="1479" y="251"/>
                    <a:pt x="1178" y="0"/>
                    <a:pt x="727" y="0"/>
                  </a:cubicBezTo>
                  <a:close/>
                  <a:moveTo>
                    <a:pt x="526" y="1980"/>
                  </a:moveTo>
                  <a:cubicBezTo>
                    <a:pt x="401" y="1980"/>
                    <a:pt x="301" y="2080"/>
                    <a:pt x="301" y="2206"/>
                  </a:cubicBezTo>
                  <a:cubicBezTo>
                    <a:pt x="301" y="2331"/>
                    <a:pt x="401" y="2406"/>
                    <a:pt x="526" y="2406"/>
                  </a:cubicBezTo>
                  <a:cubicBezTo>
                    <a:pt x="627" y="2406"/>
                    <a:pt x="727" y="2331"/>
                    <a:pt x="727" y="2206"/>
                  </a:cubicBezTo>
                  <a:cubicBezTo>
                    <a:pt x="727" y="2080"/>
                    <a:pt x="627" y="1980"/>
                    <a:pt x="526" y="19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314351" y="2155820"/>
              <a:ext cx="94903" cy="267181"/>
            </a:xfrm>
            <a:custGeom>
              <a:avLst/>
              <a:gdLst/>
              <a:ahLst/>
              <a:cxnLst/>
              <a:rect l="l" t="t" r="r" b="b"/>
              <a:pathLst>
                <a:path w="1229" h="3460" extrusionOk="0">
                  <a:moveTo>
                    <a:pt x="702" y="0"/>
                  </a:moveTo>
                  <a:lnTo>
                    <a:pt x="1" y="401"/>
                  </a:lnTo>
                  <a:lnTo>
                    <a:pt x="978" y="3459"/>
                  </a:lnTo>
                  <a:lnTo>
                    <a:pt x="1229" y="3284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385934" y="2422925"/>
              <a:ext cx="44633" cy="44556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302" y="0"/>
                  </a:moveTo>
                  <a:cubicBezTo>
                    <a:pt x="151" y="0"/>
                    <a:pt x="1" y="125"/>
                    <a:pt x="1" y="276"/>
                  </a:cubicBezTo>
                  <a:cubicBezTo>
                    <a:pt x="1" y="451"/>
                    <a:pt x="151" y="576"/>
                    <a:pt x="302" y="576"/>
                  </a:cubicBezTo>
                  <a:cubicBezTo>
                    <a:pt x="452" y="576"/>
                    <a:pt x="577" y="451"/>
                    <a:pt x="577" y="276"/>
                  </a:cubicBezTo>
                  <a:cubicBezTo>
                    <a:pt x="577" y="125"/>
                    <a:pt x="452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442073" y="2215820"/>
              <a:ext cx="114286" cy="185869"/>
            </a:xfrm>
            <a:custGeom>
              <a:avLst/>
              <a:gdLst/>
              <a:ahLst/>
              <a:cxnLst/>
              <a:rect l="l" t="t" r="r" b="b"/>
              <a:pathLst>
                <a:path w="1480" h="2407" extrusionOk="0">
                  <a:moveTo>
                    <a:pt x="753" y="0"/>
                  </a:moveTo>
                  <a:cubicBezTo>
                    <a:pt x="301" y="0"/>
                    <a:pt x="1" y="251"/>
                    <a:pt x="1" y="702"/>
                  </a:cubicBezTo>
                  <a:cubicBezTo>
                    <a:pt x="1" y="1178"/>
                    <a:pt x="327" y="1404"/>
                    <a:pt x="803" y="1404"/>
                  </a:cubicBezTo>
                  <a:lnTo>
                    <a:pt x="828" y="1705"/>
                  </a:lnTo>
                  <a:lnTo>
                    <a:pt x="1078" y="1705"/>
                  </a:lnTo>
                  <a:lnTo>
                    <a:pt x="1103" y="1178"/>
                  </a:lnTo>
                  <a:lnTo>
                    <a:pt x="1003" y="1178"/>
                  </a:lnTo>
                  <a:cubicBezTo>
                    <a:pt x="627" y="1178"/>
                    <a:pt x="276" y="1103"/>
                    <a:pt x="276" y="702"/>
                  </a:cubicBezTo>
                  <a:cubicBezTo>
                    <a:pt x="276" y="426"/>
                    <a:pt x="452" y="251"/>
                    <a:pt x="728" y="251"/>
                  </a:cubicBezTo>
                  <a:cubicBezTo>
                    <a:pt x="1028" y="251"/>
                    <a:pt x="1179" y="401"/>
                    <a:pt x="1179" y="677"/>
                  </a:cubicBezTo>
                  <a:lnTo>
                    <a:pt x="1479" y="677"/>
                  </a:lnTo>
                  <a:cubicBezTo>
                    <a:pt x="1479" y="276"/>
                    <a:pt x="1179" y="0"/>
                    <a:pt x="753" y="0"/>
                  </a:cubicBezTo>
                  <a:close/>
                  <a:moveTo>
                    <a:pt x="953" y="1980"/>
                  </a:moveTo>
                  <a:cubicBezTo>
                    <a:pt x="853" y="1980"/>
                    <a:pt x="753" y="2081"/>
                    <a:pt x="753" y="2206"/>
                  </a:cubicBezTo>
                  <a:cubicBezTo>
                    <a:pt x="753" y="2331"/>
                    <a:pt x="853" y="2406"/>
                    <a:pt x="953" y="2406"/>
                  </a:cubicBezTo>
                  <a:cubicBezTo>
                    <a:pt x="1078" y="2406"/>
                    <a:pt x="1179" y="2331"/>
                    <a:pt x="1179" y="2206"/>
                  </a:cubicBezTo>
                  <a:cubicBezTo>
                    <a:pt x="1179" y="2081"/>
                    <a:pt x="1078" y="1980"/>
                    <a:pt x="953" y="19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2181378" y="2285473"/>
              <a:ext cx="886486" cy="744555"/>
            </a:xfrm>
            <a:custGeom>
              <a:avLst/>
              <a:gdLst/>
              <a:ahLst/>
              <a:cxnLst/>
              <a:rect l="l" t="t" r="r" b="b"/>
              <a:pathLst>
                <a:path w="11480" h="9642" extrusionOk="0">
                  <a:moveTo>
                    <a:pt x="5565" y="1"/>
                  </a:moveTo>
                  <a:lnTo>
                    <a:pt x="2582" y="477"/>
                  </a:lnTo>
                  <a:lnTo>
                    <a:pt x="2883" y="1153"/>
                  </a:lnTo>
                  <a:cubicBezTo>
                    <a:pt x="2582" y="1254"/>
                    <a:pt x="2332" y="1329"/>
                    <a:pt x="2156" y="1429"/>
                  </a:cubicBezTo>
                  <a:cubicBezTo>
                    <a:pt x="1329" y="1855"/>
                    <a:pt x="1" y="9524"/>
                    <a:pt x="1" y="9524"/>
                  </a:cubicBezTo>
                  <a:lnTo>
                    <a:pt x="1730" y="9424"/>
                  </a:lnTo>
                  <a:cubicBezTo>
                    <a:pt x="1730" y="9424"/>
                    <a:pt x="3677" y="9641"/>
                    <a:pt x="5769" y="9641"/>
                  </a:cubicBezTo>
                  <a:cubicBezTo>
                    <a:pt x="8003" y="9641"/>
                    <a:pt x="10402" y="9394"/>
                    <a:pt x="10778" y="8372"/>
                  </a:cubicBezTo>
                  <a:cubicBezTo>
                    <a:pt x="11479" y="6417"/>
                    <a:pt x="6768" y="1229"/>
                    <a:pt x="6392" y="978"/>
                  </a:cubicBezTo>
                  <a:cubicBezTo>
                    <a:pt x="6166" y="853"/>
                    <a:pt x="5840" y="803"/>
                    <a:pt x="5464" y="778"/>
                  </a:cubicBezTo>
                  <a:lnTo>
                    <a:pt x="55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2113656" y="2963312"/>
              <a:ext cx="201390" cy="57683"/>
            </a:xfrm>
            <a:custGeom>
              <a:avLst/>
              <a:gdLst/>
              <a:ahLst/>
              <a:cxnLst/>
              <a:rect l="l" t="t" r="r" b="b"/>
              <a:pathLst>
                <a:path w="2608" h="747" extrusionOk="0">
                  <a:moveTo>
                    <a:pt x="1736" y="1"/>
                  </a:moveTo>
                  <a:cubicBezTo>
                    <a:pt x="1366" y="1"/>
                    <a:pt x="903" y="20"/>
                    <a:pt x="527" y="95"/>
                  </a:cubicBezTo>
                  <a:cubicBezTo>
                    <a:pt x="226" y="170"/>
                    <a:pt x="1" y="421"/>
                    <a:pt x="1" y="746"/>
                  </a:cubicBezTo>
                  <a:lnTo>
                    <a:pt x="2607" y="646"/>
                  </a:lnTo>
                  <a:lnTo>
                    <a:pt x="2381" y="20"/>
                  </a:lnTo>
                  <a:cubicBezTo>
                    <a:pt x="2381" y="20"/>
                    <a:pt x="2106" y="1"/>
                    <a:pt x="1736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2284003" y="2569180"/>
              <a:ext cx="474208" cy="449884"/>
            </a:xfrm>
            <a:custGeom>
              <a:avLst/>
              <a:gdLst/>
              <a:ahLst/>
              <a:cxnLst/>
              <a:rect l="l" t="t" r="r" b="b"/>
              <a:pathLst>
                <a:path w="6141" h="5826" extrusionOk="0">
                  <a:moveTo>
                    <a:pt x="4438" y="0"/>
                  </a:moveTo>
                  <a:cubicBezTo>
                    <a:pt x="4428" y="0"/>
                    <a:pt x="4418" y="3"/>
                    <a:pt x="4411" y="11"/>
                  </a:cubicBezTo>
                  <a:cubicBezTo>
                    <a:pt x="4386" y="36"/>
                    <a:pt x="4361" y="61"/>
                    <a:pt x="4386" y="86"/>
                  </a:cubicBezTo>
                  <a:lnTo>
                    <a:pt x="5990" y="3269"/>
                  </a:lnTo>
                  <a:lnTo>
                    <a:pt x="50" y="4898"/>
                  </a:lnTo>
                  <a:cubicBezTo>
                    <a:pt x="50" y="4898"/>
                    <a:pt x="25" y="4923"/>
                    <a:pt x="25" y="4923"/>
                  </a:cubicBezTo>
                  <a:cubicBezTo>
                    <a:pt x="0" y="4948"/>
                    <a:pt x="0" y="4973"/>
                    <a:pt x="25" y="4973"/>
                  </a:cubicBezTo>
                  <a:lnTo>
                    <a:pt x="326" y="5775"/>
                  </a:lnTo>
                  <a:cubicBezTo>
                    <a:pt x="351" y="5800"/>
                    <a:pt x="376" y="5825"/>
                    <a:pt x="401" y="5825"/>
                  </a:cubicBezTo>
                  <a:cubicBezTo>
                    <a:pt x="401" y="5825"/>
                    <a:pt x="401" y="5800"/>
                    <a:pt x="426" y="5800"/>
                  </a:cubicBezTo>
                  <a:cubicBezTo>
                    <a:pt x="451" y="5800"/>
                    <a:pt x="451" y="5750"/>
                    <a:pt x="451" y="5725"/>
                  </a:cubicBezTo>
                  <a:lnTo>
                    <a:pt x="150" y="4998"/>
                  </a:lnTo>
                  <a:lnTo>
                    <a:pt x="6090" y="3369"/>
                  </a:lnTo>
                  <a:cubicBezTo>
                    <a:pt x="6115" y="3369"/>
                    <a:pt x="6115" y="3344"/>
                    <a:pt x="6115" y="3319"/>
                  </a:cubicBezTo>
                  <a:cubicBezTo>
                    <a:pt x="6140" y="3319"/>
                    <a:pt x="6140" y="3294"/>
                    <a:pt x="6115" y="3269"/>
                  </a:cubicBezTo>
                  <a:lnTo>
                    <a:pt x="4486" y="36"/>
                  </a:lnTo>
                  <a:cubicBezTo>
                    <a:pt x="4486" y="18"/>
                    <a:pt x="4461" y="0"/>
                    <a:pt x="4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1022150" y="3015127"/>
              <a:ext cx="2088260" cy="100695"/>
            </a:xfrm>
            <a:custGeom>
              <a:avLst/>
              <a:gdLst/>
              <a:ahLst/>
              <a:cxnLst/>
              <a:rect l="l" t="t" r="r" b="b"/>
              <a:pathLst>
                <a:path w="27043" h="1304" extrusionOk="0">
                  <a:moveTo>
                    <a:pt x="26918" y="126"/>
                  </a:moveTo>
                  <a:lnTo>
                    <a:pt x="26918" y="1178"/>
                  </a:lnTo>
                  <a:lnTo>
                    <a:pt x="125" y="1178"/>
                  </a:lnTo>
                  <a:lnTo>
                    <a:pt x="125" y="126"/>
                  </a:lnTo>
                  <a:close/>
                  <a:moveTo>
                    <a:pt x="75" y="0"/>
                  </a:moveTo>
                  <a:cubicBezTo>
                    <a:pt x="25" y="0"/>
                    <a:pt x="0" y="25"/>
                    <a:pt x="0" y="75"/>
                  </a:cubicBezTo>
                  <a:lnTo>
                    <a:pt x="0" y="1228"/>
                  </a:lnTo>
                  <a:cubicBezTo>
                    <a:pt x="0" y="1278"/>
                    <a:pt x="25" y="1304"/>
                    <a:pt x="75" y="1304"/>
                  </a:cubicBezTo>
                  <a:lnTo>
                    <a:pt x="26968" y="1304"/>
                  </a:lnTo>
                  <a:cubicBezTo>
                    <a:pt x="27018" y="1304"/>
                    <a:pt x="27043" y="1278"/>
                    <a:pt x="27043" y="1228"/>
                  </a:cubicBezTo>
                  <a:lnTo>
                    <a:pt x="27043" y="75"/>
                  </a:lnTo>
                  <a:cubicBezTo>
                    <a:pt x="27043" y="25"/>
                    <a:pt x="27018" y="0"/>
                    <a:pt x="26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1062768" y="3106092"/>
              <a:ext cx="123938" cy="1497991"/>
            </a:xfrm>
            <a:custGeom>
              <a:avLst/>
              <a:gdLst/>
              <a:ahLst/>
              <a:cxnLst/>
              <a:rect l="l" t="t" r="r" b="b"/>
              <a:pathLst>
                <a:path w="1605" h="19399" extrusionOk="0">
                  <a:moveTo>
                    <a:pt x="1479" y="126"/>
                  </a:moveTo>
                  <a:lnTo>
                    <a:pt x="928" y="19274"/>
                  </a:lnTo>
                  <a:lnTo>
                    <a:pt x="602" y="19274"/>
                  </a:lnTo>
                  <a:lnTo>
                    <a:pt x="126" y="126"/>
                  </a:lnTo>
                  <a:close/>
                  <a:moveTo>
                    <a:pt x="76" y="0"/>
                  </a:moveTo>
                  <a:cubicBezTo>
                    <a:pt x="51" y="0"/>
                    <a:pt x="25" y="0"/>
                    <a:pt x="25" y="25"/>
                  </a:cubicBezTo>
                  <a:cubicBezTo>
                    <a:pt x="25" y="25"/>
                    <a:pt x="0" y="50"/>
                    <a:pt x="0" y="50"/>
                  </a:cubicBezTo>
                  <a:lnTo>
                    <a:pt x="477" y="19349"/>
                  </a:lnTo>
                  <a:cubicBezTo>
                    <a:pt x="477" y="19374"/>
                    <a:pt x="502" y="19399"/>
                    <a:pt x="527" y="19399"/>
                  </a:cubicBezTo>
                  <a:lnTo>
                    <a:pt x="978" y="19399"/>
                  </a:lnTo>
                  <a:cubicBezTo>
                    <a:pt x="1003" y="19399"/>
                    <a:pt x="1028" y="19374"/>
                    <a:pt x="1053" y="19349"/>
                  </a:cubicBezTo>
                  <a:lnTo>
                    <a:pt x="1604" y="50"/>
                  </a:lnTo>
                  <a:cubicBezTo>
                    <a:pt x="1604" y="50"/>
                    <a:pt x="1604" y="25"/>
                    <a:pt x="1579" y="25"/>
                  </a:cubicBezTo>
                  <a:cubicBezTo>
                    <a:pt x="1579" y="0"/>
                    <a:pt x="1554" y="0"/>
                    <a:pt x="1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2951648" y="3106092"/>
              <a:ext cx="123938" cy="1497991"/>
            </a:xfrm>
            <a:custGeom>
              <a:avLst/>
              <a:gdLst/>
              <a:ahLst/>
              <a:cxnLst/>
              <a:rect l="l" t="t" r="r" b="b"/>
              <a:pathLst>
                <a:path w="1605" h="19399" extrusionOk="0">
                  <a:moveTo>
                    <a:pt x="1479" y="126"/>
                  </a:moveTo>
                  <a:lnTo>
                    <a:pt x="903" y="19274"/>
                  </a:lnTo>
                  <a:lnTo>
                    <a:pt x="602" y="19274"/>
                  </a:lnTo>
                  <a:lnTo>
                    <a:pt x="126" y="126"/>
                  </a:lnTo>
                  <a:close/>
                  <a:moveTo>
                    <a:pt x="51" y="0"/>
                  </a:moveTo>
                  <a:cubicBezTo>
                    <a:pt x="51" y="0"/>
                    <a:pt x="26" y="0"/>
                    <a:pt x="26" y="25"/>
                  </a:cubicBezTo>
                  <a:cubicBezTo>
                    <a:pt x="1" y="25"/>
                    <a:pt x="1" y="50"/>
                    <a:pt x="1" y="50"/>
                  </a:cubicBezTo>
                  <a:lnTo>
                    <a:pt x="477" y="19349"/>
                  </a:lnTo>
                  <a:cubicBezTo>
                    <a:pt x="477" y="19374"/>
                    <a:pt x="502" y="19399"/>
                    <a:pt x="527" y="19399"/>
                  </a:cubicBezTo>
                  <a:lnTo>
                    <a:pt x="978" y="19399"/>
                  </a:lnTo>
                  <a:cubicBezTo>
                    <a:pt x="1003" y="19399"/>
                    <a:pt x="1028" y="19374"/>
                    <a:pt x="1028" y="19349"/>
                  </a:cubicBezTo>
                  <a:lnTo>
                    <a:pt x="1605" y="50"/>
                  </a:lnTo>
                  <a:cubicBezTo>
                    <a:pt x="1605" y="50"/>
                    <a:pt x="1580" y="25"/>
                    <a:pt x="1580" y="25"/>
                  </a:cubicBezTo>
                  <a:cubicBezTo>
                    <a:pt x="1555" y="0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-1807219" y="-360115"/>
            <a:ext cx="4876689" cy="4647821"/>
            <a:chOff x="3830023" y="0"/>
            <a:chExt cx="4830796" cy="4604082"/>
          </a:xfrm>
        </p:grpSpPr>
        <p:grpSp>
          <p:nvGrpSpPr>
            <p:cNvPr id="1015" name="Google Shape;1015;p47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1016" name="Google Shape;1016;p47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47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hite Collar Crime by Slidesgo">
  <a:themeElements>
    <a:clrScheme name="Simple Light">
      <a:dk1>
        <a:srgbClr val="FFFFFF"/>
      </a:dk1>
      <a:lt1>
        <a:srgbClr val="12100E"/>
      </a:lt1>
      <a:dk2>
        <a:srgbClr val="3A3736"/>
      </a:dk2>
      <a:lt2>
        <a:srgbClr val="201E1D"/>
      </a:lt2>
      <a:accent1>
        <a:srgbClr val="B4B4B4"/>
      </a:accent1>
      <a:accent2>
        <a:srgbClr val="CD8841"/>
      </a:accent2>
      <a:accent3>
        <a:srgbClr val="AA0B1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Actor</vt:lpstr>
      <vt:lpstr>Roboto Condensed Light</vt:lpstr>
      <vt:lpstr>Bebas Neue</vt:lpstr>
      <vt:lpstr>Wingdings</vt:lpstr>
      <vt:lpstr>Archivo Black</vt:lpstr>
      <vt:lpstr>Arial</vt:lpstr>
      <vt:lpstr>White Collar Crime by Slidesgo</vt:lpstr>
      <vt:lpstr>WHITE COLLAR CRIME</vt:lpstr>
      <vt:lpstr>INTRODUCTION TO WHITE COLLAR CRIME</vt:lpstr>
      <vt:lpstr>KEY FEATURES</vt:lpstr>
      <vt:lpstr>KEY FEATURES OF WHITE COLLAR CRIMES</vt:lpstr>
      <vt:lpstr>CAUSES OF  WHITE  COLLAR CRIMES</vt:lpstr>
      <vt:lpstr>Economic Causes:</vt:lpstr>
      <vt:lpstr>SOCIOLOGICAL CAUSES:</vt:lpstr>
      <vt:lpstr>PSYCHOLOGICAL CAUSES:</vt:lpstr>
      <vt:lpstr>IMPLICATIONS OF WHITE COLLAR CRIMES</vt:lpstr>
      <vt:lpstr>PowerPoint Presentation</vt:lpstr>
      <vt:lpstr>PowerPoint Presentation</vt:lpstr>
      <vt:lpstr>PowerPoint Presentation</vt:lpstr>
      <vt:lpstr>TYPES OF WHITE COLLAR CRIMES </vt:lpstr>
      <vt:lpstr>PowerPoint Presentation</vt:lpstr>
      <vt:lpstr>PowerPoint Presentation</vt:lpstr>
      <vt:lpstr>PowerPoint Presentation</vt:lpstr>
      <vt:lpstr>REGULATORY FRAMEWORK IN INDIA</vt:lpstr>
      <vt:lpstr>KEY LAWS AND REGULATIONS: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COLLAR CRIME</dc:title>
  <dc:creator>Mr. Giri</dc:creator>
  <cp:lastModifiedBy>Mr. Giri</cp:lastModifiedBy>
  <cp:revision>1</cp:revision>
  <dcterms:modified xsi:type="dcterms:W3CDTF">2024-11-24T05:35:23Z</dcterms:modified>
</cp:coreProperties>
</file>