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38.333%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10.952%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20.588%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6.667%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12.857%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4.762%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6.667%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 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834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5.238%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34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484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