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2" r:id="rId2"/>
    <p:sldId id="518" r:id="rId3"/>
    <p:sldId id="259" r:id="rId4"/>
    <p:sldId id="304" r:id="rId5"/>
    <p:sldId id="303" r:id="rId6"/>
    <p:sldId id="516" r:id="rId7"/>
    <p:sldId id="260" r:id="rId8"/>
    <p:sldId id="514" r:id="rId9"/>
    <p:sldId id="517" r:id="rId10"/>
    <p:sldId id="298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1A7"/>
    <a:srgbClr val="E5281F"/>
    <a:srgbClr val="FF0000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 autoAdjust="0"/>
    <p:restoredTop sz="86486" autoAdjust="0"/>
  </p:normalViewPr>
  <p:slideViewPr>
    <p:cSldViewPr>
      <p:cViewPr varScale="1">
        <p:scale>
          <a:sx n="100" d="100"/>
          <a:sy n="100" d="100"/>
        </p:scale>
        <p:origin x="3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2003" y="5157788"/>
            <a:ext cx="964841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245930" y="5157788"/>
            <a:ext cx="1980001" cy="381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549083" cy="5683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2003" y="5157788"/>
            <a:ext cx="964841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3933825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789363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4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ourses/git/blob/master/config/system/gitconf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extensions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ourses/git/blob/master/config/global/.gitcon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60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Скорее всего верные, надо лишь проверить</a:t>
            </a:r>
            <a:endParaRPr lang="en-US" i="1" dirty="0"/>
          </a:p>
          <a:p>
            <a:r>
              <a:rPr lang="ru-RU" dirty="0"/>
              <a:t>Открыть консоль</a:t>
            </a:r>
          </a:p>
          <a:p>
            <a:r>
              <a:rPr lang="ru-RU" dirty="0"/>
              <a:t>Выполнить, чтобы открыть </a:t>
            </a:r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в редакторе: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 -e </a:t>
            </a:r>
            <a:r>
              <a:rPr lang="en-US" dirty="0" smtClean="0">
                <a:latin typeface="Consolas" panose="020B0609020204030204" pitchFamily="49" charset="0"/>
              </a:rPr>
              <a:t>--system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 smtClean="0"/>
              <a:t>Скопировать отсюда: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://github.com/kontur-courses/git/blob/master/config/system/gitconfig</a:t>
            </a:r>
            <a:endParaRPr lang="en-US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</a:t>
            </a:r>
            <a:r>
              <a:rPr lang="en-US" dirty="0" err="1" smtClean="0"/>
              <a:t>Git</a:t>
            </a:r>
            <a:r>
              <a:rPr lang="ru-RU" dirty="0" smtClean="0"/>
              <a:t>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0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0" y="1773238"/>
            <a:ext cx="7532500" cy="39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Завести аккаунт 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01571" y="6001405"/>
            <a:ext cx="3788858" cy="523220"/>
          </a:xfrm>
          <a:prstGeom prst="rect">
            <a:avLst/>
          </a:prstGeom>
        </p:spPr>
        <p:txBody>
          <a:bodyPr wrap="none" lIns="0" rtlCol="0" anchor="b">
            <a:spAutoFit/>
          </a:bodyPr>
          <a:lstStyle/>
          <a:p>
            <a:r>
              <a:rPr lang="en-US" sz="2800" dirty="0">
                <a:hlinkClick r:id="rId3"/>
              </a:rPr>
              <a:t>https://github.com/join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6928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Скачивание и 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5611C45-16A8-43EE-941F-B1B7C1DED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Скачать </a:t>
            </a:r>
            <a:r>
              <a:rPr lang="en-US" sz="2800" dirty="0">
                <a:hlinkClick r:id="rId2"/>
              </a:rPr>
              <a:t>https://git-scm.com/downloads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 установке все опции по умолчанию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99665BB-9938-49BE-80E6-FA6ACFEB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  <a:endParaRPr lang="ru-RU" dirty="0"/>
          </a:p>
        </p:txBody>
      </p:sp>
      <p:pic>
        <p:nvPicPr>
          <p:cNvPr id="5" name="Picture 2" descr="ÐÐ°ÑÑÐ¸Ð½ÐºÐ¸ Ð¿Ð¾ Ð·Ð°Ð¿ÑÐ¾ÑÑ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156" y="4653852"/>
            <a:ext cx="1877225" cy="187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8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Скачать</a:t>
            </a: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https://code.visualstudio.com/Download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Установить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861683-A6A6-45EA-BF5F-C5B8D17E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44" y="4653852"/>
            <a:ext cx="1871492" cy="18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5611C45-16A8-43EE-941F-B1B7C1DED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Скачать </a:t>
            </a:r>
            <a:r>
              <a:rPr lang="en-US" sz="2800" dirty="0">
                <a:hlinkClick r:id="rId2"/>
              </a:rPr>
              <a:t>https://gitextensions.github.io/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 установке все опции по умолчанию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99665BB-9938-49BE-80E6-FA6ACFEB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Extensions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C65B5-2031-4F80-B937-F8729EB62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95" y="4725144"/>
            <a:ext cx="152231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3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DE9A6CA-71AB-4707-85FC-2F9BBE5968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English</a:t>
            </a:r>
            <a:r>
              <a:rPr lang="ru-RU" sz="3200" b="1" dirty="0"/>
              <a:t>!</a:t>
            </a:r>
            <a:endParaRPr lang="en-US" sz="3200" dirty="0"/>
          </a:p>
          <a:p>
            <a:pPr marL="0" indent="0">
              <a:buNone/>
            </a:pPr>
            <a:r>
              <a:rPr lang="ru-RU" dirty="0"/>
              <a:t>Все пункты списка должны быть </a:t>
            </a:r>
            <a:r>
              <a:rPr lang="ru-RU" dirty="0" smtClean="0"/>
              <a:t>зелеными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нет, то </a:t>
            </a:r>
            <a:r>
              <a:rPr lang="ru-RU" dirty="0" err="1" smtClean="0"/>
              <a:t>донастроить</a:t>
            </a:r>
            <a:r>
              <a:rPr lang="ru-RU" dirty="0" smtClean="0"/>
              <a:t> через настройки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CD7783-2EF4-4051-B536-DC76BAD0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r>
              <a:rPr lang="ru-RU" dirty="0" smtClean="0"/>
              <a:t> при старте</a:t>
            </a:r>
            <a:endParaRPr lang="ru-RU" dirty="0"/>
          </a:p>
        </p:txBody>
      </p:sp>
      <p:grpSp>
        <p:nvGrpSpPr>
          <p:cNvPr id="5" name="Группа 4"/>
          <p:cNvGrpSpPr>
            <a:grpSpLocks noChangeAspect="1"/>
          </p:cNvGrpSpPr>
          <p:nvPr/>
        </p:nvGrpSpPr>
        <p:grpSpPr>
          <a:xfrm>
            <a:off x="1261691" y="2852936"/>
            <a:ext cx="6120000" cy="2946234"/>
            <a:chOff x="1261691" y="3059180"/>
            <a:chExt cx="7200677" cy="3466164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691" y="3059180"/>
              <a:ext cx="7200677" cy="3466164"/>
            </a:xfrm>
            <a:prstGeom prst="rect">
              <a:avLst/>
            </a:prstGeom>
          </p:spPr>
        </p:pic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2999656" y="6453336"/>
              <a:ext cx="576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1487488" y="4005064"/>
              <a:ext cx="194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3323692" y="4365104"/>
              <a:ext cx="5040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3143672" y="4725144"/>
              <a:ext cx="5040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8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59" y="333374"/>
            <a:ext cx="7591082" cy="619125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Донастройка</a:t>
            </a:r>
            <a:r>
              <a:rPr lang="ru-RU" dirty="0" smtClean="0"/>
              <a:t> через </a:t>
            </a:r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Открыть консоль</a:t>
            </a:r>
          </a:p>
          <a:p>
            <a:r>
              <a:rPr lang="ru-RU" dirty="0" smtClean="0"/>
              <a:t>Выполнить, чтобы открыть настройки</a:t>
            </a:r>
            <a:r>
              <a:rPr lang="en-US" dirty="0"/>
              <a:t> </a:t>
            </a:r>
            <a:r>
              <a:rPr lang="ru-RU" dirty="0"/>
              <a:t>в редакторе: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config -e --global</a:t>
            </a:r>
          </a:p>
          <a:p>
            <a:r>
              <a:rPr lang="ru-RU" dirty="0"/>
              <a:t>Скопировать </a:t>
            </a:r>
            <a:r>
              <a:rPr lang="ru-RU" dirty="0" smtClean="0"/>
              <a:t>отсюда: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https://github.com/kontur-courses/git/blob/master/config/global/.</a:t>
            </a:r>
            <a:r>
              <a:rPr lang="en-US" sz="2000" dirty="0" smtClean="0">
                <a:hlinkClick r:id="rId2"/>
              </a:rPr>
              <a:t>gitconfig</a:t>
            </a:r>
            <a:endParaRPr lang="ru-RU" sz="2000" dirty="0"/>
          </a:p>
          <a:p>
            <a:r>
              <a:rPr lang="ru-RU" dirty="0" smtClean="0"/>
              <a:t>Убедиться, что путь до </a:t>
            </a:r>
            <a:r>
              <a:rPr lang="en-US" dirty="0" smtClean="0"/>
              <a:t>VS Code </a:t>
            </a:r>
            <a:r>
              <a:rPr lang="ru-RU" dirty="0" smtClean="0"/>
              <a:t>верный</a:t>
            </a:r>
            <a:r>
              <a:rPr lang="en-US" dirty="0"/>
              <a:t/>
            </a:r>
            <a:br>
              <a:rPr lang="en-US" dirty="0"/>
            </a:br>
            <a:r>
              <a:rPr lang="en-US" sz="2000" i="1" dirty="0" smtClean="0"/>
              <a:t>VS Code </a:t>
            </a:r>
            <a:r>
              <a:rPr lang="ru-RU" sz="2000" i="1" dirty="0" smtClean="0"/>
              <a:t>может быть как в </a:t>
            </a:r>
            <a:r>
              <a:rPr lang="en-US" sz="2000" i="1" dirty="0" smtClean="0"/>
              <a:t>Program Files</a:t>
            </a:r>
            <a:r>
              <a:rPr lang="ru-RU" sz="2000" i="1" dirty="0" smtClean="0"/>
              <a:t>, так и в </a:t>
            </a:r>
            <a:r>
              <a:rPr lang="ru-RU" sz="2000" i="1" smtClean="0"/>
              <a:t>папке пользователя</a:t>
            </a:r>
            <a:br>
              <a:rPr lang="ru-RU" sz="2000" i="1" smtClean="0"/>
            </a:br>
            <a:r>
              <a:rPr lang="ru-RU" sz="2000" i="1" smtClean="0"/>
              <a:t>в </a:t>
            </a:r>
            <a:r>
              <a:rPr lang="ru-RU" sz="2000" i="1" dirty="0" smtClean="0"/>
              <a:t>зависимости от способа установки</a:t>
            </a:r>
            <a:endParaRPr lang="ru-RU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</a:t>
            </a:r>
            <a:r>
              <a:rPr lang="en-US" dirty="0" err="1" smtClean="0"/>
              <a:t>Git</a:t>
            </a:r>
            <a:r>
              <a:rPr lang="ru-RU" dirty="0" smtClean="0"/>
              <a:t>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483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18844</TotalTime>
  <Words>102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Тема Контур</vt:lpstr>
      <vt:lpstr>Установка Git</vt:lpstr>
      <vt:lpstr>Скачивание и установка</vt:lpstr>
      <vt:lpstr>Git Bash</vt:lpstr>
      <vt:lpstr>Visual Studio Code</vt:lpstr>
      <vt:lpstr>Git Extensions</vt:lpstr>
      <vt:lpstr>Настройка</vt:lpstr>
      <vt:lpstr>Настройка Git Extensions при старте</vt:lpstr>
      <vt:lpstr>Донастройка через Settings</vt:lpstr>
      <vt:lpstr>Настройки Git пользователя</vt:lpstr>
      <vt:lpstr>Настройки Git системы</vt:lpstr>
      <vt:lpstr>Завести аккаунт на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Домашних Иван Алексеевич</cp:lastModifiedBy>
  <cp:revision>820</cp:revision>
  <dcterms:created xsi:type="dcterms:W3CDTF">2014-03-14T10:29:29Z</dcterms:created>
  <dcterms:modified xsi:type="dcterms:W3CDTF">2019-10-28T09:29:22Z</dcterms:modified>
  <cp:category/>
</cp:coreProperties>
</file>