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CAEFB-7FE4-9E9B-8006-70A0F073E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77EC44-29FE-FCFD-12E4-8210F525F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ED59BFE-5EC7-F669-A9E0-2D2D512F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D5FD-F4C5-4F59-BC3A-BAA96E5CDA7D}" type="datetimeFigureOut">
              <a:rPr lang="pt-PT" smtClean="0"/>
              <a:t>07/03/2024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3F092A5-744F-F22A-F823-CD27A5D2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879E4ED-11A5-3619-BC8E-FAD81B34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0D67-AA04-4146-87F7-1F6FD88E7D6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054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5C390-9054-91C7-3249-388C4F81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1954AA6-83D9-D2EB-7786-886D340DF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2AA3290-DE83-9F88-D44B-83BEC671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D5FD-F4C5-4F59-BC3A-BAA96E5CDA7D}" type="datetimeFigureOut">
              <a:rPr lang="pt-PT" smtClean="0"/>
              <a:t>07/03/2024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9FEBFAE-37D1-C65B-AB9D-55069319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A3CF24D-9287-E0D7-28FB-BA8A61D6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0D67-AA04-4146-87F7-1F6FD88E7D6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420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68EE0C-E959-929F-D53C-19193E391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03E6C86-7516-946D-D393-540FBA379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F3011ED-E3AB-20F1-8CAF-5BA72C17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D5FD-F4C5-4F59-BC3A-BAA96E5CDA7D}" type="datetimeFigureOut">
              <a:rPr lang="pt-PT" smtClean="0"/>
              <a:t>07/03/2024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0308565-7DB1-D09D-0A05-B1CB10C6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3E82E5F-F04D-3990-374C-531DC12B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0D67-AA04-4146-87F7-1F6FD88E7D6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850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0C38B-FD74-579D-366A-2277EFAF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121DA7-8D27-1680-A540-A85664F3B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2613F93-8E07-1485-8C91-1BC11452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D5FD-F4C5-4F59-BC3A-BAA96E5CDA7D}" type="datetimeFigureOut">
              <a:rPr lang="pt-PT" smtClean="0"/>
              <a:t>07/03/2024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7733B42-D825-A0CA-DEBB-52AF7357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CED6A6-43E4-1F63-923D-2B393217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0D67-AA04-4146-87F7-1F6FD88E7D6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525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8B8D6-036E-C7A4-B4EE-5B20B85DC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D28F5EF-AA4A-C474-2964-91E537B30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391D689-9A62-E83F-CD4C-8B10DB08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D5FD-F4C5-4F59-BC3A-BAA96E5CDA7D}" type="datetimeFigureOut">
              <a:rPr lang="pt-PT" smtClean="0"/>
              <a:t>07/03/2024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64BD1A8-CFE1-90D6-CBD6-F9FF38549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4EB3B2A-5D83-00BE-0017-3EB33438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0D67-AA04-4146-87F7-1F6FD88E7D6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483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76B7A-2FF0-FD39-67BD-193E36F8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EC53D2-CF42-9DF6-F6BD-C03EADA86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BFDFF29-ACC3-F58E-61C2-491E6C045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4061943-C5A9-745E-E9E9-AF4E20B9F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D5FD-F4C5-4F59-BC3A-BAA96E5CDA7D}" type="datetimeFigureOut">
              <a:rPr lang="pt-PT" smtClean="0"/>
              <a:t>07/03/2024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79D836C-4C60-F0C3-9FCB-D03E9FA7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5E7FCA3-9075-DE59-B331-9660AF6C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0D67-AA04-4146-87F7-1F6FD88E7D6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799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39B91-B808-FEA3-AC87-4F658830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7E76F20-7D6F-CDFC-AD49-DB2401F46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B8216E7-E5A9-36AB-697C-B7772420D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4542355-DA26-4073-A5D8-C85FCA315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5A9217D-A10E-261C-D5DD-6335D5BD7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94959A0-AB92-2541-72FF-A9FB325F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D5FD-F4C5-4F59-BC3A-BAA96E5CDA7D}" type="datetimeFigureOut">
              <a:rPr lang="pt-PT" smtClean="0"/>
              <a:t>07/03/2024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C0198A5-7A82-CF7E-D787-5B6EDB57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785FEC2-0994-4C96-7E5B-6D09E485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0D67-AA04-4146-87F7-1F6FD88E7D6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133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E5F7F-9025-D383-5563-133304533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19DE2B8-CD98-F275-F216-7D488C4F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D5FD-F4C5-4F59-BC3A-BAA96E5CDA7D}" type="datetimeFigureOut">
              <a:rPr lang="pt-PT" smtClean="0"/>
              <a:t>07/03/2024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82CD39A-0BB8-5B9A-FA29-9F03B0F1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718089C-0016-5135-A209-9084C2E0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0D67-AA04-4146-87F7-1F6FD88E7D6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284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EC7F7C4-C03C-49E7-AA87-9EDB4C654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D5FD-F4C5-4F59-BC3A-BAA96E5CDA7D}" type="datetimeFigureOut">
              <a:rPr lang="pt-PT" smtClean="0"/>
              <a:t>07/03/2024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0BFBB15-6997-1386-B196-B49E850A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DFCCA90-2DD2-1927-3093-23C03428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0D67-AA04-4146-87F7-1F6FD88E7D6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94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8F63D-3F85-8C82-50F1-E017FEB4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1EDAEA-6DA5-66EB-2412-471B5AC04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BB60BBD-8B93-89D3-13C6-4F29AAF2A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E4692F7-376E-8552-E54A-2571A193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D5FD-F4C5-4F59-BC3A-BAA96E5CDA7D}" type="datetimeFigureOut">
              <a:rPr lang="pt-PT" smtClean="0"/>
              <a:t>07/03/2024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62ABF92-76D1-CEA0-195F-C1321A478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A69352B-3307-28D2-8A14-6E3ECBE6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0D67-AA04-4146-87F7-1F6FD88E7D6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647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2F53F-34F8-2619-253D-5DFA5404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B6CE0345-5010-108D-0EA4-5CFB8A6C0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BC4C280-C644-70F7-500E-7640DA0AC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A6A2428-2517-1DCE-46AD-40CD0A94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D5FD-F4C5-4F59-BC3A-BAA96E5CDA7D}" type="datetimeFigureOut">
              <a:rPr lang="pt-PT" smtClean="0"/>
              <a:t>07/03/2024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5834EA8-7105-C44B-0B50-3788CCB2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94A0238-F4EA-8C27-7567-D964808A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0D67-AA04-4146-87F7-1F6FD88E7D6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582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B04C336-C1E2-F001-5CC4-7A94CD75D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DFCE4A9-805B-8C31-C7D0-8D35438E9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30C61BB-492A-8C8F-AFF1-6EFC554C9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D3D5FD-F4C5-4F59-BC3A-BAA96E5CDA7D}" type="datetimeFigureOut">
              <a:rPr lang="pt-PT" smtClean="0"/>
              <a:t>07/03/2024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F804A39-2BD4-E52A-173C-4E3814B5E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01E65D5-4D0A-2300-F041-555996A0C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410D67-AA04-4146-87F7-1F6FD88E7D6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789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BF9226-B831-BD52-7817-A99ED9DFD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pt-PT" sz="8000">
                <a:solidFill>
                  <a:srgbClr val="FFFFFF"/>
                </a:solidFill>
              </a:rPr>
              <a:t>MicroFrontEnd Teams</a:t>
            </a: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9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texto, captura de ecrã, design&#10;&#10;Descrição gerada automaticamente">
            <a:extLst>
              <a:ext uri="{FF2B5EF4-FFF2-40B4-BE49-F238E27FC236}">
                <a16:creationId xmlns:a16="http://schemas.microsoft.com/office/drawing/2014/main" id="{BD02735C-81FF-C7A2-386C-D970E48F36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3" b="-907"/>
          <a:stretch/>
        </p:blipFill>
        <p:spPr>
          <a:xfrm>
            <a:off x="2062010" y="643467"/>
            <a:ext cx="2454580" cy="5571066"/>
          </a:xfrm>
          <a:prstGeom prst="rect">
            <a:avLst/>
          </a:prstGeom>
        </p:spPr>
      </p:pic>
      <p:pic>
        <p:nvPicPr>
          <p:cNvPr id="5" name="Imagem 4" descr="Uma imagem com texto, mamífero, captura de ecrã, gado&#10;&#10;Descrição gerada automaticamente">
            <a:extLst>
              <a:ext uri="{FF2B5EF4-FFF2-40B4-BE49-F238E27FC236}">
                <a16:creationId xmlns:a16="http://schemas.microsoft.com/office/drawing/2014/main" id="{4CF8E705-0889-20C7-A3AE-1C2E4683E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824" y="643467"/>
            <a:ext cx="2743749" cy="557106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BCEA1D5-7634-13CB-4400-0EF6CBE0B814}"/>
              </a:ext>
            </a:extLst>
          </p:cNvPr>
          <p:cNvSpPr txBox="1"/>
          <p:nvPr/>
        </p:nvSpPr>
        <p:spPr>
          <a:xfrm>
            <a:off x="4796417" y="1182072"/>
            <a:ext cx="24545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autenticação e manutenção de perfis</a:t>
            </a:r>
          </a:p>
          <a:p>
            <a:endParaRPr lang="pt-PT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9E1BCD-2FBA-60BA-D26A-E2B8FEB018CB}"/>
              </a:ext>
            </a:extLst>
          </p:cNvPr>
          <p:cNvSpPr/>
          <p:nvPr/>
        </p:nvSpPr>
        <p:spPr>
          <a:xfrm>
            <a:off x="2220944" y="2435291"/>
            <a:ext cx="2136711" cy="2743199"/>
          </a:xfrm>
          <a:prstGeom prst="rect">
            <a:avLst/>
          </a:prstGeom>
          <a:noFill/>
          <a:ln w="571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CB0A077-244C-036C-CE28-F6780F755E36}"/>
              </a:ext>
            </a:extLst>
          </p:cNvPr>
          <p:cNvSpPr/>
          <p:nvPr/>
        </p:nvSpPr>
        <p:spPr>
          <a:xfrm>
            <a:off x="7641771" y="3032449"/>
            <a:ext cx="2565919" cy="2895601"/>
          </a:xfrm>
          <a:prstGeom prst="rect">
            <a:avLst/>
          </a:prstGeom>
          <a:noFill/>
          <a:ln w="571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506072C6-04DA-4B43-1746-553170619ECB}"/>
              </a:ext>
            </a:extLst>
          </p:cNvPr>
          <p:cNvCxnSpPr/>
          <p:nvPr/>
        </p:nvCxnSpPr>
        <p:spPr>
          <a:xfrm flipV="1">
            <a:off x="4357655" y="2320845"/>
            <a:ext cx="1118585" cy="94051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6AE44A22-702E-C0F6-34F9-B7B1401113C0}"/>
              </a:ext>
            </a:extLst>
          </p:cNvPr>
          <p:cNvCxnSpPr>
            <a:cxnSpLocks/>
          </p:cNvCxnSpPr>
          <p:nvPr/>
        </p:nvCxnSpPr>
        <p:spPr>
          <a:xfrm flipH="1" flipV="1">
            <a:off x="6146479" y="2386659"/>
            <a:ext cx="1495292" cy="107295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02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194A223-E02E-F65F-DD66-50A0E06EEFFD}"/>
              </a:ext>
            </a:extLst>
          </p:cNvPr>
          <p:cNvSpPr txBox="1"/>
          <p:nvPr/>
        </p:nvSpPr>
        <p:spPr>
          <a:xfrm>
            <a:off x="639656" y="367126"/>
            <a:ext cx="10909640" cy="1065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1" dirty="0">
                <a:latin typeface="+mj-lt"/>
                <a:ea typeface="+mj-ea"/>
                <a:cs typeface="+mj-cs"/>
              </a:rPr>
              <a:t>Products team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Listar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inserir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produtos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search engine +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destaques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Uma imagem com texto, captura de ecrã, Tipo de letra, Website&#10;&#10;Descrição gerada automaticamente">
            <a:extLst>
              <a:ext uri="{FF2B5EF4-FFF2-40B4-BE49-F238E27FC236}">
                <a16:creationId xmlns:a16="http://schemas.microsoft.com/office/drawing/2014/main" id="{1E596F81-7816-9203-8DE8-0D7C4C945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56" y="1432962"/>
            <a:ext cx="2309410" cy="5047890"/>
          </a:xfrm>
          <a:prstGeom prst="rect">
            <a:avLst/>
          </a:prstGeom>
        </p:spPr>
      </p:pic>
      <p:pic>
        <p:nvPicPr>
          <p:cNvPr id="10" name="Imagem 9" descr="Uma imagem com texto, captura de ecrã, carta&#10;&#10;Descrição gerada automaticamente">
            <a:extLst>
              <a:ext uri="{FF2B5EF4-FFF2-40B4-BE49-F238E27FC236}">
                <a16:creationId xmlns:a16="http://schemas.microsoft.com/office/drawing/2014/main" id="{A7781A7D-372B-4DCD-B2EB-3F610CBC3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195" y="1909136"/>
            <a:ext cx="2051773" cy="4412416"/>
          </a:xfrm>
          <a:prstGeom prst="rect">
            <a:avLst/>
          </a:prstGeom>
        </p:spPr>
      </p:pic>
      <p:pic>
        <p:nvPicPr>
          <p:cNvPr id="5" name="Imagem 4" descr="Uma imagem com texto, captura de ecrã&#10;&#10;Descrição gerada automaticamente">
            <a:extLst>
              <a:ext uri="{FF2B5EF4-FFF2-40B4-BE49-F238E27FC236}">
                <a16:creationId xmlns:a16="http://schemas.microsoft.com/office/drawing/2014/main" id="{CAA5B3F1-7BE8-FD16-81B3-F52CB9854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886" y="1524401"/>
            <a:ext cx="2309410" cy="4966473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9091C3B4-D647-42E1-0A2F-8CFC263C0F30}"/>
              </a:ext>
            </a:extLst>
          </p:cNvPr>
          <p:cNvSpPr/>
          <p:nvPr/>
        </p:nvSpPr>
        <p:spPr>
          <a:xfrm>
            <a:off x="3389376" y="1574800"/>
            <a:ext cx="5410200" cy="55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54E019A-F04F-3722-CB91-D5BA49258BF8}"/>
              </a:ext>
            </a:extLst>
          </p:cNvPr>
          <p:cNvSpPr/>
          <p:nvPr/>
        </p:nvSpPr>
        <p:spPr>
          <a:xfrm>
            <a:off x="9111631" y="2829249"/>
            <a:ext cx="2565919" cy="736911"/>
          </a:xfrm>
          <a:prstGeom prst="rect">
            <a:avLst/>
          </a:prstGeom>
          <a:noFill/>
          <a:ln w="571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C188DA9F-776D-6296-18EF-4BED13B63C57}"/>
              </a:ext>
            </a:extLst>
          </p:cNvPr>
          <p:cNvCxnSpPr>
            <a:cxnSpLocks/>
          </p:cNvCxnSpPr>
          <p:nvPr/>
        </p:nvCxnSpPr>
        <p:spPr>
          <a:xfrm flipH="1" flipV="1">
            <a:off x="6830467" y="1432962"/>
            <a:ext cx="2288937" cy="142360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E8484C49-A5D5-445F-FC1C-629169BF8220}"/>
              </a:ext>
            </a:extLst>
          </p:cNvPr>
          <p:cNvSpPr/>
          <p:nvPr/>
        </p:nvSpPr>
        <p:spPr>
          <a:xfrm>
            <a:off x="480675" y="2037399"/>
            <a:ext cx="2565919" cy="1771477"/>
          </a:xfrm>
          <a:prstGeom prst="rect">
            <a:avLst/>
          </a:prstGeom>
          <a:noFill/>
          <a:ln w="571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4E6E174-E1A3-F963-A824-C74A64AFD17B}"/>
              </a:ext>
            </a:extLst>
          </p:cNvPr>
          <p:cNvSpPr/>
          <p:nvPr/>
        </p:nvSpPr>
        <p:spPr>
          <a:xfrm>
            <a:off x="5073729" y="2343658"/>
            <a:ext cx="1756738" cy="3977894"/>
          </a:xfrm>
          <a:prstGeom prst="rect">
            <a:avLst/>
          </a:prstGeom>
          <a:noFill/>
          <a:ln w="571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C2AF69CD-813F-1763-BE0D-7AD295C3F12F}"/>
              </a:ext>
            </a:extLst>
          </p:cNvPr>
          <p:cNvCxnSpPr>
            <a:cxnSpLocks/>
          </p:cNvCxnSpPr>
          <p:nvPr/>
        </p:nvCxnSpPr>
        <p:spPr>
          <a:xfrm flipH="1">
            <a:off x="3069548" y="1419304"/>
            <a:ext cx="1963175" cy="106659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8F004F3B-BBD7-4191-2AEF-99AF6430E99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908396" y="1418542"/>
            <a:ext cx="43702" cy="9251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60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texto, captura de ecrã, Tipo de letra, Website&#10;&#10;Descrição gerada automaticamente">
            <a:extLst>
              <a:ext uri="{FF2B5EF4-FFF2-40B4-BE49-F238E27FC236}">
                <a16:creationId xmlns:a16="http://schemas.microsoft.com/office/drawing/2014/main" id="{9913B9DF-DF4F-9238-B497-0B974E17E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25" y="643467"/>
            <a:ext cx="2590546" cy="557106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197307B-88E8-A112-CD9E-4A9228002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943" y="757958"/>
            <a:ext cx="2461473" cy="534208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F2FA80-9B6A-F4C9-580A-9FE081782F24}"/>
              </a:ext>
            </a:extLst>
          </p:cNvPr>
          <p:cNvSpPr txBox="1"/>
          <p:nvPr/>
        </p:nvSpPr>
        <p:spPr>
          <a:xfrm>
            <a:off x="4867537" y="1434011"/>
            <a:ext cx="24569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Analytics</a:t>
            </a:r>
            <a:r>
              <a:rPr lang="pt-PT" sz="2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team</a:t>
            </a:r>
            <a:endParaRPr lang="pt-PT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Agregar e analisar estatísticas relevantes à app</a:t>
            </a:r>
          </a:p>
          <a:p>
            <a:endParaRPr lang="pt-PT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E41ED6-44AD-2760-D97D-00AC132F59B9}"/>
              </a:ext>
            </a:extLst>
          </p:cNvPr>
          <p:cNvSpPr/>
          <p:nvPr/>
        </p:nvSpPr>
        <p:spPr>
          <a:xfrm>
            <a:off x="1796943" y="1351281"/>
            <a:ext cx="2461473" cy="3778578"/>
          </a:xfrm>
          <a:prstGeom prst="rect">
            <a:avLst/>
          </a:prstGeom>
          <a:noFill/>
          <a:ln w="571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1E8F3B4-106E-3145-0F70-4FA782FB9DA6}"/>
              </a:ext>
            </a:extLst>
          </p:cNvPr>
          <p:cNvSpPr/>
          <p:nvPr/>
        </p:nvSpPr>
        <p:spPr>
          <a:xfrm>
            <a:off x="7641771" y="1280161"/>
            <a:ext cx="2565919" cy="3992879"/>
          </a:xfrm>
          <a:prstGeom prst="rect">
            <a:avLst/>
          </a:prstGeom>
          <a:noFill/>
          <a:ln w="571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7302E5BB-46F4-C594-FF5B-1669F9F7EA3F}"/>
              </a:ext>
            </a:extLst>
          </p:cNvPr>
          <p:cNvCxnSpPr/>
          <p:nvPr/>
        </p:nvCxnSpPr>
        <p:spPr>
          <a:xfrm flipV="1">
            <a:off x="4225898" y="2958741"/>
            <a:ext cx="1118585" cy="94051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F67D47A2-6274-AF16-A666-1DBAC1AF5421}"/>
              </a:ext>
            </a:extLst>
          </p:cNvPr>
          <p:cNvCxnSpPr>
            <a:cxnSpLocks/>
          </p:cNvCxnSpPr>
          <p:nvPr/>
        </p:nvCxnSpPr>
        <p:spPr>
          <a:xfrm flipH="1" flipV="1">
            <a:off x="6102414" y="2686242"/>
            <a:ext cx="1495292" cy="107295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96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texto, menu, carne, captura de ecrã&#10;&#10;Descrição gerada automaticamente">
            <a:extLst>
              <a:ext uri="{FF2B5EF4-FFF2-40B4-BE49-F238E27FC236}">
                <a16:creationId xmlns:a16="http://schemas.microsoft.com/office/drawing/2014/main" id="{E8D6C941-A710-D8A3-33D4-E8AE80339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498" y="643467"/>
            <a:ext cx="2618400" cy="55710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3FE08F-C4E0-C229-E038-445A08B7C2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07" t="4050" r="8063" b="3357"/>
          <a:stretch/>
        </p:blipFill>
        <p:spPr>
          <a:xfrm>
            <a:off x="1759393" y="254000"/>
            <a:ext cx="2861734" cy="6350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FC3AEF-F8FA-E13A-A7AC-A6AFBB26AFEF}"/>
              </a:ext>
            </a:extLst>
          </p:cNvPr>
          <p:cNvSpPr txBox="1"/>
          <p:nvPr/>
        </p:nvSpPr>
        <p:spPr>
          <a:xfrm>
            <a:off x="4837279" y="1261619"/>
            <a:ext cx="26184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8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FeedBack</a:t>
            </a:r>
            <a:r>
              <a:rPr lang="pt-PT" sz="2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team</a:t>
            </a:r>
            <a:endParaRPr lang="pt-PT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Contacto com o utilizador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02C0FAC-CD20-7F5B-3DD3-47A91D25D28F}"/>
              </a:ext>
            </a:extLst>
          </p:cNvPr>
          <p:cNvSpPr/>
          <p:nvPr/>
        </p:nvSpPr>
        <p:spPr>
          <a:xfrm>
            <a:off x="1836169" y="1755988"/>
            <a:ext cx="2694601" cy="4001346"/>
          </a:xfrm>
          <a:prstGeom prst="rect">
            <a:avLst/>
          </a:prstGeom>
          <a:noFill/>
          <a:ln w="571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746D249-1224-88E5-D46C-7C3F200F3AF3}"/>
              </a:ext>
            </a:extLst>
          </p:cNvPr>
          <p:cNvSpPr/>
          <p:nvPr/>
        </p:nvSpPr>
        <p:spPr>
          <a:xfrm>
            <a:off x="7641771" y="4632959"/>
            <a:ext cx="2416629" cy="843281"/>
          </a:xfrm>
          <a:prstGeom prst="rect">
            <a:avLst/>
          </a:prstGeom>
          <a:noFill/>
          <a:ln w="571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DBA5CD40-41F0-7576-55CA-EDB8759AC6A6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530770" y="2329312"/>
            <a:ext cx="801537" cy="142734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489915AB-3298-A601-8FF5-923082D87CBC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146479" y="2386659"/>
            <a:ext cx="1495292" cy="266794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74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texto, captura de ecrã&#10;&#10;Descrição gerada automaticamente">
            <a:extLst>
              <a:ext uri="{FF2B5EF4-FFF2-40B4-BE49-F238E27FC236}">
                <a16:creationId xmlns:a16="http://schemas.microsoft.com/office/drawing/2014/main" id="{B23F4668-3240-B611-E311-F82927256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991" y="643467"/>
            <a:ext cx="2576617" cy="5571066"/>
          </a:xfrm>
          <a:prstGeom prst="rect">
            <a:avLst/>
          </a:prstGeom>
        </p:spPr>
      </p:pic>
      <p:pic>
        <p:nvPicPr>
          <p:cNvPr id="6" name="Imagem 5" descr="Uma imagem com texto, captura de ecrã, design&#10;&#10;Descrição gerada automaticamente">
            <a:extLst>
              <a:ext uri="{FF2B5EF4-FFF2-40B4-BE49-F238E27FC236}">
                <a16:creationId xmlns:a16="http://schemas.microsoft.com/office/drawing/2014/main" id="{BE7643AD-E922-E71C-0DBE-7713D207C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25" y="643467"/>
            <a:ext cx="2590546" cy="557106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18F4970-17D3-7C60-D7D6-E8CAA2550E57}"/>
              </a:ext>
            </a:extLst>
          </p:cNvPr>
          <p:cNvSpPr txBox="1"/>
          <p:nvPr/>
        </p:nvSpPr>
        <p:spPr>
          <a:xfrm>
            <a:off x="5150499" y="1698171"/>
            <a:ext cx="223934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News</a:t>
            </a:r>
            <a:r>
              <a:rPr lang="pt-PT" sz="2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team</a:t>
            </a:r>
            <a:endParaRPr lang="pt-PT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Juntar noticias - </a:t>
            </a:r>
            <a:r>
              <a:rPr lang="pt-PT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meat</a:t>
            </a:r>
            <a:r>
              <a:rPr lang="pt-PT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related</a:t>
            </a:r>
            <a:endParaRPr lang="pt-PT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08F2235-9CD5-1AAB-7155-3A66FFAEA2B0}"/>
              </a:ext>
            </a:extLst>
          </p:cNvPr>
          <p:cNvSpPr/>
          <p:nvPr/>
        </p:nvSpPr>
        <p:spPr>
          <a:xfrm>
            <a:off x="1980102" y="643468"/>
            <a:ext cx="2562691" cy="4721012"/>
          </a:xfrm>
          <a:prstGeom prst="rect">
            <a:avLst/>
          </a:prstGeom>
          <a:noFill/>
          <a:ln w="571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6561BA3-3E94-A474-1F19-199A7212FDE8}"/>
              </a:ext>
            </a:extLst>
          </p:cNvPr>
          <p:cNvSpPr/>
          <p:nvPr/>
        </p:nvSpPr>
        <p:spPr>
          <a:xfrm>
            <a:off x="7641771" y="633663"/>
            <a:ext cx="2549238" cy="4619057"/>
          </a:xfrm>
          <a:prstGeom prst="rect">
            <a:avLst/>
          </a:prstGeom>
          <a:noFill/>
          <a:ln w="571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A956D873-0FC5-372A-E90E-A1C0B5CFD7A1}"/>
              </a:ext>
            </a:extLst>
          </p:cNvPr>
          <p:cNvCxnSpPr>
            <a:cxnSpLocks/>
          </p:cNvCxnSpPr>
          <p:nvPr/>
        </p:nvCxnSpPr>
        <p:spPr>
          <a:xfrm flipV="1">
            <a:off x="4515876" y="3003974"/>
            <a:ext cx="933447" cy="68312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D2562E82-3F1B-9B68-DD2A-8965399D2B99}"/>
              </a:ext>
            </a:extLst>
          </p:cNvPr>
          <p:cNvCxnSpPr>
            <a:cxnSpLocks/>
          </p:cNvCxnSpPr>
          <p:nvPr/>
        </p:nvCxnSpPr>
        <p:spPr>
          <a:xfrm flipH="1" flipV="1">
            <a:off x="6111664" y="2813212"/>
            <a:ext cx="1495292" cy="55653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093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3049</TotalTime>
  <Words>41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Tema do Office</vt:lpstr>
      <vt:lpstr>MicroFrontEnd Teams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Teams</dc:title>
  <dc:creator>Miguel J.</dc:creator>
  <cp:lastModifiedBy>fc52724</cp:lastModifiedBy>
  <cp:revision>2</cp:revision>
  <dcterms:created xsi:type="dcterms:W3CDTF">2024-03-05T16:18:40Z</dcterms:created>
  <dcterms:modified xsi:type="dcterms:W3CDTF">2024-03-07T19:34:01Z</dcterms:modified>
</cp:coreProperties>
</file>