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766" r:id="rId3"/>
    <p:sldMasterId id="2147483769" r:id="rId4"/>
    <p:sldMasterId id="2147483668" r:id="rId5"/>
  </p:sldMasterIdLst>
  <p:handoutMasterIdLst>
    <p:handoutMasterId r:id="rId15"/>
  </p:handoutMasterIdLst>
  <p:sldIdLst>
    <p:sldId id="272" r:id="rId6"/>
    <p:sldId id="294" r:id="rId7"/>
    <p:sldId id="298" r:id="rId8"/>
    <p:sldId id="301" r:id="rId9"/>
    <p:sldId id="299" r:id="rId10"/>
    <p:sldId id="300" r:id="rId11"/>
    <p:sldId id="302" r:id="rId12"/>
    <p:sldId id="277" r:id="rId13"/>
    <p:sldId id="297" r:id="rId14"/>
  </p:sldIdLst>
  <p:sldSz cx="12188825" cy="6858000"/>
  <p:notesSz cx="7010400" cy="92964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1118"/>
    <a:srgbClr val="73C4F3"/>
    <a:srgbClr val="F7E7E7"/>
    <a:srgbClr val="73C4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10" autoAdjust="0"/>
    <p:restoredTop sz="94660"/>
  </p:normalViewPr>
  <p:slideViewPr>
    <p:cSldViewPr snapToGrid="0" snapToObjects="1">
      <p:cViewPr>
        <p:scale>
          <a:sx n="110" d="100"/>
          <a:sy n="110" d="100"/>
        </p:scale>
        <p:origin x="-632" y="-736"/>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handoutMaster" Target="handoutMasters/handout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4499F3A4-7CE6-7D4B-82F4-AAB0A89D24A0}" type="datetimeFigureOut">
              <a:rPr lang="en-US" smtClean="0"/>
              <a:t>10/7/15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F093AD1B-1BAA-D548-ACF0-7463C0C7D0E7}" type="slidenum">
              <a:rPr lang="en-US" smtClean="0"/>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 Id="rId3"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 Cover Option 1">
    <p:bg>
      <p:bgPr>
        <a:solidFill>
          <a:schemeClr val="tx1"/>
        </a:solidFill>
        <a:effectLst/>
      </p:bgPr>
    </p:bg>
    <p:spTree>
      <p:nvGrpSpPr>
        <p:cNvPr id="1" name=""/>
        <p:cNvGrpSpPr/>
        <p:nvPr/>
      </p:nvGrpSpPr>
      <p:grpSpPr>
        <a:xfrm>
          <a:off x="0" y="0"/>
          <a:ext cx="0" cy="0"/>
          <a:chOff x="0" y="0"/>
          <a:chExt cx="0" cy="0"/>
        </a:xfrm>
      </p:grpSpPr>
      <p:pic>
        <p:nvPicPr>
          <p:cNvPr id="11" name="Picture 10" descr="everform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5525" y="0"/>
            <a:ext cx="7353300" cy="6858000"/>
          </a:xfrm>
          <a:prstGeom prst="rect">
            <a:avLst/>
          </a:prstGeom>
        </p:spPr>
      </p:pic>
      <p:pic>
        <p:nvPicPr>
          <p:cNvPr id="12" name="Picture 11" descr="logo_neg.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18" y="5869872"/>
            <a:ext cx="1854200" cy="368300"/>
          </a:xfrm>
          <a:prstGeom prst="rect">
            <a:avLst/>
          </a:prstGeom>
        </p:spPr>
      </p:pic>
      <p:pic>
        <p:nvPicPr>
          <p:cNvPr id="13" name="Picture 12" descr="mark_neg.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88647" y="5802418"/>
            <a:ext cx="241300" cy="482600"/>
          </a:xfrm>
          <a:prstGeom prst="rect">
            <a:avLst/>
          </a:prstGeom>
        </p:spPr>
      </p:pic>
      <p:cxnSp>
        <p:nvCxnSpPr>
          <p:cNvPr id="5" name="Straight Connector 3"/>
          <p:cNvCxnSpPr>
            <a:cxnSpLocks noChangeShapeType="1"/>
          </p:cNvCxnSpPr>
          <p:nvPr userDrawn="1"/>
        </p:nvCxnSpPr>
        <p:spPr bwMode="auto">
          <a:xfrm>
            <a:off x="702551" y="4481513"/>
            <a:ext cx="463430"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702496" y="2374939"/>
            <a:ext cx="7812754"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702496" y="3479800"/>
            <a:ext cx="7808976"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402069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4153"/>
            <a:ext cx="10972800" cy="4800600"/>
          </a:xfrm>
        </p:spPr>
        <p:txBody>
          <a:bodyPr numCol="3"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6"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7"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2975334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0472"/>
            <a:ext cx="10972800" cy="4800600"/>
          </a:xfrm>
        </p:spPr>
        <p:txBody>
          <a:bodyPr numCol="4"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baseline="0"/>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endParaRPr lang="en-US" dirty="0" smtClean="0"/>
          </a:p>
          <a:p>
            <a:pPr lvl="0"/>
            <a:endParaRPr lang="en-US" dirty="0" smtClean="0"/>
          </a:p>
          <a:p>
            <a:pPr lvl="0"/>
            <a:endParaRPr lang="en-US" dirty="0"/>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3538998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0472"/>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366729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144596" y="1490472"/>
            <a:ext cx="54864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2"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4210708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0472"/>
            <a:ext cx="539496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2" name="Title 1"/>
          <p:cNvSpPr>
            <a:spLocks noGrp="1"/>
          </p:cNvSpPr>
          <p:nvPr>
            <p:ph type="title" hasCustomPrompt="1"/>
          </p:nvPr>
        </p:nvSpPr>
        <p:spPr>
          <a:xfrm>
            <a:off x="658196" y="547769"/>
            <a:ext cx="539496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1169"/>
            <a:ext cx="462619" cy="511"/>
          </a:xfrm>
          <a:prstGeom prst="line">
            <a:avLst/>
          </a:prstGeom>
          <a:noFill/>
          <a:ln w="34925">
            <a:solidFill>
              <a:schemeClr val="accent1"/>
            </a:solidFill>
            <a:round/>
            <a:headEnd/>
            <a:tailEnd/>
          </a:ln>
        </p:spPr>
      </p:cxnSp>
      <p:sp>
        <p:nvSpPr>
          <p:cNvPr id="7" name="Text Placeholder 2"/>
          <p:cNvSpPr>
            <a:spLocks noGrp="1"/>
          </p:cNvSpPr>
          <p:nvPr>
            <p:ph type="body" sz="quarter" idx="11" hasCustomPrompt="1"/>
          </p:nvPr>
        </p:nvSpPr>
        <p:spPr>
          <a:xfrm>
            <a:off x="6263346" y="1490472"/>
            <a:ext cx="539496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cxnSp>
        <p:nvCxnSpPr>
          <p:cNvPr id="10" name="Straight Connector 3"/>
          <p:cNvCxnSpPr>
            <a:cxnSpLocks noChangeShapeType="1"/>
          </p:cNvCxnSpPr>
          <p:nvPr userDrawn="1"/>
        </p:nvCxnSpPr>
        <p:spPr bwMode="auto">
          <a:xfrm>
            <a:off x="6263346" y="1241169"/>
            <a:ext cx="462619" cy="511"/>
          </a:xfrm>
          <a:prstGeom prst="line">
            <a:avLst/>
          </a:prstGeom>
          <a:noFill/>
          <a:ln w="34925">
            <a:solidFill>
              <a:schemeClr val="accent1"/>
            </a:solidFill>
            <a:round/>
            <a:headEnd/>
            <a:tailEnd/>
          </a:ln>
        </p:spPr>
      </p:cxnSp>
      <p:sp>
        <p:nvSpPr>
          <p:cNvPr id="16" name="Text Placeholder 2"/>
          <p:cNvSpPr>
            <a:spLocks noGrp="1"/>
          </p:cNvSpPr>
          <p:nvPr>
            <p:ph type="body" sz="quarter" idx="12" hasCustomPrompt="1"/>
          </p:nvPr>
        </p:nvSpPr>
        <p:spPr>
          <a:xfrm>
            <a:off x="6263346" y="547769"/>
            <a:ext cx="5394960" cy="520577"/>
          </a:xfrm>
        </p:spPr>
        <p:txBody>
          <a:bodyPr/>
          <a:lstStyle>
            <a:lvl1pPr algn="l" defTabSz="457200" rtl="0" eaLnBrk="1" latinLnBrk="0" hangingPunct="1">
              <a:lnSpc>
                <a:spcPct val="90000"/>
              </a:lnSpc>
              <a:spcBef>
                <a:spcPct val="0"/>
              </a:spcBef>
              <a:buNone/>
              <a:defRPr lang="en-US" sz="3600" b="0" i="0" kern="1200" baseline="0" dirty="0" smtClean="0">
                <a:solidFill>
                  <a:schemeClr val="tx1"/>
                </a:solidFill>
                <a:latin typeface="SapientSansBold"/>
                <a:ea typeface="+mj-ea"/>
                <a:cs typeface="SapientSansBold"/>
              </a:defRPr>
            </a:lvl1pPr>
          </a:lstStyle>
          <a:p>
            <a:pPr lvl="0"/>
            <a:r>
              <a:rPr lang="en-US" dirty="0" smtClean="0"/>
              <a:t>SHORT TITLE ALL CAP</a:t>
            </a:r>
          </a:p>
        </p:txBody>
      </p:sp>
    </p:spTree>
    <p:extLst>
      <p:ext uri="{BB962C8B-B14F-4D97-AF65-F5344CB8AC3E}">
        <p14:creationId xmlns:p14="http://schemas.microsoft.com/office/powerpoint/2010/main" val="1323863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One Header">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0472"/>
            <a:ext cx="539496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2" name="Title 1"/>
          <p:cNvSpPr>
            <a:spLocks noGrp="1"/>
          </p:cNvSpPr>
          <p:nvPr>
            <p:ph type="title" hasCustomPrompt="1"/>
          </p:nvPr>
        </p:nvSpPr>
        <p:spPr>
          <a:xfrm>
            <a:off x="658196" y="547769"/>
            <a:ext cx="1100011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3" name="Straight Connector 3"/>
          <p:cNvCxnSpPr>
            <a:cxnSpLocks noChangeShapeType="1"/>
          </p:cNvCxnSpPr>
          <p:nvPr userDrawn="1"/>
        </p:nvCxnSpPr>
        <p:spPr bwMode="auto">
          <a:xfrm>
            <a:off x="649557" y="1241169"/>
            <a:ext cx="462619" cy="511"/>
          </a:xfrm>
          <a:prstGeom prst="line">
            <a:avLst/>
          </a:prstGeom>
          <a:noFill/>
          <a:ln w="34925">
            <a:solidFill>
              <a:schemeClr val="accent1"/>
            </a:solidFill>
            <a:round/>
            <a:headEnd/>
            <a:tailEnd/>
          </a:ln>
        </p:spPr>
      </p:cxnSp>
      <p:sp>
        <p:nvSpPr>
          <p:cNvPr id="7" name="Text Placeholder 2"/>
          <p:cNvSpPr>
            <a:spLocks noGrp="1"/>
          </p:cNvSpPr>
          <p:nvPr>
            <p:ph type="body" sz="quarter" idx="11" hasCustomPrompt="1"/>
          </p:nvPr>
        </p:nvSpPr>
        <p:spPr>
          <a:xfrm>
            <a:off x="6263346" y="1490472"/>
            <a:ext cx="539496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Tree>
    <p:extLst>
      <p:ext uri="{BB962C8B-B14F-4D97-AF65-F5344CB8AC3E}">
        <p14:creationId xmlns:p14="http://schemas.microsoft.com/office/powerpoint/2010/main" val="1015698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1"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spTree>
    <p:extLst>
      <p:ext uri="{BB962C8B-B14F-4D97-AF65-F5344CB8AC3E}">
        <p14:creationId xmlns:p14="http://schemas.microsoft.com/office/powerpoint/2010/main" val="451046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58197" y="3098140"/>
            <a:ext cx="5332611" cy="661720"/>
          </a:xfrm>
          <a:prstGeom prst="rect">
            <a:avLst/>
          </a:prstGeom>
        </p:spPr>
        <p:txBody>
          <a:bodyPr lIns="0" rIns="0" anchor="ctr" anchorCtr="0">
            <a:noAutofit/>
          </a:bodyPr>
          <a:lstStyle>
            <a:lvl1pPr>
              <a:defRPr sz="3600">
                <a:solidFill>
                  <a:schemeClr val="tx1"/>
                </a:solidFill>
                <a:latin typeface="SapientSansBold"/>
                <a:cs typeface="SapientSansBold"/>
              </a:defRPr>
            </a:lvl1pPr>
          </a:lstStyle>
          <a:p>
            <a:r>
              <a:rPr lang="en-US" dirty="0" smtClean="0"/>
              <a:t>THANK YOU</a:t>
            </a:r>
            <a:endParaRPr lang="en-US" dirty="0"/>
          </a:p>
        </p:txBody>
      </p:sp>
      <p:pic>
        <p:nvPicPr>
          <p:cNvPr id="8" name="Picture 7" descr="everform_pos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4525" y="0"/>
            <a:ext cx="6464300" cy="6858000"/>
          </a:xfrm>
          <a:prstGeom prst="rect">
            <a:avLst/>
          </a:prstGeom>
        </p:spPr>
      </p:pic>
      <p:grpSp>
        <p:nvGrpSpPr>
          <p:cNvPr id="9" name="Group 8"/>
          <p:cNvGrpSpPr/>
          <p:nvPr userDrawn="1"/>
        </p:nvGrpSpPr>
        <p:grpSpPr>
          <a:xfrm>
            <a:off x="676656" y="6277890"/>
            <a:ext cx="3687865" cy="257556"/>
            <a:chOff x="484632" y="6277890"/>
            <a:chExt cx="3687865" cy="257556"/>
          </a:xfrm>
        </p:grpSpPr>
        <p:sp>
          <p:nvSpPr>
            <p:cNvPr id="10" name="Text Box 37"/>
            <p:cNvSpPr txBox="1">
              <a:spLocks noChangeArrowheads="1"/>
            </p:cNvSpPr>
            <p:nvPr userDrawn="1"/>
          </p:nvSpPr>
          <p:spPr bwMode="auto">
            <a:xfrm>
              <a:off x="579985" y="6313198"/>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800" b="0" dirty="0" smtClean="0">
                  <a:solidFill>
                    <a:schemeClr val="bg1">
                      <a:lumMod val="50000"/>
                    </a:schemeClr>
                  </a:solidFill>
                  <a:latin typeface="SapientSansMedium"/>
                  <a:cs typeface="SapientSansMedium"/>
                </a:rPr>
                <a:t>© 2013 SAPIENT CORPORATION   |   CONFIDENTIAL</a:t>
              </a:r>
              <a:endParaRPr lang="en-US" sz="800" b="0" dirty="0">
                <a:solidFill>
                  <a:schemeClr val="bg1">
                    <a:lumMod val="50000"/>
                  </a:schemeClr>
                </a:solidFill>
                <a:latin typeface="SapientSansMedium"/>
                <a:cs typeface="SapientSansMedium"/>
              </a:endParaRPr>
            </a:p>
          </p:txBody>
        </p:sp>
        <p:pic>
          <p:nvPicPr>
            <p:cNvPr id="11" name="Picture 10" descr="small_m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4632" y="6277890"/>
              <a:ext cx="118872" cy="257556"/>
            </a:xfrm>
            <a:prstGeom prst="rect">
              <a:avLst/>
            </a:prstGeom>
          </p:spPr>
        </p:pic>
      </p:grpSp>
    </p:spTree>
    <p:extLst>
      <p:ext uri="{BB962C8B-B14F-4D97-AF65-F5344CB8AC3E}">
        <p14:creationId xmlns:p14="http://schemas.microsoft.com/office/powerpoint/2010/main" val="15059437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sp>
        <p:nvSpPr>
          <p:cNvPr id="10" name="Text Placeholder 2"/>
          <p:cNvSpPr>
            <a:spLocks noGrp="1"/>
          </p:cNvSpPr>
          <p:nvPr>
            <p:ph type="body" sz="quarter" idx="10" hasCustomPrompt="1"/>
          </p:nvPr>
        </p:nvSpPr>
        <p:spPr>
          <a:xfrm>
            <a:off x="658196" y="1494153"/>
            <a:ext cx="109728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cxnSp>
        <p:nvCxnSpPr>
          <p:cNvPr id="11"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677834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Electric Blue Divider">
    <p:bg>
      <p:bgPr>
        <a:solidFill>
          <a:schemeClr val="tx2"/>
        </a:solidFill>
        <a:effectLst/>
      </p:bgPr>
    </p:bg>
    <p:spTree>
      <p:nvGrpSpPr>
        <p:cNvPr id="1" name=""/>
        <p:cNvGrpSpPr/>
        <p:nvPr/>
      </p:nvGrpSpPr>
      <p:grpSpPr>
        <a:xfrm>
          <a:off x="0" y="0"/>
          <a:ext cx="0" cy="0"/>
          <a:chOff x="0" y="0"/>
          <a:chExt cx="0" cy="0"/>
        </a:xfrm>
      </p:grpSpPr>
      <p:sp>
        <p:nvSpPr>
          <p:cNvPr id="10" name="Text Placeholder 14"/>
          <p:cNvSpPr>
            <a:spLocks noGrp="1"/>
          </p:cNvSpPr>
          <p:nvPr>
            <p:ph type="body" sz="quarter" idx="10" hasCustomPrompt="1"/>
          </p:nvPr>
        </p:nvSpPr>
        <p:spPr>
          <a:xfrm>
            <a:off x="1227293" y="2082801"/>
            <a:ext cx="2697007" cy="2462213"/>
          </a:xfrm>
        </p:spPr>
        <p:txBody>
          <a:bodyPr wrap="square" lIns="0" tIns="0" rIns="0" bIns="0">
            <a:noAutofit/>
          </a:bodyPr>
          <a:lstStyle>
            <a:lvl1pPr marL="0" indent="0">
              <a:buNone/>
              <a:defRPr sz="16000" baseline="0">
                <a:ln>
                  <a:noFill/>
                </a:ln>
                <a:solidFill>
                  <a:srgbClr val="FFFFFF">
                    <a:alpha val="20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702495" y="2956738"/>
            <a:ext cx="7069519" cy="553998"/>
          </a:xfrm>
        </p:spPr>
        <p:txBody>
          <a:bodyPr lIns="0" tIns="0" rIns="0" bIns="0">
            <a:noAutofit/>
          </a:bodyPr>
          <a:lstStyle>
            <a:lvl1pPr>
              <a:defRPr sz="3600" spc="-80">
                <a:solidFill>
                  <a:schemeClr val="tx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702495" y="3511118"/>
            <a:ext cx="7069519" cy="292388"/>
          </a:xfrm>
        </p:spPr>
        <p:txBody>
          <a:bodyPr lIns="0" tIns="0" rIns="0" bIns="0">
            <a:noAutofit/>
          </a:bodyPr>
          <a:lstStyle>
            <a:lvl1pPr marL="0" indent="0" algn="l">
              <a:buNone/>
              <a:defRPr sz="1700" b="0" i="1">
                <a:solidFill>
                  <a:schemeClr val="bg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11" name="Picture 10" descr="divide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0625" y="0"/>
            <a:ext cx="5918200" cy="6858000"/>
          </a:xfrm>
          <a:prstGeom prst="rect">
            <a:avLst/>
          </a:prstGeom>
        </p:spPr>
      </p:pic>
    </p:spTree>
    <p:extLst>
      <p:ext uri="{BB962C8B-B14F-4D97-AF65-F5344CB8AC3E}">
        <p14:creationId xmlns:p14="http://schemas.microsoft.com/office/powerpoint/2010/main" val="336531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Cover Option 2">
    <p:bg>
      <p:bgPr>
        <a:solidFill>
          <a:schemeClr val="tx1"/>
        </a:solidFill>
        <a:effectLst/>
      </p:bgPr>
    </p:bg>
    <p:spTree>
      <p:nvGrpSpPr>
        <p:cNvPr id="1" name=""/>
        <p:cNvGrpSpPr/>
        <p:nvPr/>
      </p:nvGrpSpPr>
      <p:grpSpPr>
        <a:xfrm>
          <a:off x="0" y="0"/>
          <a:ext cx="0" cy="0"/>
          <a:chOff x="0" y="0"/>
          <a:chExt cx="0" cy="0"/>
        </a:xfrm>
      </p:grpSpPr>
      <p:pic>
        <p:nvPicPr>
          <p:cNvPr id="6" name="Picture 5" descr="everform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9625" y="0"/>
            <a:ext cx="6299200" cy="6858000"/>
          </a:xfrm>
          <a:prstGeom prst="rect">
            <a:avLst/>
          </a:prstGeom>
        </p:spPr>
      </p:pic>
      <p:pic>
        <p:nvPicPr>
          <p:cNvPr id="7" name="Picture 6" descr="logo_neg.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18" y="5869872"/>
            <a:ext cx="1854200" cy="368300"/>
          </a:xfrm>
          <a:prstGeom prst="rect">
            <a:avLst/>
          </a:prstGeom>
        </p:spPr>
      </p:pic>
      <p:pic>
        <p:nvPicPr>
          <p:cNvPr id="8" name="Picture 7" descr="mark_neg.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88647" y="5802418"/>
            <a:ext cx="241300" cy="482600"/>
          </a:xfrm>
          <a:prstGeom prst="rect">
            <a:avLst/>
          </a:prstGeom>
        </p:spPr>
      </p:pic>
      <p:cxnSp>
        <p:nvCxnSpPr>
          <p:cNvPr id="9" name="Straight Connector 3"/>
          <p:cNvCxnSpPr>
            <a:cxnSpLocks noChangeShapeType="1"/>
          </p:cNvCxnSpPr>
          <p:nvPr userDrawn="1"/>
        </p:nvCxnSpPr>
        <p:spPr bwMode="auto">
          <a:xfrm>
            <a:off x="702551" y="4494213"/>
            <a:ext cx="463430"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702495" y="2651938"/>
            <a:ext cx="7069519" cy="553998"/>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702495" y="3206318"/>
            <a:ext cx="7069519" cy="292388"/>
          </a:xfrm>
        </p:spPr>
        <p:txBody>
          <a:bodyPr lIns="0" tIns="0" rIns="0" bIns="0">
            <a:noAutofit/>
          </a:bodyPr>
          <a:lstStyle>
            <a:lvl1pPr marL="0" indent="0" algn="l">
              <a:buNone/>
              <a:defRPr sz="1800" b="0" i="1">
                <a:solidFill>
                  <a:schemeClr val="bg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702495" y="3505200"/>
            <a:ext cx="7069519"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1333605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Cover Option 1">
    <p:spTree>
      <p:nvGrpSpPr>
        <p:cNvPr id="1" name=""/>
        <p:cNvGrpSpPr/>
        <p:nvPr/>
      </p:nvGrpSpPr>
      <p:grpSpPr>
        <a:xfrm>
          <a:off x="0" y="0"/>
          <a:ext cx="0" cy="0"/>
          <a:chOff x="0" y="0"/>
          <a:chExt cx="0" cy="0"/>
        </a:xfrm>
      </p:grpSpPr>
      <p:pic>
        <p:nvPicPr>
          <p:cNvPr id="8" name="Picture 7" descr="everform_pos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4525" y="0"/>
            <a:ext cx="6464300" cy="6858000"/>
          </a:xfrm>
          <a:prstGeom prst="rect">
            <a:avLst/>
          </a:prstGeom>
        </p:spPr>
      </p:pic>
      <p:pic>
        <p:nvPicPr>
          <p:cNvPr id="9" name="Picture 8" descr="logo_positiv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18" y="5869872"/>
            <a:ext cx="1854200" cy="368300"/>
          </a:xfrm>
          <a:prstGeom prst="rect">
            <a:avLst/>
          </a:prstGeom>
        </p:spPr>
      </p:pic>
      <p:pic>
        <p:nvPicPr>
          <p:cNvPr id="12" name="Picture 11" descr="mark_positiv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88647" y="5802418"/>
            <a:ext cx="241300" cy="482600"/>
          </a:xfrm>
          <a:prstGeom prst="rect">
            <a:avLst/>
          </a:prstGeom>
        </p:spPr>
      </p:pic>
      <p:cxnSp>
        <p:nvCxnSpPr>
          <p:cNvPr id="7" name="Straight Connector 3"/>
          <p:cNvCxnSpPr>
            <a:cxnSpLocks noChangeShapeType="1"/>
          </p:cNvCxnSpPr>
          <p:nvPr userDrawn="1"/>
        </p:nvCxnSpPr>
        <p:spPr bwMode="auto">
          <a:xfrm>
            <a:off x="702551" y="4481513"/>
            <a:ext cx="463430"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702496" y="2374939"/>
            <a:ext cx="7812754"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p>
        </p:txBody>
      </p:sp>
      <p:sp>
        <p:nvSpPr>
          <p:cNvPr id="11" name="Text Placeholder 14"/>
          <p:cNvSpPr>
            <a:spLocks noGrp="1"/>
          </p:cNvSpPr>
          <p:nvPr>
            <p:ph type="body" sz="quarter" idx="10" hasCustomPrompt="1"/>
          </p:nvPr>
        </p:nvSpPr>
        <p:spPr>
          <a:xfrm>
            <a:off x="702496" y="3479800"/>
            <a:ext cx="7808976" cy="815608"/>
          </a:xfrm>
        </p:spPr>
        <p:txBody>
          <a:bodyPr lIns="0" tIns="0" rIns="0" bIns="0">
            <a:noAutofit/>
          </a:bodyPr>
          <a:lstStyle>
            <a:lvl1pPr marL="0" indent="0">
              <a:buNone/>
              <a:defRPr sz="5300">
                <a:ln>
                  <a:solidFill>
                    <a:schemeClr val="tx1">
                      <a:alpha val="50000"/>
                    </a:schemeClr>
                  </a:solidFill>
                </a:ln>
                <a:solidFill>
                  <a:schemeClr val="bg1"/>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2462147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Cover Option 2">
    <p:spTree>
      <p:nvGrpSpPr>
        <p:cNvPr id="1" name=""/>
        <p:cNvGrpSpPr/>
        <p:nvPr/>
      </p:nvGrpSpPr>
      <p:grpSpPr>
        <a:xfrm>
          <a:off x="0" y="0"/>
          <a:ext cx="0" cy="0"/>
          <a:chOff x="0" y="0"/>
          <a:chExt cx="0" cy="0"/>
        </a:xfrm>
      </p:grpSpPr>
      <p:pic>
        <p:nvPicPr>
          <p:cNvPr id="6" name="Picture 5" descr="everform_pos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3825" y="0"/>
            <a:ext cx="5715000" cy="6858000"/>
          </a:xfrm>
          <a:prstGeom prst="rect">
            <a:avLst/>
          </a:prstGeom>
        </p:spPr>
      </p:pic>
      <p:pic>
        <p:nvPicPr>
          <p:cNvPr id="7" name="Picture 6" descr="logo_positiv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3918" y="5869872"/>
            <a:ext cx="1854200" cy="368300"/>
          </a:xfrm>
          <a:prstGeom prst="rect">
            <a:avLst/>
          </a:prstGeom>
        </p:spPr>
      </p:pic>
      <p:pic>
        <p:nvPicPr>
          <p:cNvPr id="8" name="Picture 7" descr="mark_positive.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88647" y="5802418"/>
            <a:ext cx="241300" cy="482600"/>
          </a:xfrm>
          <a:prstGeom prst="rect">
            <a:avLst/>
          </a:prstGeom>
        </p:spPr>
      </p:pic>
      <p:cxnSp>
        <p:nvCxnSpPr>
          <p:cNvPr id="9" name="Straight Connector 3"/>
          <p:cNvCxnSpPr>
            <a:cxnSpLocks noChangeShapeType="1"/>
          </p:cNvCxnSpPr>
          <p:nvPr userDrawn="1"/>
        </p:nvCxnSpPr>
        <p:spPr bwMode="auto">
          <a:xfrm>
            <a:off x="702551" y="4494213"/>
            <a:ext cx="463430"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702495" y="2651938"/>
            <a:ext cx="7069519" cy="553998"/>
          </a:xfrm>
        </p:spPr>
        <p:txBody>
          <a:bodyPr lIns="0" tIns="0" rIns="0" bIns="0">
            <a:noAutofit/>
          </a:bodyPr>
          <a:lstStyle>
            <a:lvl1pPr>
              <a:defRPr sz="3600" b="0" i="0">
                <a:solidFill>
                  <a:srgbClr val="159DEB"/>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702495" y="3206318"/>
            <a:ext cx="7069519" cy="292388"/>
          </a:xfrm>
        </p:spPr>
        <p:txBody>
          <a:bodyPr lIns="0" tIns="0" rIns="0" bIns="0">
            <a:noAutofit/>
          </a:bodyPr>
          <a:lstStyle>
            <a:lvl1pPr marL="0" indent="0" algn="l">
              <a:buNone/>
              <a:defRPr sz="1800" b="0" i="1">
                <a:solidFill>
                  <a:schemeClr val="tx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702495" y="3505200"/>
            <a:ext cx="7069519" cy="815608"/>
          </a:xfrm>
        </p:spPr>
        <p:txBody>
          <a:bodyPr lIns="0" tIns="0" rIns="0" bIns="0">
            <a:noAutofit/>
          </a:bodyPr>
          <a:lstStyle>
            <a:lvl1pPr marL="0" indent="0">
              <a:buNone/>
              <a:defRPr sz="5300">
                <a:ln>
                  <a:solidFill>
                    <a:schemeClr val="tx1">
                      <a:alpha val="50000"/>
                    </a:schemeClr>
                  </a:solidFill>
                </a:ln>
                <a:solidFill>
                  <a:schemeClr val="bg2">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94062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ctric Blue Divider">
    <p:bg>
      <p:bgPr>
        <a:solidFill>
          <a:schemeClr val="tx2"/>
        </a:solidFill>
        <a:effectLst/>
      </p:bgPr>
    </p:bg>
    <p:spTree>
      <p:nvGrpSpPr>
        <p:cNvPr id="1" name=""/>
        <p:cNvGrpSpPr/>
        <p:nvPr/>
      </p:nvGrpSpPr>
      <p:grpSpPr>
        <a:xfrm>
          <a:off x="0" y="0"/>
          <a:ext cx="0" cy="0"/>
          <a:chOff x="0" y="0"/>
          <a:chExt cx="0" cy="0"/>
        </a:xfrm>
      </p:grpSpPr>
      <p:sp>
        <p:nvSpPr>
          <p:cNvPr id="10" name="Text Placeholder 14"/>
          <p:cNvSpPr>
            <a:spLocks noGrp="1"/>
          </p:cNvSpPr>
          <p:nvPr>
            <p:ph type="body" sz="quarter" idx="10" hasCustomPrompt="1"/>
          </p:nvPr>
        </p:nvSpPr>
        <p:spPr>
          <a:xfrm>
            <a:off x="1227293" y="2082801"/>
            <a:ext cx="2697007" cy="2462213"/>
          </a:xfrm>
        </p:spPr>
        <p:txBody>
          <a:bodyPr wrap="square" lIns="0" tIns="0" rIns="0" bIns="0">
            <a:noAutofit/>
          </a:bodyPr>
          <a:lstStyle>
            <a:lvl1pPr marL="0" indent="0">
              <a:buNone/>
              <a:defRPr sz="16000" baseline="0">
                <a:ln>
                  <a:noFill/>
                </a:ln>
                <a:solidFill>
                  <a:srgbClr val="FFFFFF">
                    <a:alpha val="20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702495" y="2956738"/>
            <a:ext cx="7069519" cy="553998"/>
          </a:xfrm>
        </p:spPr>
        <p:txBody>
          <a:bodyPr lIns="0" tIns="0" rIns="0" bIns="0">
            <a:noAutofit/>
          </a:bodyPr>
          <a:lstStyle>
            <a:lvl1pPr>
              <a:defRPr sz="3600" spc="-80">
                <a:solidFill>
                  <a:schemeClr val="tx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702495" y="3511118"/>
            <a:ext cx="7069519" cy="292388"/>
          </a:xfrm>
        </p:spPr>
        <p:txBody>
          <a:bodyPr lIns="0" tIns="0" rIns="0" bIns="0">
            <a:noAutofit/>
          </a:bodyPr>
          <a:lstStyle>
            <a:lvl1pPr marL="0" indent="0" algn="l">
              <a:buNone/>
              <a:defRPr sz="1700" b="0" i="1">
                <a:solidFill>
                  <a:schemeClr val="bg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11" name="Picture 10" descr="divider_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0625" y="0"/>
            <a:ext cx="5918200" cy="6858000"/>
          </a:xfrm>
          <a:prstGeom prst="rect">
            <a:avLst/>
          </a:prstGeom>
        </p:spPr>
      </p:pic>
    </p:spTree>
    <p:extLst>
      <p:ext uri="{BB962C8B-B14F-4D97-AF65-F5344CB8AC3E}">
        <p14:creationId xmlns:p14="http://schemas.microsoft.com/office/powerpoint/2010/main" val="304934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Divider">
    <p:bg>
      <p:bgPr>
        <a:solidFill>
          <a:schemeClr val="tx1"/>
        </a:solidFill>
        <a:effectLst/>
      </p:bgPr>
    </p:bg>
    <p:spTree>
      <p:nvGrpSpPr>
        <p:cNvPr id="1" name=""/>
        <p:cNvGrpSpPr/>
        <p:nvPr/>
      </p:nvGrpSpPr>
      <p:grpSpPr>
        <a:xfrm>
          <a:off x="0" y="0"/>
          <a:ext cx="0" cy="0"/>
          <a:chOff x="0" y="0"/>
          <a:chExt cx="0" cy="0"/>
        </a:xfrm>
      </p:grpSpPr>
      <p:pic>
        <p:nvPicPr>
          <p:cNvPr id="11" name="Picture 10" descr="end_1_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92725" y="0"/>
            <a:ext cx="6896100" cy="6858000"/>
          </a:xfrm>
          <a:prstGeom prst="rect">
            <a:avLst/>
          </a:prstGeom>
        </p:spPr>
      </p:pic>
      <p:sp>
        <p:nvSpPr>
          <p:cNvPr id="6" name="Text Placeholder 14"/>
          <p:cNvSpPr>
            <a:spLocks noGrp="1"/>
          </p:cNvSpPr>
          <p:nvPr>
            <p:ph type="body" sz="quarter" idx="10" hasCustomPrompt="1"/>
          </p:nvPr>
        </p:nvSpPr>
        <p:spPr>
          <a:xfrm>
            <a:off x="1227293" y="2082801"/>
            <a:ext cx="2697007" cy="2462213"/>
          </a:xfrm>
        </p:spPr>
        <p:txBody>
          <a:bodyPr wrap="square" lIns="0" tIns="0" rIns="0" bIns="0">
            <a:noAutofit/>
          </a:bodyPr>
          <a:lstStyle>
            <a:lvl1pPr marL="0" indent="0">
              <a:buNone/>
              <a:defRPr sz="16000" baseline="0">
                <a:ln>
                  <a:noFill/>
                </a:ln>
                <a:solidFill>
                  <a:srgbClr val="FFFFFF">
                    <a:alpha val="25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7" name="Title 1"/>
          <p:cNvSpPr>
            <a:spLocks noGrp="1"/>
          </p:cNvSpPr>
          <p:nvPr>
            <p:ph type="ctrTitle" hasCustomPrompt="1"/>
          </p:nvPr>
        </p:nvSpPr>
        <p:spPr>
          <a:xfrm>
            <a:off x="702495" y="2956738"/>
            <a:ext cx="7069519" cy="553998"/>
          </a:xfrm>
        </p:spPr>
        <p:txBody>
          <a:bodyPr lIns="0" tIns="0" rIns="0" bIns="0">
            <a:noAutofit/>
          </a:bodyPr>
          <a:lstStyle>
            <a:lvl1pPr>
              <a:defRPr sz="3600" spc="-80">
                <a:solidFill>
                  <a:schemeClr val="bg1"/>
                </a:solidFill>
                <a:latin typeface="SapientSansBold"/>
                <a:cs typeface="SapientSansBold"/>
              </a:defRPr>
            </a:lvl1pPr>
          </a:lstStyle>
          <a:p>
            <a:pPr lvl="0"/>
            <a:r>
              <a:rPr lang="en-US" dirty="0" smtClean="0"/>
              <a:t>AGENDA ITEM TITLE</a:t>
            </a:r>
            <a:endParaRPr lang="en-US" dirty="0"/>
          </a:p>
        </p:txBody>
      </p:sp>
      <p:sp>
        <p:nvSpPr>
          <p:cNvPr id="8" name="Subtitle 2"/>
          <p:cNvSpPr>
            <a:spLocks noGrp="1"/>
          </p:cNvSpPr>
          <p:nvPr>
            <p:ph type="subTitle" idx="1" hasCustomPrompt="1"/>
          </p:nvPr>
        </p:nvSpPr>
        <p:spPr>
          <a:xfrm>
            <a:off x="702495" y="3511118"/>
            <a:ext cx="7069519" cy="292388"/>
          </a:xfrm>
        </p:spPr>
        <p:txBody>
          <a:bodyPr lIns="0" tIns="0" rIns="0" bIns="0">
            <a:noAutofit/>
          </a:bodyPr>
          <a:lstStyle>
            <a:lvl1pPr marL="0" indent="0" algn="l">
              <a:buNone/>
              <a:defRPr sz="1700" b="0" i="1">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23324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Subtitle 2"/>
          <p:cNvSpPr>
            <a:spLocks noGrp="1"/>
          </p:cNvSpPr>
          <p:nvPr>
            <p:ph type="subTitle" idx="1" hasCustomPrompt="1"/>
          </p:nvPr>
        </p:nvSpPr>
        <p:spPr>
          <a:xfrm>
            <a:off x="4790208" y="1225296"/>
            <a:ext cx="6720840" cy="411480"/>
          </a:xfrm>
          <a:prstGeom prst="rect">
            <a:avLst/>
          </a:prstGeom>
        </p:spPr>
        <p:txBody>
          <a:bodyPr>
            <a:noAutofit/>
          </a:bodyPr>
          <a:lstStyle>
            <a:lvl1pPr marL="0" indent="0" algn="l">
              <a:buNone/>
              <a:defRPr sz="2100" b="0" i="0">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
        <p:nvSpPr>
          <p:cNvPr id="3" name="Text Placeholder 2"/>
          <p:cNvSpPr>
            <a:spLocks noGrp="1"/>
          </p:cNvSpPr>
          <p:nvPr>
            <p:ph type="body" sz="quarter" idx="10" hasCustomPrompt="1"/>
          </p:nvPr>
        </p:nvSpPr>
        <p:spPr>
          <a:xfrm>
            <a:off x="4790884" y="1783080"/>
            <a:ext cx="6720840" cy="429768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r>
              <a:rPr lang="en-US" dirty="0" smtClean="0"/>
              <a:t>Lorem ipsum dolor sit amet, consectetuer adipiscing elit, sed diam nonummy nibh euismod tincidunt ut laoreet dolore magna aliquam erat volutpat.</a:t>
            </a:r>
            <a:endParaRPr lang="en-US" dirty="0"/>
          </a:p>
        </p:txBody>
      </p:sp>
      <p:sp>
        <p:nvSpPr>
          <p:cNvPr id="13" name="Title 1"/>
          <p:cNvSpPr>
            <a:spLocks noGrp="1"/>
          </p:cNvSpPr>
          <p:nvPr>
            <p:ph type="title" hasCustomPrompt="1"/>
          </p:nvPr>
        </p:nvSpPr>
        <p:spPr>
          <a:xfrm>
            <a:off x="658197" y="3016621"/>
            <a:ext cx="3657600" cy="521938"/>
          </a:xfrm>
        </p:spPr>
        <p:txBody>
          <a:bodyPr lIns="0" tIns="0" rIns="0" bIns="0" anchor="b">
            <a:noAutofit/>
          </a:bodyPr>
          <a:lstStyle>
            <a:lvl1pPr>
              <a:lnSpc>
                <a:spcPct val="90000"/>
              </a:lnSpc>
              <a:defRPr sz="3600" baseline="0">
                <a:solidFill>
                  <a:srgbClr val="000000"/>
                </a:solidFill>
                <a:latin typeface="SapientSansBold"/>
                <a:cs typeface="SapientSansBold"/>
              </a:defRPr>
            </a:lvl1pPr>
          </a:lstStyle>
          <a:p>
            <a:r>
              <a:rPr lang="en-US" dirty="0" smtClean="0"/>
              <a:t>SLIDE TITLE</a:t>
            </a:r>
            <a:endParaRPr lang="en-US" dirty="0"/>
          </a:p>
        </p:txBody>
      </p:sp>
      <p:cxnSp>
        <p:nvCxnSpPr>
          <p:cNvPr id="14" name="Straight Connector 3"/>
          <p:cNvCxnSpPr>
            <a:cxnSpLocks noChangeShapeType="1"/>
          </p:cNvCxnSpPr>
          <p:nvPr userDrawn="1"/>
        </p:nvCxnSpPr>
        <p:spPr bwMode="auto">
          <a:xfrm>
            <a:off x="649557" y="3725310"/>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30714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sp>
        <p:nvSpPr>
          <p:cNvPr id="10" name="Text Placeholder 2"/>
          <p:cNvSpPr>
            <a:spLocks noGrp="1"/>
          </p:cNvSpPr>
          <p:nvPr>
            <p:ph type="body" sz="quarter" idx="10" hasCustomPrompt="1"/>
          </p:nvPr>
        </p:nvSpPr>
        <p:spPr>
          <a:xfrm>
            <a:off x="658196" y="1494153"/>
            <a:ext cx="10972800" cy="4800600"/>
          </a:xfrm>
        </p:spPr>
        <p:txBody>
          <a:bodyPr>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cxnSp>
        <p:nvCxnSpPr>
          <p:cNvPr id="11"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388171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6" name="Text Box 14"/>
          <p:cNvSpPr txBox="1">
            <a:spLocks noChangeArrowheads="1"/>
          </p:cNvSpPr>
          <p:nvPr userDrawn="1"/>
        </p:nvSpPr>
        <p:spPr bwMode="auto">
          <a:xfrm>
            <a:off x="11272549" y="6438901"/>
            <a:ext cx="410526"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ext Placeholder 2"/>
          <p:cNvSpPr>
            <a:spLocks noGrp="1"/>
          </p:cNvSpPr>
          <p:nvPr>
            <p:ph type="body" sz="quarter" idx="10" hasCustomPrompt="1"/>
          </p:nvPr>
        </p:nvSpPr>
        <p:spPr>
          <a:xfrm>
            <a:off x="658196" y="1494153"/>
            <a:ext cx="10972800"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endParaRPr lang="en-US" dirty="0"/>
          </a:p>
        </p:txBody>
      </p:sp>
      <p:sp>
        <p:nvSpPr>
          <p:cNvPr id="18" name="Title 1"/>
          <p:cNvSpPr>
            <a:spLocks noGrp="1"/>
          </p:cNvSpPr>
          <p:nvPr>
            <p:ph type="title" hasCustomPrompt="1"/>
          </p:nvPr>
        </p:nvSpPr>
        <p:spPr>
          <a:xfrm>
            <a:off x="658196" y="547769"/>
            <a:ext cx="10972800" cy="521208"/>
          </a:xfrm>
        </p:spPr>
        <p:txBody>
          <a:bodyPr lIns="0" tIns="0" rIns="0" bIns="0" anchor="t" anchorCtr="0">
            <a:noAutofit/>
          </a:bodyPr>
          <a:lstStyle>
            <a:lvl1pPr>
              <a:lnSpc>
                <a:spcPct val="90000"/>
              </a:lnSpc>
              <a:defRPr sz="3600" baseline="0">
                <a:solidFill>
                  <a:schemeClr val="tx1"/>
                </a:solidFill>
                <a:latin typeface="SapientSansBold"/>
                <a:cs typeface="SapientSansBold"/>
              </a:defRPr>
            </a:lvl1pPr>
          </a:lstStyle>
          <a:p>
            <a:r>
              <a:rPr lang="en-US" dirty="0" smtClean="0"/>
              <a:t>SHORT TITLE ALL CAP</a:t>
            </a:r>
            <a:endParaRPr lang="en-US" dirty="0"/>
          </a:p>
        </p:txBody>
      </p:sp>
      <p:cxnSp>
        <p:nvCxnSpPr>
          <p:cNvPr id="19" name="Straight Connector 3"/>
          <p:cNvCxnSpPr>
            <a:cxnSpLocks noChangeShapeType="1"/>
          </p:cNvCxnSpPr>
          <p:nvPr userDrawn="1"/>
        </p:nvCxnSpPr>
        <p:spPr bwMode="auto">
          <a:xfrm>
            <a:off x="649557" y="1240913"/>
            <a:ext cx="462619" cy="511"/>
          </a:xfrm>
          <a:prstGeom prst="line">
            <a:avLst/>
          </a:prstGeom>
          <a:noFill/>
          <a:ln w="34925">
            <a:solidFill>
              <a:schemeClr val="accent1"/>
            </a:solidFill>
            <a:round/>
            <a:headEnd/>
            <a:tailEnd/>
          </a:ln>
        </p:spPr>
      </p:cxnSp>
    </p:spTree>
    <p:extLst>
      <p:ext uri="{BB962C8B-B14F-4D97-AF65-F5344CB8AC3E}">
        <p14:creationId xmlns:p14="http://schemas.microsoft.com/office/powerpoint/2010/main" val="1740044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theme" Target="../theme/theme4.xml"/><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4" Type="http://schemas.openxmlformats.org/officeDocument/2006/relationships/theme" Target="../theme/theme5.xml"/><Relationship Id="rId1" Type="http://schemas.openxmlformats.org/officeDocument/2006/relationships/slideLayout" Target="../slideLayouts/slideLayout17.xml"/><Relationship Id="rId2"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5123"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a:t>
            </a:r>
            <a:r>
              <a:rPr lang="en-US" dirty="0" smtClean="0"/>
              <a:t>styles</a:t>
            </a:r>
          </a:p>
          <a:p>
            <a:pPr lvl="1"/>
            <a:r>
              <a:rPr lang="en-US" dirty="0" smtClean="0"/>
              <a:t>Second level</a:t>
            </a:r>
            <a:endParaRPr lang="en-US" dirty="0"/>
          </a:p>
          <a:p>
            <a:pPr lvl="2"/>
            <a:r>
              <a:rPr lang="en-US" dirty="0" smtClean="0"/>
              <a:t>Third level</a:t>
            </a:r>
            <a:endParaRPr lang="en-US" dirty="0"/>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10/7/15</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78" r:id="rId2"/>
    <p:sldLayoutId id="2147483746" r:id="rId3"/>
    <p:sldLayoutId id="2147483779" r:id="rId4"/>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6147"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10/7/15</a:t>
            </a:fld>
            <a:endParaRPr lang="en-US" dirty="0"/>
          </a:p>
        </p:txBody>
      </p:sp>
      <p:sp>
        <p:nvSpPr>
          <p:cNvPr id="11"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8" r:id="rId1"/>
    <p:sldLayoutId id="2147483777" r:id="rId2"/>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8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365760"/>
            <a:ext cx="10969943" cy="553998"/>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609441" y="1316736"/>
            <a:ext cx="10969943"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10/7/15</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68" r:id="rId1"/>
  </p:sldLayoutIdLst>
  <p:txStyles>
    <p:titleStyle>
      <a:lvl1pPr algn="l" defTabSz="457200" rtl="0" eaLnBrk="1" latinLnBrk="0" hangingPunct="1">
        <a:spcBef>
          <a:spcPct val="0"/>
        </a:spcBef>
        <a:buNone/>
        <a:defRPr sz="3600" b="0" i="0" kern="120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609441" y="365760"/>
            <a:ext cx="10969943" cy="553998"/>
          </a:xfrm>
          <a:prstGeom prst="rect">
            <a:avLst/>
          </a:prstGeom>
        </p:spPr>
        <p:txBody>
          <a:bodyPr vert="horz" lIns="0" tIns="0" rIns="0" bIns="0" rtlCol="0" anchor="t" anchorCtr="0">
            <a:noAutofit/>
          </a:bodyPr>
          <a:lstStyle/>
          <a:p>
            <a:r>
              <a:rPr lang="en-US" dirty="0" smtClean="0"/>
              <a:t>SHORT TITLE ALL CAP</a:t>
            </a:r>
            <a:endParaRPr lang="en-US" dirty="0"/>
          </a:p>
        </p:txBody>
      </p:sp>
      <p:sp>
        <p:nvSpPr>
          <p:cNvPr id="13" name="Text Placeholder 4"/>
          <p:cNvSpPr>
            <a:spLocks noGrp="1"/>
          </p:cNvSpPr>
          <p:nvPr>
            <p:ph type="body" idx="1"/>
          </p:nvPr>
        </p:nvSpPr>
        <p:spPr>
          <a:xfrm>
            <a:off x="609441" y="1316736"/>
            <a:ext cx="10969943"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10/7/15</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377465995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95" r:id="rId7"/>
    <p:sldLayoutId id="2147483798" r:id="rId8"/>
    <p:sldLayoutId id="2147483776" r:id="rId9"/>
  </p:sldLayoutIdLst>
  <p:txStyles>
    <p:titleStyle>
      <a:lvl1pPr algn="l" defTabSz="457200" rtl="0" eaLnBrk="1" latinLnBrk="0" hangingPunct="1">
        <a:spcBef>
          <a:spcPct val="0"/>
        </a:spcBef>
        <a:buNone/>
        <a:defRPr sz="3600" b="0" i="0" kern="120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609441" y="365760"/>
            <a:ext cx="109699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609441" y="1316736"/>
            <a:ext cx="1096994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609441" y="6173788"/>
            <a:ext cx="2844059" cy="365125"/>
          </a:xfrm>
          <a:prstGeom prst="rect">
            <a:avLst/>
          </a:prstGeom>
        </p:spPr>
        <p:txBody>
          <a:bodyPr vert="horz" lIns="0" tIns="0" rIns="0" bIns="0" rtlCol="0" anchor="ctr">
            <a:noAutofit/>
          </a:bodyP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10/7/15</a:t>
            </a:fld>
            <a:endParaRPr lang="en-US" dirty="0"/>
          </a:p>
        </p:txBody>
      </p:sp>
      <p:sp>
        <p:nvSpPr>
          <p:cNvPr id="8" name="Footer Placeholder 4"/>
          <p:cNvSpPr>
            <a:spLocks noGrp="1"/>
          </p:cNvSpPr>
          <p:nvPr>
            <p:ph type="ftr" sz="quarter" idx="3"/>
          </p:nvPr>
        </p:nvSpPr>
        <p:spPr>
          <a:xfrm>
            <a:off x="4164515" y="6173788"/>
            <a:ext cx="3859795" cy="365125"/>
          </a:xfrm>
          <a:prstGeom prst="rect">
            <a:avLst/>
          </a:prstGeom>
        </p:spPr>
        <p:txBody>
          <a:bodyPr vert="horz" lIns="0" tIns="0" rIns="0" bIns="0" rtlCol="0" anchor="ctr">
            <a:noAutofit/>
          </a:bodyP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8735325" y="6173788"/>
            <a:ext cx="2844059" cy="365125"/>
          </a:xfrm>
          <a:prstGeom prst="rect">
            <a:avLst/>
          </a:prstGeom>
        </p:spPr>
        <p:txBody>
          <a:bodyPr vert="horz" lIns="0" tIns="0" rIns="0" bIns="0" rtlCol="0" anchor="ctr">
            <a:noAutofit/>
          </a:bodyPr>
          <a:lstStyle>
            <a:lvl1pPr algn="r" fontAlgn="auto">
              <a:spcBef>
                <a:spcPts val="0"/>
              </a:spcBef>
              <a:spcAft>
                <a:spcPts val="0"/>
              </a:spcAft>
              <a:defRPr sz="1000" b="0" i="0" smtClean="0">
                <a:solidFill>
                  <a:schemeClr val="accent5"/>
                </a:solidFill>
                <a:latin typeface="SapientSansRegular"/>
                <a:ea typeface="+mn-ea"/>
                <a:cs typeface="SapientSansRegular"/>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 id="2147483793" r:id="rId2"/>
    <p:sldLayoutId id="2147483794" r:id="rId3"/>
  </p:sldLayoutIdLst>
  <p:txStyles>
    <p:titleStyle>
      <a:lvl1pPr algn="l" defTabSz="457200" rtl="0" fontAlgn="base">
        <a:spcBef>
          <a:spcPct val="0"/>
        </a:spcBef>
        <a:spcAft>
          <a:spcPct val="0"/>
        </a:spcAft>
        <a:defRPr sz="36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XTWC Documentation Approach</a:t>
            </a:r>
            <a:r>
              <a:rPr lang="en-US" dirty="0" smtClean="0"/>
              <a:t/>
            </a:r>
            <a:br>
              <a:rPr lang="en-US" dirty="0" smtClean="0"/>
            </a:br>
            <a:r>
              <a:rPr lang="en-US" dirty="0" smtClean="0"/>
              <a:t>Status Report</a:t>
            </a:r>
            <a:endParaRPr lang="en-US" dirty="0"/>
          </a:p>
        </p:txBody>
      </p:sp>
      <p:sp>
        <p:nvSpPr>
          <p:cNvPr id="5" name="Text Placeholder 4"/>
          <p:cNvSpPr>
            <a:spLocks noGrp="1"/>
          </p:cNvSpPr>
          <p:nvPr>
            <p:ph type="body" sz="quarter" idx="10"/>
          </p:nvPr>
        </p:nvSpPr>
        <p:spPr/>
        <p:txBody>
          <a:bodyPr/>
          <a:lstStyle/>
          <a:p>
            <a:r>
              <a:rPr lang="en-US" dirty="0" smtClean="0"/>
              <a:t>&lt;&gt;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r>
              <a:rPr lang="en-US" sz="3200" dirty="0" smtClean="0">
                <a:ea typeface="+mj-ea"/>
              </a:rPr>
              <a:t>GOALS &amp; OBJECTIVE</a:t>
            </a:r>
            <a:endParaRPr lang="en-US" sz="3200" dirty="0">
              <a:ea typeface="+mj-ea"/>
            </a:endParaRPr>
          </a:p>
        </p:txBody>
      </p:sp>
      <p:sp>
        <p:nvSpPr>
          <p:cNvPr id="9" name="Text Placeholder 8"/>
          <p:cNvSpPr>
            <a:spLocks noGrp="1"/>
          </p:cNvSpPr>
          <p:nvPr>
            <p:ph type="body" sz="quarter" idx="10"/>
          </p:nvPr>
        </p:nvSpPr>
        <p:spPr/>
        <p:txBody>
          <a:bodyPr/>
          <a:lstStyle/>
          <a:p>
            <a:pPr lvl="0">
              <a:defRPr/>
            </a:pPr>
            <a:r>
              <a:rPr lang="en-US" sz="1400" b="1" dirty="0" smtClean="0"/>
              <a:t>Goals</a:t>
            </a:r>
            <a:endParaRPr lang="en-US" sz="1400" dirty="0" smtClean="0"/>
          </a:p>
          <a:p>
            <a:pPr marL="285750" lvl="0" indent="-285750">
              <a:buFont typeface="Arial" pitchFamily="34" charset="0"/>
              <a:buChar char="•"/>
              <a:defRPr/>
            </a:pPr>
            <a:r>
              <a:rPr lang="en-US" sz="1400" i="1" dirty="0"/>
              <a:t>Frictionless:</a:t>
            </a:r>
            <a:r>
              <a:rPr lang="en-US" sz="1400" dirty="0"/>
              <a:t> Is this the easiest way to document the feature/module/workflow/etc.?</a:t>
            </a:r>
          </a:p>
          <a:p>
            <a:pPr marL="285750" lvl="0" indent="-285750">
              <a:buFont typeface="Arial" pitchFamily="34" charset="0"/>
              <a:buChar char="•"/>
              <a:defRPr/>
            </a:pPr>
            <a:r>
              <a:rPr lang="en-US" sz="1400" i="1" dirty="0" smtClean="0"/>
              <a:t>Dry:</a:t>
            </a:r>
            <a:r>
              <a:rPr lang="en-US" sz="1400" dirty="0" smtClean="0"/>
              <a:t> </a:t>
            </a:r>
            <a:r>
              <a:rPr lang="en-US" sz="1400" dirty="0"/>
              <a:t>Does the approach cause a duplication of effort?</a:t>
            </a:r>
          </a:p>
          <a:p>
            <a:pPr marL="285750" lvl="0" indent="-285750">
              <a:buFont typeface="Arial" pitchFamily="34" charset="0"/>
              <a:buChar char="•"/>
              <a:defRPr/>
            </a:pPr>
            <a:r>
              <a:rPr lang="en-US" sz="1400" i="1" dirty="0"/>
              <a:t>Useful</a:t>
            </a:r>
            <a:r>
              <a:rPr lang="en-US" sz="1400" dirty="0"/>
              <a:t>: Is the information meant to be useful to the developer or the tool?</a:t>
            </a:r>
          </a:p>
          <a:p>
            <a:pPr marL="285750" lvl="0" indent="-285750">
              <a:buFont typeface="Arial" pitchFamily="34" charset="0"/>
              <a:buChar char="•"/>
              <a:defRPr/>
            </a:pPr>
            <a:r>
              <a:rPr lang="en-US" sz="1400" i="1" dirty="0"/>
              <a:t>Evergreen</a:t>
            </a:r>
            <a:r>
              <a:rPr lang="en-US" sz="1400" dirty="0"/>
              <a:t>: Does the approach require unrelated effort to just to stay up to date</a:t>
            </a:r>
            <a:r>
              <a:rPr lang="en-US" sz="1400" dirty="0" smtClean="0"/>
              <a:t>?</a:t>
            </a:r>
            <a:endParaRPr lang="en-US" sz="1400" dirty="0"/>
          </a:p>
          <a:p>
            <a:pPr lvl="0">
              <a:defRPr/>
            </a:pPr>
            <a:endParaRPr lang="en-US" sz="1400" dirty="0" smtClean="0"/>
          </a:p>
          <a:p>
            <a:pPr lvl="0">
              <a:defRPr/>
            </a:pPr>
            <a:r>
              <a:rPr lang="en-US" sz="1400" b="1" dirty="0" smtClean="0"/>
              <a:t>Charter/ Objectives</a:t>
            </a:r>
          </a:p>
          <a:p>
            <a:pPr marL="285750" lvl="0" indent="-285750">
              <a:buFont typeface="Arial" pitchFamily="34" charset="0"/>
              <a:buChar char="•"/>
            </a:pPr>
            <a:r>
              <a:rPr lang="en-US" sz="1400" dirty="0" smtClean="0"/>
              <a:t>To create an automated documentation scheme that does not need to be actively updated by a team of developers</a:t>
            </a:r>
            <a:endParaRPr lang="en-US" sz="1400" dirty="0" smtClean="0"/>
          </a:p>
          <a:p>
            <a:pPr marL="285750" lvl="0" indent="-285750">
              <a:buFont typeface="Arial" pitchFamily="34" charset="0"/>
              <a:buChar char="•"/>
            </a:pPr>
            <a:endParaRPr lang="en-US" sz="1600" dirty="0"/>
          </a:p>
        </p:txBody>
      </p:sp>
    </p:spTree>
    <p:extLst>
      <p:ext uri="{BB962C8B-B14F-4D97-AF65-F5344CB8AC3E}">
        <p14:creationId xmlns:p14="http://schemas.microsoft.com/office/powerpoint/2010/main" val="296024059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r>
              <a:rPr lang="en-US" sz="3200" dirty="0" smtClean="0">
                <a:ea typeface="+mj-ea"/>
              </a:rPr>
              <a:t>HIGH LEVEL FUNCTIONALITY</a:t>
            </a:r>
            <a:endParaRPr lang="en-US" sz="3200" dirty="0">
              <a:ea typeface="+mj-ea"/>
            </a:endParaRPr>
          </a:p>
        </p:txBody>
      </p:sp>
      <p:sp>
        <p:nvSpPr>
          <p:cNvPr id="9" name="Text Placeholder 8"/>
          <p:cNvSpPr>
            <a:spLocks noGrp="1"/>
          </p:cNvSpPr>
          <p:nvPr>
            <p:ph type="body" sz="quarter" idx="10"/>
          </p:nvPr>
        </p:nvSpPr>
        <p:spPr/>
        <p:txBody>
          <a:bodyPr/>
          <a:lstStyle/>
          <a:p>
            <a:pPr lvl="0">
              <a:defRPr/>
            </a:pPr>
            <a:r>
              <a:rPr lang="en-US" sz="1400" b="1" dirty="0"/>
              <a:t>Configuration Structure</a:t>
            </a:r>
            <a:endParaRPr lang="en-US" sz="1400" dirty="0" smtClean="0"/>
          </a:p>
          <a:p>
            <a:pPr marL="285750" lvl="0" indent="-285750">
              <a:buFont typeface="Arial" pitchFamily="34" charset="0"/>
              <a:buChar char="•"/>
              <a:defRPr/>
            </a:pPr>
            <a:r>
              <a:rPr lang="en-US" sz="1400" dirty="0"/>
              <a:t>Set up </a:t>
            </a:r>
            <a:r>
              <a:rPr lang="en-US" sz="1400" dirty="0" smtClean="0"/>
              <a:t>structure to be followed by the developer when </a:t>
            </a:r>
            <a:r>
              <a:rPr lang="en-US" sz="1400" dirty="0"/>
              <a:t>setting up the project.</a:t>
            </a:r>
          </a:p>
          <a:p>
            <a:pPr lvl="0">
              <a:defRPr/>
            </a:pPr>
            <a:endParaRPr lang="en-US" sz="1400" dirty="0" smtClean="0"/>
          </a:p>
          <a:p>
            <a:pPr lvl="0">
              <a:defRPr/>
            </a:pPr>
            <a:r>
              <a:rPr lang="en-US" sz="1400" b="1" dirty="0" smtClean="0"/>
              <a:t>Parse Input</a:t>
            </a:r>
          </a:p>
          <a:p>
            <a:pPr marL="285750" lvl="0" indent="-285750">
              <a:buFont typeface="Arial" pitchFamily="34" charset="0"/>
              <a:buChar char="•"/>
            </a:pPr>
            <a:r>
              <a:rPr lang="en-US" sz="1400" dirty="0" smtClean="0"/>
              <a:t>Parse data </a:t>
            </a:r>
            <a:r>
              <a:rPr lang="en-US" sz="1400" dirty="0"/>
              <a:t>from </a:t>
            </a:r>
            <a:r>
              <a:rPr lang="en-US" sz="1400" dirty="0" smtClean="0"/>
              <a:t>CSS</a:t>
            </a:r>
            <a:r>
              <a:rPr lang="en-US" sz="1400" dirty="0"/>
              <a:t>, JS and HTML </a:t>
            </a:r>
            <a:r>
              <a:rPr lang="en-US" sz="1400" dirty="0" smtClean="0"/>
              <a:t>files.</a:t>
            </a:r>
            <a:endParaRPr lang="en-US" sz="1400" dirty="0"/>
          </a:p>
          <a:p>
            <a:pPr marL="285750" lvl="0" indent="-285750">
              <a:buFont typeface="Arial" pitchFamily="34" charset="0"/>
              <a:buChar char="•"/>
            </a:pPr>
            <a:r>
              <a:rPr lang="en-US" sz="1400" dirty="0" smtClean="0"/>
              <a:t>Implement parsers </a:t>
            </a:r>
            <a:r>
              <a:rPr lang="en-US" sz="1400" dirty="0"/>
              <a:t>to get the data (ex. pull in comments from JS files) and output them to </a:t>
            </a:r>
            <a:r>
              <a:rPr lang="en-US" sz="1400" dirty="0" smtClean="0"/>
              <a:t>JSON.</a:t>
            </a:r>
            <a:endParaRPr lang="en-US" sz="1400" dirty="0"/>
          </a:p>
          <a:p>
            <a:pPr marL="285750" lvl="0" indent="-285750">
              <a:buFont typeface="Arial" pitchFamily="34" charset="0"/>
              <a:buChar char="•"/>
            </a:pPr>
            <a:r>
              <a:rPr lang="en-US" sz="1400" dirty="0" smtClean="0"/>
              <a:t>Design </a:t>
            </a:r>
            <a:r>
              <a:rPr lang="en-US" sz="1400" dirty="0"/>
              <a:t>module that consumes either a file or directory and outputs all of its contents into an array of files.</a:t>
            </a:r>
            <a:endParaRPr lang="en-US" sz="1400" dirty="0" smtClean="0"/>
          </a:p>
          <a:p>
            <a:pPr marL="285750" lvl="0" indent="-285750">
              <a:buFont typeface="Arial" pitchFamily="34" charset="0"/>
              <a:buChar char="•"/>
            </a:pPr>
            <a:endParaRPr lang="en-US" sz="1400" dirty="0"/>
          </a:p>
          <a:p>
            <a:pPr lvl="0">
              <a:defRPr/>
            </a:pPr>
            <a:r>
              <a:rPr lang="en-US" sz="1400" b="1" dirty="0" smtClean="0"/>
              <a:t>Structure Data</a:t>
            </a:r>
            <a:endParaRPr lang="en-US" sz="1400" b="1" dirty="0"/>
          </a:p>
          <a:p>
            <a:pPr marL="285750" lvl="0" indent="-285750">
              <a:buFont typeface="Arial" pitchFamily="34" charset="0"/>
              <a:buChar char="•"/>
            </a:pPr>
            <a:r>
              <a:rPr lang="en-US" sz="1400" dirty="0" smtClean="0"/>
              <a:t>Gather input </a:t>
            </a:r>
            <a:r>
              <a:rPr lang="en-US" sz="1400" dirty="0"/>
              <a:t>data into one place so that it can easily be digested by the tool. </a:t>
            </a:r>
            <a:endParaRPr lang="en-US" sz="1400" dirty="0" smtClean="0"/>
          </a:p>
          <a:p>
            <a:pPr marL="285750" lvl="0" indent="-285750">
              <a:buFont typeface="Arial" pitchFamily="34" charset="0"/>
              <a:buChar char="•"/>
            </a:pPr>
            <a:r>
              <a:rPr lang="en-US" sz="1400" dirty="0" smtClean="0"/>
              <a:t>To include parsed input and </a:t>
            </a:r>
            <a:r>
              <a:rPr lang="en-US" sz="1400" dirty="0"/>
              <a:t>extraneous info from various readme files the developer created</a:t>
            </a:r>
            <a:endParaRPr lang="en-US" sz="1400" dirty="0" smtClean="0"/>
          </a:p>
          <a:p>
            <a:pPr lvl="0"/>
            <a:endParaRPr lang="en-US" sz="1400" dirty="0" smtClean="0"/>
          </a:p>
          <a:p>
            <a:pPr>
              <a:defRPr/>
            </a:pPr>
            <a:r>
              <a:rPr lang="en-US" sz="1400" b="1" dirty="0"/>
              <a:t>Output Data</a:t>
            </a:r>
          </a:p>
          <a:p>
            <a:pPr marL="285750" indent="-285750">
              <a:buFont typeface="Arial" pitchFamily="34" charset="0"/>
              <a:buChar char="•"/>
            </a:pPr>
            <a:r>
              <a:rPr lang="en-US" sz="1400" dirty="0" smtClean="0"/>
              <a:t>Configure tool to accomplish the following tasks </a:t>
            </a:r>
            <a:r>
              <a:rPr lang="en-US" sz="1400" dirty="0" smtClean="0">
                <a:sym typeface="Wingdings" panose="05000000000000000000" pitchFamily="2" charset="2"/>
              </a:rPr>
              <a:t> </a:t>
            </a:r>
            <a:r>
              <a:rPr lang="en-US" sz="1400" dirty="0"/>
              <a:t>Output readmes, Environment Information, Pattern Library, Research, Pattern Library Extras and Grid System (</a:t>
            </a:r>
            <a:r>
              <a:rPr lang="en-US" sz="1400" dirty="0" smtClean="0"/>
              <a:t>tentative).</a:t>
            </a:r>
            <a:endParaRPr lang="en-US" sz="1400" dirty="0"/>
          </a:p>
          <a:p>
            <a:pPr marL="285750" lvl="0" indent="-285750">
              <a:buFont typeface="Arial" pitchFamily="34" charset="0"/>
              <a:buChar char="•"/>
            </a:pPr>
            <a:endParaRPr lang="en-US" sz="1600" dirty="0"/>
          </a:p>
        </p:txBody>
      </p:sp>
    </p:spTree>
    <p:extLst>
      <p:ext uri="{BB962C8B-B14F-4D97-AF65-F5344CB8AC3E}">
        <p14:creationId xmlns:p14="http://schemas.microsoft.com/office/powerpoint/2010/main" val="29325647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endParaRPr lang="en-US"/>
          </a:p>
        </p:txBody>
      </p:sp>
      <p:sp>
        <p:nvSpPr>
          <p:cNvPr id="8" name="Title 7"/>
          <p:cNvSpPr>
            <a:spLocks noGrp="1"/>
          </p:cNvSpPr>
          <p:nvPr>
            <p:ph type="ctrTitle"/>
          </p:nvPr>
        </p:nvSpPr>
        <p:spPr/>
        <p:txBody>
          <a:bodyPr/>
          <a:lstStyle/>
          <a:p>
            <a:r>
              <a:rPr lang="en-US" dirty="0" smtClean="0"/>
              <a:t>STATUS</a:t>
            </a:r>
            <a:endParaRPr lang="en-US" dirty="0"/>
          </a:p>
        </p:txBody>
      </p:sp>
      <p:sp>
        <p:nvSpPr>
          <p:cNvPr id="9" name="Subtitle 8"/>
          <p:cNvSpPr>
            <a:spLocks noGrp="1"/>
          </p:cNvSpPr>
          <p:nvPr>
            <p:ph type="subTitle" idx="1"/>
          </p:nvPr>
        </p:nvSpPr>
        <p:spPr/>
        <p:txBody>
          <a:bodyPr/>
          <a:lstStyle/>
          <a:p>
            <a:r>
              <a:rPr lang="en-US" dirty="0" smtClean="0"/>
              <a:t>Progress, Issues and Dependencies</a:t>
            </a:r>
            <a:endParaRPr lang="en-US" dirty="0"/>
          </a:p>
        </p:txBody>
      </p:sp>
    </p:spTree>
    <p:extLst>
      <p:ext uri="{BB962C8B-B14F-4D97-AF65-F5344CB8AC3E}">
        <p14:creationId xmlns:p14="http://schemas.microsoft.com/office/powerpoint/2010/main" val="40846858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r>
              <a:rPr lang="en-US" sz="3200" dirty="0" smtClean="0">
                <a:ea typeface="+mj-ea"/>
              </a:rPr>
              <a:t>CONFIGURATION STRUCTURE</a:t>
            </a:r>
            <a:endParaRPr lang="en-US" sz="3200" dirty="0">
              <a:ea typeface="+mj-ea"/>
            </a:endParaRPr>
          </a:p>
        </p:txBody>
      </p:sp>
      <p:sp>
        <p:nvSpPr>
          <p:cNvPr id="9" name="Text Placeholder 8"/>
          <p:cNvSpPr>
            <a:spLocks noGrp="1"/>
          </p:cNvSpPr>
          <p:nvPr>
            <p:ph type="body" sz="quarter" idx="10"/>
          </p:nvPr>
        </p:nvSpPr>
        <p:spPr/>
        <p:txBody>
          <a:bodyPr/>
          <a:lstStyle/>
          <a:p>
            <a:pPr lvl="0">
              <a:defRPr/>
            </a:pPr>
            <a:r>
              <a:rPr lang="en-US" sz="1400" dirty="0" smtClean="0"/>
              <a:t>See notes/example-</a:t>
            </a:r>
            <a:r>
              <a:rPr lang="en-US" sz="1400" dirty="0" err="1" smtClean="0"/>
              <a:t>config.js</a:t>
            </a:r>
            <a:endParaRPr lang="en-US" sz="1400" dirty="0"/>
          </a:p>
        </p:txBody>
      </p:sp>
    </p:spTree>
    <p:extLst>
      <p:ext uri="{BB962C8B-B14F-4D97-AF65-F5344CB8AC3E}">
        <p14:creationId xmlns:p14="http://schemas.microsoft.com/office/powerpoint/2010/main" val="38569343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r>
              <a:rPr lang="en-US" sz="3200" dirty="0" smtClean="0">
                <a:ea typeface="+mj-ea"/>
              </a:rPr>
              <a:t>PARSE INPUT</a:t>
            </a:r>
            <a:endParaRPr lang="en-US" sz="3200" dirty="0">
              <a:ea typeface="+mj-ea"/>
            </a:endParaRPr>
          </a:p>
        </p:txBody>
      </p:sp>
      <p:sp>
        <p:nvSpPr>
          <p:cNvPr id="9" name="Text Placeholder 8"/>
          <p:cNvSpPr>
            <a:spLocks noGrp="1"/>
          </p:cNvSpPr>
          <p:nvPr>
            <p:ph type="body" sz="quarter" idx="10"/>
          </p:nvPr>
        </p:nvSpPr>
        <p:spPr/>
        <p:txBody>
          <a:bodyPr/>
          <a:lstStyle/>
          <a:p>
            <a:pPr lvl="0">
              <a:defRPr/>
            </a:pPr>
            <a:r>
              <a:rPr lang="en-US" sz="1400" b="1" dirty="0" smtClean="0"/>
              <a:t>Finalized tool “Grey Matter” </a:t>
            </a:r>
            <a:r>
              <a:rPr lang="en-US" sz="1400" b="1" dirty="0"/>
              <a:t>to parse out the </a:t>
            </a:r>
            <a:r>
              <a:rPr lang="en-US" sz="1400" b="1" dirty="0" smtClean="0"/>
              <a:t>HTML front </a:t>
            </a:r>
            <a:r>
              <a:rPr lang="en-US" sz="1400" b="1" dirty="0" smtClean="0"/>
              <a:t>matter </a:t>
            </a:r>
            <a:endParaRPr lang="en-US" sz="1400" dirty="0" smtClean="0"/>
          </a:p>
          <a:p>
            <a:pPr marL="285750" lvl="0" indent="-285750">
              <a:buFont typeface="Arial" pitchFamily="34" charset="0"/>
              <a:buChar char="•"/>
              <a:defRPr/>
            </a:pPr>
            <a:r>
              <a:rPr lang="en-US" sz="1400" dirty="0" smtClean="0"/>
              <a:t>Not </a:t>
            </a:r>
            <a:r>
              <a:rPr lang="en-US" sz="1400" dirty="0"/>
              <a:t>too many </a:t>
            </a:r>
            <a:r>
              <a:rPr lang="en-US" sz="1400" dirty="0" smtClean="0"/>
              <a:t>parsers </a:t>
            </a:r>
            <a:r>
              <a:rPr lang="en-US" sz="1400" dirty="0"/>
              <a:t>to pull out comments in </a:t>
            </a:r>
            <a:r>
              <a:rPr lang="en-US" sz="1400" dirty="0" smtClean="0"/>
              <a:t>HTML</a:t>
            </a:r>
          </a:p>
          <a:p>
            <a:pPr marL="285750" lvl="0" indent="-285750">
              <a:buFont typeface="Arial" pitchFamily="34" charset="0"/>
              <a:buChar char="•"/>
              <a:defRPr/>
            </a:pPr>
            <a:r>
              <a:rPr lang="en-US" sz="1400" dirty="0"/>
              <a:t>Grey Matter </a:t>
            </a:r>
            <a:r>
              <a:rPr lang="en-US" sz="1400" dirty="0" smtClean="0"/>
              <a:t>is easy </a:t>
            </a:r>
            <a:r>
              <a:rPr lang="en-US" sz="1400" dirty="0"/>
              <a:t>to read and write for </a:t>
            </a:r>
            <a:r>
              <a:rPr lang="en-US" sz="1400" dirty="0" smtClean="0"/>
              <a:t>developers and </a:t>
            </a:r>
            <a:r>
              <a:rPr lang="en-US" sz="1400" dirty="0"/>
              <a:t>it will parse everything into </a:t>
            </a:r>
            <a:r>
              <a:rPr lang="en-US" sz="1400" dirty="0" smtClean="0"/>
              <a:t>JSON.</a:t>
            </a:r>
          </a:p>
          <a:p>
            <a:pPr marL="285750" lvl="0" indent="-285750">
              <a:buFont typeface="Arial" pitchFamily="34" charset="0"/>
              <a:buChar char="•"/>
              <a:defRPr/>
            </a:pPr>
            <a:r>
              <a:rPr lang="en-US" sz="1400" dirty="0" smtClean="0"/>
              <a:t>Works </a:t>
            </a:r>
            <a:r>
              <a:rPr lang="en-US" sz="1400" dirty="0"/>
              <a:t>well with </a:t>
            </a:r>
            <a:r>
              <a:rPr lang="en-US" sz="1400" dirty="0" smtClean="0"/>
              <a:t>Assemble (tool </a:t>
            </a:r>
            <a:r>
              <a:rPr lang="en-US" sz="1400" dirty="0"/>
              <a:t>we plan on using throughout the </a:t>
            </a:r>
            <a:r>
              <a:rPr lang="en-US" sz="1400" dirty="0" smtClean="0"/>
              <a:t>project).</a:t>
            </a:r>
          </a:p>
          <a:p>
            <a:pPr marL="285750" lvl="0" indent="-285750">
              <a:buFont typeface="Arial" pitchFamily="34" charset="0"/>
              <a:buChar char="•"/>
              <a:defRPr/>
            </a:pPr>
            <a:endParaRPr lang="en-US" sz="1400" dirty="0"/>
          </a:p>
          <a:p>
            <a:pPr>
              <a:defRPr/>
            </a:pPr>
            <a:r>
              <a:rPr lang="en-US" sz="1400" b="1" dirty="0" smtClean="0"/>
              <a:t>Finalized tool “Comment-parse” for node module</a:t>
            </a:r>
            <a:endParaRPr lang="en-US" sz="1400" b="1" dirty="0"/>
          </a:p>
          <a:p>
            <a:pPr marL="285750" lvl="0" indent="-285750">
              <a:buFont typeface="Arial" pitchFamily="34" charset="0"/>
              <a:buChar char="•"/>
              <a:defRPr/>
            </a:pPr>
            <a:r>
              <a:rPr lang="en-US" sz="1400" dirty="0" smtClean="0"/>
              <a:t>Pull </a:t>
            </a:r>
            <a:r>
              <a:rPr lang="en-US" sz="1400" dirty="0"/>
              <a:t>out </a:t>
            </a:r>
            <a:r>
              <a:rPr lang="en-US" sz="1400" dirty="0" smtClean="0"/>
              <a:t>comments </a:t>
            </a:r>
            <a:r>
              <a:rPr lang="en-US" sz="1400" dirty="0"/>
              <a:t>for any </a:t>
            </a:r>
            <a:r>
              <a:rPr lang="en-US" sz="1400" dirty="0" err="1" smtClean="0"/>
              <a:t>javaScript</a:t>
            </a:r>
            <a:r>
              <a:rPr lang="en-US" sz="1400" dirty="0" smtClean="0"/>
              <a:t> documented </a:t>
            </a:r>
            <a:r>
              <a:rPr lang="en-US" sz="1400" dirty="0"/>
              <a:t>in the pattern library</a:t>
            </a:r>
            <a:r>
              <a:rPr lang="en-US" sz="1400" dirty="0" smtClean="0"/>
              <a:t>.</a:t>
            </a:r>
          </a:p>
          <a:p>
            <a:pPr marL="285750" lvl="0" indent="-285750">
              <a:buFont typeface="Arial" pitchFamily="34" charset="0"/>
              <a:buChar char="•"/>
              <a:defRPr/>
            </a:pPr>
            <a:r>
              <a:rPr lang="en-US" sz="1400" dirty="0" smtClean="0"/>
              <a:t>Tool “</a:t>
            </a:r>
            <a:r>
              <a:rPr lang="en-US" sz="1400" dirty="0" err="1" smtClean="0"/>
              <a:t>JSDoc</a:t>
            </a:r>
            <a:r>
              <a:rPr lang="en-US" sz="1400" dirty="0" smtClean="0"/>
              <a:t>” </a:t>
            </a:r>
            <a:r>
              <a:rPr lang="en-US" sz="1400" dirty="0"/>
              <a:t>and </a:t>
            </a:r>
            <a:r>
              <a:rPr lang="en-US" sz="1400" dirty="0" smtClean="0"/>
              <a:t>“YUI doc” were also reviewed. Both of these </a:t>
            </a:r>
            <a:r>
              <a:rPr lang="en-US" sz="1400" dirty="0"/>
              <a:t>don’t necessarily or easily give us the comments in a JSON </a:t>
            </a:r>
            <a:r>
              <a:rPr lang="en-US" sz="1400" dirty="0" smtClean="0"/>
              <a:t>file. These tools pull </a:t>
            </a:r>
            <a:r>
              <a:rPr lang="en-US" sz="1400" dirty="0"/>
              <a:t>out the information and </a:t>
            </a:r>
            <a:r>
              <a:rPr lang="en-US" sz="1400" dirty="0" smtClean="0"/>
              <a:t>throw it </a:t>
            </a:r>
            <a:r>
              <a:rPr lang="en-US" sz="1400" dirty="0"/>
              <a:t>directly into an HTML file that includes it’s own template</a:t>
            </a:r>
            <a:endParaRPr lang="en-US" sz="1400" dirty="0" smtClean="0"/>
          </a:p>
          <a:p>
            <a:pPr marL="285750" lvl="0" indent="-285750">
              <a:buFont typeface="Arial" pitchFamily="34" charset="0"/>
              <a:buChar char="•"/>
              <a:defRPr/>
            </a:pPr>
            <a:r>
              <a:rPr lang="en-US" sz="1400" dirty="0" smtClean="0"/>
              <a:t>Comment-parse will allow us to get </a:t>
            </a:r>
            <a:r>
              <a:rPr lang="en-US" sz="1400" dirty="0"/>
              <a:t>the information ourselves </a:t>
            </a:r>
            <a:r>
              <a:rPr lang="en-US" sz="1400" dirty="0" smtClean="0"/>
              <a:t>to create </a:t>
            </a:r>
            <a:r>
              <a:rPr lang="en-US" sz="1400" dirty="0"/>
              <a:t>our own pattern library or use it in other ways that might be </a:t>
            </a:r>
            <a:r>
              <a:rPr lang="en-US" sz="1400" dirty="0" smtClean="0"/>
              <a:t>helpful </a:t>
            </a:r>
            <a:r>
              <a:rPr lang="en-US" sz="1400" dirty="0"/>
              <a:t>for the developer (possibly unforeseeable ways</a:t>
            </a:r>
            <a:r>
              <a:rPr lang="en-US" sz="1400" dirty="0" smtClean="0"/>
              <a:t>). </a:t>
            </a:r>
          </a:p>
          <a:p>
            <a:pPr marL="285750" lvl="0" indent="-285750">
              <a:buFont typeface="Arial" pitchFamily="34" charset="0"/>
              <a:buChar char="•"/>
              <a:defRPr/>
            </a:pPr>
            <a:endParaRPr lang="en-US" sz="1400" dirty="0"/>
          </a:p>
          <a:p>
            <a:pPr lvl="0">
              <a:defRPr/>
            </a:pPr>
            <a:r>
              <a:rPr lang="en-US" sz="1400" b="1" dirty="0"/>
              <a:t>Finalized </a:t>
            </a:r>
            <a:r>
              <a:rPr lang="en-US" sz="1400" b="1" dirty="0" smtClean="0"/>
              <a:t>tool “Comment-parse” for CSS</a:t>
            </a:r>
            <a:endParaRPr lang="en-US" sz="1400" dirty="0" smtClean="0"/>
          </a:p>
          <a:p>
            <a:pPr marL="285750" lvl="0" indent="-285750">
              <a:buFont typeface="Arial" pitchFamily="34" charset="0"/>
              <a:buChar char="•"/>
              <a:defRPr/>
            </a:pPr>
            <a:r>
              <a:rPr lang="en-US" sz="1400" dirty="0" smtClean="0"/>
              <a:t>Node </a:t>
            </a:r>
            <a:r>
              <a:rPr lang="en-US" sz="1400" dirty="0"/>
              <a:t>module that will pull out the comments in our CSS files for any UI components we </a:t>
            </a:r>
            <a:r>
              <a:rPr lang="en-US" sz="1400" dirty="0" smtClean="0"/>
              <a:t>create</a:t>
            </a:r>
            <a:r>
              <a:rPr lang="en-US" sz="1400" dirty="0" smtClean="0"/>
              <a:t>.</a:t>
            </a:r>
          </a:p>
          <a:p>
            <a:pPr marL="285750" lvl="0" indent="-285750">
              <a:buFont typeface="Arial" pitchFamily="34" charset="0"/>
              <a:buChar char="•"/>
              <a:defRPr/>
            </a:pPr>
            <a:r>
              <a:rPr lang="en-US" sz="1400" dirty="0" smtClean="0"/>
              <a:t>Doesn’t require comment prefix to indicate a designated documentation block</a:t>
            </a:r>
            <a:endParaRPr lang="en-US" sz="1400" dirty="0" smtClean="0"/>
          </a:p>
        </p:txBody>
      </p:sp>
    </p:spTree>
    <p:extLst>
      <p:ext uri="{BB962C8B-B14F-4D97-AF65-F5344CB8AC3E}">
        <p14:creationId xmlns:p14="http://schemas.microsoft.com/office/powerpoint/2010/main" val="154089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r>
              <a:rPr lang="en-US" sz="3200" dirty="0" smtClean="0">
                <a:ea typeface="+mj-ea"/>
              </a:rPr>
              <a:t>WORK-IN-PROGRESS / NEXT STEPS</a:t>
            </a:r>
            <a:endParaRPr lang="en-US" sz="3200" dirty="0">
              <a:ea typeface="+mj-ea"/>
            </a:endParaRPr>
          </a:p>
        </p:txBody>
      </p:sp>
      <p:sp>
        <p:nvSpPr>
          <p:cNvPr id="9" name="Text Placeholder 8"/>
          <p:cNvSpPr>
            <a:spLocks noGrp="1"/>
          </p:cNvSpPr>
          <p:nvPr>
            <p:ph type="body" sz="quarter" idx="10"/>
          </p:nvPr>
        </p:nvSpPr>
        <p:spPr/>
        <p:txBody>
          <a:bodyPr/>
          <a:lstStyle/>
          <a:p>
            <a:pPr marL="285750" lvl="0" indent="-285750">
              <a:buFont typeface="Arial" pitchFamily="34" charset="0"/>
              <a:buChar char="•"/>
              <a:defRPr/>
            </a:pPr>
            <a:r>
              <a:rPr lang="en-US" sz="1400" dirty="0" smtClean="0"/>
              <a:t>Restructure </a:t>
            </a:r>
            <a:r>
              <a:rPr lang="en-US" sz="1400" dirty="0"/>
              <a:t>our configuration file so that it will give us exactly everything we need for the </a:t>
            </a:r>
            <a:r>
              <a:rPr lang="en-US" sz="1400" dirty="0" smtClean="0"/>
              <a:t>parsers. This would mean </a:t>
            </a:r>
            <a:r>
              <a:rPr lang="en-US" sz="1400" dirty="0"/>
              <a:t>pulling out all of the essential options that the parsers will need in one </a:t>
            </a:r>
            <a:r>
              <a:rPr lang="en-US" sz="1400" dirty="0" smtClean="0"/>
              <a:t>file</a:t>
            </a:r>
            <a:r>
              <a:rPr lang="en-US" sz="1400" dirty="0" smtClean="0"/>
              <a:t>.</a:t>
            </a:r>
          </a:p>
          <a:p>
            <a:pPr marL="285750" lvl="0" indent="-285750">
              <a:buFont typeface="Arial" pitchFamily="34" charset="0"/>
              <a:buChar char="•"/>
              <a:defRPr/>
            </a:pPr>
            <a:r>
              <a:rPr lang="en-US" sz="1400" dirty="0" smtClean="0"/>
              <a:t>Parse files from configuration object into an array to pass into the appropriate modules (html, </a:t>
            </a:r>
            <a:r>
              <a:rPr lang="en-US" sz="1400" dirty="0" err="1" smtClean="0"/>
              <a:t>css</a:t>
            </a:r>
            <a:r>
              <a:rPr lang="en-US" sz="1400" dirty="0" smtClean="0"/>
              <a:t>, or </a:t>
            </a:r>
            <a:r>
              <a:rPr lang="en-US" sz="1400" dirty="0" err="1" smtClean="0"/>
              <a:t>javaScript</a:t>
            </a:r>
            <a:r>
              <a:rPr lang="en-US" sz="1400" dirty="0" smtClean="0"/>
              <a:t> parse)</a:t>
            </a:r>
          </a:p>
          <a:p>
            <a:pPr marL="285750" lvl="0" indent="-285750">
              <a:buFont typeface="Arial" pitchFamily="34" charset="0"/>
              <a:buChar char="•"/>
              <a:defRPr/>
            </a:pPr>
            <a:endParaRPr lang="en-US" sz="1400" dirty="0" smtClean="0"/>
          </a:p>
          <a:p>
            <a:pPr marL="285750" lvl="0" indent="-285750">
              <a:buFont typeface="Arial" pitchFamily="34" charset="0"/>
              <a:buChar char="•"/>
              <a:defRPr/>
            </a:pPr>
            <a:endParaRPr lang="en-US" sz="1400" dirty="0" smtClean="0"/>
          </a:p>
          <a:p>
            <a:pPr lvl="0">
              <a:defRPr/>
            </a:pPr>
            <a:endParaRPr lang="en-US" sz="1400" dirty="0" smtClean="0"/>
          </a:p>
        </p:txBody>
      </p:sp>
    </p:spTree>
    <p:extLst>
      <p:ext uri="{BB962C8B-B14F-4D97-AF65-F5344CB8AC3E}">
        <p14:creationId xmlns:p14="http://schemas.microsoft.com/office/powerpoint/2010/main" val="30320659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a:p>
        </p:txBody>
      </p:sp>
      <p:sp>
        <p:nvSpPr>
          <p:cNvPr id="8" name="Title 7"/>
          <p:cNvSpPr>
            <a:spLocks noGrp="1"/>
          </p:cNvSpPr>
          <p:nvPr>
            <p:ph type="ctrTitle"/>
          </p:nvPr>
        </p:nvSpPr>
        <p:spPr/>
        <p:txBody>
          <a:bodyPr/>
          <a:lstStyle/>
          <a:p>
            <a:r>
              <a:rPr lang="en-US" dirty="0" smtClean="0"/>
              <a:t>APPENDIX</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911209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 Body text &amp; bulle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ontent Heavy — SapientSans">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Back 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50412</TotalTime>
  <Words>519</Words>
  <Application>Microsoft Macintosh PowerPoint</Application>
  <PresentationFormat>Custom</PresentationFormat>
  <Paragraphs>50</Paragraphs>
  <Slides>9</Slides>
  <Notes>0</Notes>
  <HiddenSlides>0</HiddenSlides>
  <MMClips>0</MMClips>
  <ScaleCrop>false</ScaleCrop>
  <HeadingPairs>
    <vt:vector size="4" baseType="variant">
      <vt:variant>
        <vt:lpstr>Theme</vt:lpstr>
      </vt:variant>
      <vt:variant>
        <vt:i4>5</vt:i4>
      </vt:variant>
      <vt:variant>
        <vt:lpstr>Slide Titles</vt:lpstr>
      </vt:variant>
      <vt:variant>
        <vt:i4>9</vt:i4>
      </vt:variant>
    </vt:vector>
  </HeadingPairs>
  <TitlesOfParts>
    <vt:vector size="14" baseType="lpstr">
      <vt:lpstr>Cover</vt:lpstr>
      <vt:lpstr>Divider</vt:lpstr>
      <vt:lpstr>Content — Body text &amp; bullet</vt:lpstr>
      <vt:lpstr>Content Heavy — SapientSans</vt:lpstr>
      <vt:lpstr>Back Cover</vt:lpstr>
      <vt:lpstr>XTWC Documentation Approach Status Report</vt:lpstr>
      <vt:lpstr>GOALS &amp; OBJECTIVE</vt:lpstr>
      <vt:lpstr>HIGH LEVEL FUNCTIONALITY</vt:lpstr>
      <vt:lpstr>STATUS</vt:lpstr>
      <vt:lpstr>CONFIGURATION STRUCTURE</vt:lpstr>
      <vt:lpstr>PARSE INPUT</vt:lpstr>
      <vt:lpstr>WORK-IN-PROGRESS / NEXT STEPS</vt:lpstr>
      <vt:lpstr>THANK YOU</vt:lpstr>
      <vt:lpstr>APPENDIX</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Sapient</cp:lastModifiedBy>
  <cp:revision>1636</cp:revision>
  <cp:lastPrinted>2015-04-22T21:02:36Z</cp:lastPrinted>
  <dcterms:created xsi:type="dcterms:W3CDTF">2013-05-02T18:01:03Z</dcterms:created>
  <dcterms:modified xsi:type="dcterms:W3CDTF">2015-10-07T18:44:09Z</dcterms:modified>
</cp:coreProperties>
</file>