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ED45-9297-E249-A243-53804AA32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226523-B520-E143-9435-54B39AE29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5197E3-9A6B-F747-AFB7-992EFC94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993D66-B78D-B14F-860C-29CF7A58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9E4D52-2426-0D41-9635-FE8D3AF7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D086C-06E5-2B46-91F9-279F0CF0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FA1042-F4EA-DC4F-93D2-2367A7AA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558105-DAF6-134D-9C28-91013336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F49AE5-ED6A-DF48-8E9D-1439E2D5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CAF429-826F-2B4E-A43B-48301955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4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61199D-011A-D54E-BD69-AAE436877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1AFBC4-CFDB-C845-91AB-19947084E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05E9A5-224B-6744-A519-3CAA4F50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0A558B-E599-8B41-9708-0378796A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D85FB2-55A6-2F4A-B704-DB0CFC0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7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ADF53-29E2-FA43-A005-8F708DB6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4BEB43-8A3F-A24B-8463-AF1EE316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B3BBF2-35A4-5A48-B8CD-7B5D6684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5E192B-8B0F-3641-8652-96DCC82D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9D82B-7A04-DB45-AC68-F02E8320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4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2617F-16E6-784B-8120-D6E840A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DE9FE4-020C-644B-8D74-5DA06963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4F1E7C-51B4-4542-A4D1-C44A38AE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0FD618-F652-4A41-AC60-18EF1665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116A9C-F349-2642-9C31-08A34FAA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0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88557B-8781-3A48-88D9-35E92C12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41DE6A-CBF8-DB4E-AD76-1917D27F2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46061-4D45-FF47-8D5C-F460501D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CEEC9A-2BAD-F243-8268-C74B39A2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878151-CEC5-6541-ABEA-0C93D570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CE72DA-1357-CD47-914C-F22A0FE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99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0F7B7-8D80-ED4F-AF44-CE9C8076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FE6691-2E48-244B-9145-77A166F3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F84242-27F8-8F46-BE50-BDDFEE066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DEC79C-6587-204B-8179-CB0205D06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ADAF8E4-D020-B946-9179-583B6745D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F97C14-90BC-3B47-892E-EDAE7EEB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2FE11B-AB4C-0F4B-B2F6-616C1240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5A4381-5963-9B48-8052-0D8A7C03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07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8E5C8-8CE0-6C42-8FA3-FA96826A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71D8CC3-2381-004B-AB76-A232A604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BEF83D-EE2D-C142-91E9-61CF8794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EF55D2-78F7-B44E-BE36-8AB547B9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7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FB71CCD-7E51-3C4F-B4CF-D1EB4B97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186948-1D09-AE44-BFAC-8B291273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9B52A3-1006-E74A-8F8B-F2C63E78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39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8113A-50A6-C84B-83B3-26D1D1EC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F53F9-6C92-6340-8F7E-E2D9704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3ED726-EEA3-A948-8B6F-96A61197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B9F1EC-65A0-5547-88FA-9DCEC028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A3C171-6505-904D-B695-35624AF6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9EC21C-FA28-3B42-99E6-CB2B3DE8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37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D0404-F665-E447-81C1-639624B8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8498755-70C0-E54A-A2A8-AFC3BF1C1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2E19F7-953D-F541-8341-06243EEA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42538D-22A1-8C48-9BD1-8325823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819297-A896-B540-AEAD-D0DC7F08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5B6E45-530F-6A47-87D1-9AF9CA35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34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CC42F2-D8AB-2B44-B74F-1D8619AE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7B87D9-4C22-F946-8E66-D8DBEAC6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76CEE0-DB0D-6945-8616-431188BC0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68EE-9562-6A40-A5E4-AA6FA7F9B747}" type="datetimeFigureOut">
              <a:rPr lang="it-IT" smtClean="0"/>
              <a:t>17/07/22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4541F-E728-5840-82ED-07C668C6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A1EFD5-D0C1-A642-924A-FCDBFFBF7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488A-A4BF-0145-9AC3-CBD8A6B0A7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7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E7DDF-703B-5049-99CB-17525F0A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5616" y="323556"/>
            <a:ext cx="3760763" cy="5627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t-IT" sz="3200" dirty="0" err="1"/>
              <a:t>Cabin</a:t>
            </a:r>
            <a:endParaRPr lang="it-IT" sz="32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A039FC7-D75C-DC44-9DAC-DB8673F63493}"/>
              </a:ext>
            </a:extLst>
          </p:cNvPr>
          <p:cNvSpPr txBox="1">
            <a:spLocks/>
          </p:cNvSpPr>
          <p:nvPr/>
        </p:nvSpPr>
        <p:spPr>
          <a:xfrm>
            <a:off x="370155" y="1840523"/>
            <a:ext cx="1548032" cy="562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/>
              <a:t>Tail</a:t>
            </a:r>
            <a:r>
              <a:rPr lang="it-IT" sz="3200" dirty="0"/>
              <a:t> 1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6B15A164-6F31-2244-BA70-A4918A457083}"/>
              </a:ext>
            </a:extLst>
          </p:cNvPr>
          <p:cNvSpPr txBox="1">
            <a:spLocks/>
          </p:cNvSpPr>
          <p:nvPr/>
        </p:nvSpPr>
        <p:spPr>
          <a:xfrm>
            <a:off x="370154" y="2907323"/>
            <a:ext cx="1548032" cy="562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/>
              <a:t>Tail</a:t>
            </a:r>
            <a:r>
              <a:rPr lang="it-IT" sz="3200" dirty="0"/>
              <a:t> 2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C2EFFD7C-8CA6-3D40-A49A-05EA5BF77F14}"/>
              </a:ext>
            </a:extLst>
          </p:cNvPr>
          <p:cNvSpPr txBox="1">
            <a:spLocks/>
          </p:cNvSpPr>
          <p:nvPr/>
        </p:nvSpPr>
        <p:spPr>
          <a:xfrm>
            <a:off x="370153" y="3950679"/>
            <a:ext cx="1548032" cy="562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Back </a:t>
            </a:r>
            <a:r>
              <a:rPr lang="it-IT" sz="3200" dirty="0" err="1"/>
              <a:t>helix</a:t>
            </a:r>
            <a:r>
              <a:rPr lang="it-IT" sz="3200" dirty="0"/>
              <a:t> 1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A7E47AD4-6FE6-A748-A98D-F70A83F9AB3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144170" y="2403230"/>
            <a:ext cx="1" cy="5040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DE3E2D0F-3528-6143-A2EE-418C20C8204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144169" y="3470030"/>
            <a:ext cx="1" cy="4806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itolo 1">
            <a:extLst>
              <a:ext uri="{FF2B5EF4-FFF2-40B4-BE49-F238E27FC236}">
                <a16:creationId xmlns:a16="http://schemas.microsoft.com/office/drawing/2014/main" id="{56A94938-A32D-EA4E-BB0C-4A04943AA36F}"/>
              </a:ext>
            </a:extLst>
          </p:cNvPr>
          <p:cNvSpPr txBox="1">
            <a:spLocks/>
          </p:cNvSpPr>
          <p:nvPr/>
        </p:nvSpPr>
        <p:spPr>
          <a:xfrm>
            <a:off x="2168474" y="1840523"/>
            <a:ext cx="3052688" cy="562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/>
              <a:t>Basement</a:t>
            </a:r>
            <a:endParaRPr lang="it-IT" sz="32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03A963D8-C21F-234E-875B-F67D0FD4D44F}"/>
              </a:ext>
            </a:extLst>
          </p:cNvPr>
          <p:cNvSpPr txBox="1">
            <a:spLocks/>
          </p:cNvSpPr>
          <p:nvPr/>
        </p:nvSpPr>
        <p:spPr>
          <a:xfrm>
            <a:off x="2168473" y="2907324"/>
            <a:ext cx="733869" cy="56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Front right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387114CD-87F7-984D-A48D-DFC734D1F5F1}"/>
              </a:ext>
            </a:extLst>
          </p:cNvPr>
          <p:cNvSpPr txBox="1">
            <a:spLocks/>
          </p:cNvSpPr>
          <p:nvPr/>
        </p:nvSpPr>
        <p:spPr>
          <a:xfrm>
            <a:off x="2168473" y="3950679"/>
            <a:ext cx="1526346" cy="562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Lower right</a:t>
            </a:r>
          </a:p>
        </p:txBody>
      </p: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7FFA1ACD-49D8-FB44-AA75-87148927255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2535408" y="2403230"/>
            <a:ext cx="1159410" cy="5040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B9083B54-34C3-CB42-84F5-61B4BA2F0968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 flipH="1">
            <a:off x="2931646" y="3470029"/>
            <a:ext cx="380998" cy="48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olo 1">
            <a:extLst>
              <a:ext uri="{FF2B5EF4-FFF2-40B4-BE49-F238E27FC236}">
                <a16:creationId xmlns:a16="http://schemas.microsoft.com/office/drawing/2014/main" id="{D288E94A-67BC-344F-AF04-6B5532948961}"/>
              </a:ext>
            </a:extLst>
          </p:cNvPr>
          <p:cNvSpPr txBox="1">
            <a:spLocks/>
          </p:cNvSpPr>
          <p:nvPr/>
        </p:nvSpPr>
        <p:spPr>
          <a:xfrm>
            <a:off x="3716501" y="2907323"/>
            <a:ext cx="733869" cy="56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Front </a:t>
            </a:r>
            <a:r>
              <a:rPr lang="it-IT" sz="1800" dirty="0" err="1"/>
              <a:t>left</a:t>
            </a:r>
            <a:endParaRPr lang="it-IT" sz="1800" dirty="0"/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F07C312C-5E9F-734D-925D-B08A9C034B3F}"/>
              </a:ext>
            </a:extLst>
          </p:cNvPr>
          <p:cNvSpPr txBox="1">
            <a:spLocks/>
          </p:cNvSpPr>
          <p:nvPr/>
        </p:nvSpPr>
        <p:spPr>
          <a:xfrm>
            <a:off x="2945709" y="2907323"/>
            <a:ext cx="733869" cy="56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Back</a:t>
            </a:r>
          </a:p>
          <a:p>
            <a:r>
              <a:rPr lang="it-IT" sz="1800" dirty="0"/>
              <a:t>right</a:t>
            </a:r>
          </a:p>
        </p:txBody>
      </p:sp>
      <p:sp>
        <p:nvSpPr>
          <p:cNvPr id="35" name="Titolo 1">
            <a:extLst>
              <a:ext uri="{FF2B5EF4-FFF2-40B4-BE49-F238E27FC236}">
                <a16:creationId xmlns:a16="http://schemas.microsoft.com/office/drawing/2014/main" id="{960F0076-DC1C-7C4D-978C-13FD73E3F842}"/>
              </a:ext>
            </a:extLst>
          </p:cNvPr>
          <p:cNvSpPr txBox="1">
            <a:spLocks/>
          </p:cNvSpPr>
          <p:nvPr/>
        </p:nvSpPr>
        <p:spPr>
          <a:xfrm>
            <a:off x="4487293" y="2907323"/>
            <a:ext cx="733869" cy="56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Back</a:t>
            </a:r>
          </a:p>
          <a:p>
            <a:r>
              <a:rPr lang="it-IT" sz="1800" dirty="0" err="1"/>
              <a:t>left</a:t>
            </a:r>
            <a:endParaRPr lang="it-IT" sz="1800" dirty="0"/>
          </a:p>
        </p:txBody>
      </p:sp>
      <p:sp>
        <p:nvSpPr>
          <p:cNvPr id="37" name="Titolo 1">
            <a:extLst>
              <a:ext uri="{FF2B5EF4-FFF2-40B4-BE49-F238E27FC236}">
                <a16:creationId xmlns:a16="http://schemas.microsoft.com/office/drawing/2014/main" id="{B55A0660-96BF-B043-BB1D-2EF081B616D9}"/>
              </a:ext>
            </a:extLst>
          </p:cNvPr>
          <p:cNvSpPr txBox="1">
            <a:spLocks/>
          </p:cNvSpPr>
          <p:nvPr/>
        </p:nvSpPr>
        <p:spPr>
          <a:xfrm>
            <a:off x="3753423" y="3974122"/>
            <a:ext cx="1554471" cy="562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Lower </a:t>
            </a:r>
            <a:r>
              <a:rPr lang="it-IT" sz="3200" dirty="0" err="1"/>
              <a:t>left</a:t>
            </a:r>
            <a:endParaRPr lang="it-IT" sz="3200" dirty="0"/>
          </a:p>
        </p:txBody>
      </p: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26258440-69C3-D647-AB66-FC0061E2747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4530659" y="3470029"/>
            <a:ext cx="323569" cy="5040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1 45">
            <a:extLst>
              <a:ext uri="{FF2B5EF4-FFF2-40B4-BE49-F238E27FC236}">
                <a16:creationId xmlns:a16="http://schemas.microsoft.com/office/drawing/2014/main" id="{E0C2FC61-44E9-4D47-AE2A-D3B47921A61D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 flipH="1">
            <a:off x="3312644" y="2403230"/>
            <a:ext cx="382174" cy="5040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1 48">
            <a:extLst>
              <a:ext uri="{FF2B5EF4-FFF2-40B4-BE49-F238E27FC236}">
                <a16:creationId xmlns:a16="http://schemas.microsoft.com/office/drawing/2014/main" id="{7CAD8A97-5594-D542-A823-0F2E694C1F42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>
            <a:off x="3694818" y="2403230"/>
            <a:ext cx="388618" cy="5040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FA0FF29A-97BF-664F-A92A-935C30825886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3694818" y="2403230"/>
            <a:ext cx="1159410" cy="5040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itolo 1">
            <a:extLst>
              <a:ext uri="{FF2B5EF4-FFF2-40B4-BE49-F238E27FC236}">
                <a16:creationId xmlns:a16="http://schemas.microsoft.com/office/drawing/2014/main" id="{3BE594CD-034F-C545-817F-9B7F5BA23EF1}"/>
              </a:ext>
            </a:extLst>
          </p:cNvPr>
          <p:cNvSpPr txBox="1">
            <a:spLocks/>
          </p:cNvSpPr>
          <p:nvPr/>
        </p:nvSpPr>
        <p:spPr>
          <a:xfrm>
            <a:off x="5388182" y="1840523"/>
            <a:ext cx="2156465" cy="562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/>
              <a:t>Helix</a:t>
            </a:r>
            <a:r>
              <a:rPr lang="it-IT" sz="3200" dirty="0"/>
              <a:t> </a:t>
            </a:r>
            <a:r>
              <a:rPr lang="it-IT" sz="3200" dirty="0" err="1"/>
              <a:t>Rotor</a:t>
            </a:r>
            <a:r>
              <a:rPr lang="it-IT" sz="3200" dirty="0"/>
              <a:t> (</a:t>
            </a:r>
            <a:r>
              <a:rPr lang="it-IT" sz="3200" dirty="0" err="1"/>
              <a:t>main</a:t>
            </a:r>
            <a:r>
              <a:rPr lang="it-IT" sz="3200" dirty="0"/>
              <a:t>)</a:t>
            </a:r>
          </a:p>
        </p:txBody>
      </p:sp>
      <p:sp>
        <p:nvSpPr>
          <p:cNvPr id="60" name="Titolo 1">
            <a:extLst>
              <a:ext uri="{FF2B5EF4-FFF2-40B4-BE49-F238E27FC236}">
                <a16:creationId xmlns:a16="http://schemas.microsoft.com/office/drawing/2014/main" id="{71385547-70D6-AB4A-BC1D-C267BBF21ED4}"/>
              </a:ext>
            </a:extLst>
          </p:cNvPr>
          <p:cNvSpPr txBox="1">
            <a:spLocks/>
          </p:cNvSpPr>
          <p:nvPr/>
        </p:nvSpPr>
        <p:spPr>
          <a:xfrm>
            <a:off x="5388182" y="2907323"/>
            <a:ext cx="1050995" cy="562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/>
              <a:t>Helix</a:t>
            </a:r>
            <a:r>
              <a:rPr lang="it-IT" sz="3200" dirty="0"/>
              <a:t> </a:t>
            </a:r>
            <a:r>
              <a:rPr lang="it-IT" sz="3200" dirty="0" err="1"/>
              <a:t>blade</a:t>
            </a:r>
            <a:r>
              <a:rPr lang="it-IT" sz="3200" dirty="0"/>
              <a:t> 1</a:t>
            </a:r>
          </a:p>
        </p:txBody>
      </p:sp>
      <p:cxnSp>
        <p:nvCxnSpPr>
          <p:cNvPr id="62" name="Connettore 1 61">
            <a:extLst>
              <a:ext uri="{FF2B5EF4-FFF2-40B4-BE49-F238E27FC236}">
                <a16:creationId xmlns:a16="http://schemas.microsoft.com/office/drawing/2014/main" id="{2C2A80D5-FF05-6644-8B99-DAE32EF4A0BA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5913680" y="2403230"/>
            <a:ext cx="552735" cy="5040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itolo 1">
            <a:extLst>
              <a:ext uri="{FF2B5EF4-FFF2-40B4-BE49-F238E27FC236}">
                <a16:creationId xmlns:a16="http://schemas.microsoft.com/office/drawing/2014/main" id="{FDE5F928-26EA-9041-96DF-189CDA1BB95A}"/>
              </a:ext>
            </a:extLst>
          </p:cNvPr>
          <p:cNvSpPr txBox="1">
            <a:spLocks/>
          </p:cNvSpPr>
          <p:nvPr/>
        </p:nvSpPr>
        <p:spPr>
          <a:xfrm>
            <a:off x="6493653" y="2907322"/>
            <a:ext cx="1050995" cy="562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/>
              <a:t>Helix</a:t>
            </a:r>
            <a:r>
              <a:rPr lang="it-IT" sz="3200" dirty="0"/>
              <a:t> </a:t>
            </a:r>
            <a:r>
              <a:rPr lang="it-IT" sz="3200" dirty="0" err="1"/>
              <a:t>blade</a:t>
            </a:r>
            <a:r>
              <a:rPr lang="it-IT" sz="3200" dirty="0"/>
              <a:t> 2</a:t>
            </a:r>
          </a:p>
        </p:txBody>
      </p: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F3818A47-9996-5341-9311-D0D57527E8E3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>
            <a:off x="6466415" y="2403230"/>
            <a:ext cx="552736" cy="5040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olo 1">
            <a:extLst>
              <a:ext uri="{FF2B5EF4-FFF2-40B4-BE49-F238E27FC236}">
                <a16:creationId xmlns:a16="http://schemas.microsoft.com/office/drawing/2014/main" id="{0A10AE70-2FA0-CC4D-AF04-134EABCC915C}"/>
              </a:ext>
            </a:extLst>
          </p:cNvPr>
          <p:cNvSpPr txBox="1">
            <a:spLocks/>
          </p:cNvSpPr>
          <p:nvPr/>
        </p:nvSpPr>
        <p:spPr>
          <a:xfrm>
            <a:off x="7602343" y="1826454"/>
            <a:ext cx="1147469" cy="562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Side </a:t>
            </a:r>
            <a:r>
              <a:rPr lang="it-IT" sz="3200" dirty="0" err="1"/>
              <a:t>windows</a:t>
            </a:r>
            <a:endParaRPr lang="it-IT" sz="3200" dirty="0"/>
          </a:p>
        </p:txBody>
      </p:sp>
      <p:sp>
        <p:nvSpPr>
          <p:cNvPr id="79" name="Titolo 1">
            <a:extLst>
              <a:ext uri="{FF2B5EF4-FFF2-40B4-BE49-F238E27FC236}">
                <a16:creationId xmlns:a16="http://schemas.microsoft.com/office/drawing/2014/main" id="{39094688-A475-034D-BEE0-990BD365F5B9}"/>
              </a:ext>
            </a:extLst>
          </p:cNvPr>
          <p:cNvSpPr txBox="1">
            <a:spLocks/>
          </p:cNvSpPr>
          <p:nvPr/>
        </p:nvSpPr>
        <p:spPr>
          <a:xfrm>
            <a:off x="8801459" y="1835831"/>
            <a:ext cx="1147469" cy="562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Front </a:t>
            </a:r>
            <a:r>
              <a:rPr lang="it-IT" sz="3200" dirty="0" err="1"/>
              <a:t>window</a:t>
            </a:r>
            <a:endParaRPr lang="it-IT" sz="3200" dirty="0"/>
          </a:p>
        </p:txBody>
      </p:sp>
      <p:sp>
        <p:nvSpPr>
          <p:cNvPr id="82" name="Titolo 1">
            <a:extLst>
              <a:ext uri="{FF2B5EF4-FFF2-40B4-BE49-F238E27FC236}">
                <a16:creationId xmlns:a16="http://schemas.microsoft.com/office/drawing/2014/main" id="{3E226F29-D524-474E-A787-D6CAF0598291}"/>
              </a:ext>
            </a:extLst>
          </p:cNvPr>
          <p:cNvSpPr txBox="1">
            <a:spLocks/>
          </p:cNvSpPr>
          <p:nvPr/>
        </p:nvSpPr>
        <p:spPr>
          <a:xfrm>
            <a:off x="370153" y="4902598"/>
            <a:ext cx="1548032" cy="562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Back </a:t>
            </a:r>
            <a:r>
              <a:rPr lang="it-IT" sz="3200" dirty="0" err="1"/>
              <a:t>helix</a:t>
            </a:r>
            <a:r>
              <a:rPr lang="it-IT" sz="3200" dirty="0"/>
              <a:t> 2</a:t>
            </a:r>
          </a:p>
        </p:txBody>
      </p:sp>
      <p:cxnSp>
        <p:nvCxnSpPr>
          <p:cNvPr id="83" name="Connettore 1 82">
            <a:extLst>
              <a:ext uri="{FF2B5EF4-FFF2-40B4-BE49-F238E27FC236}">
                <a16:creationId xmlns:a16="http://schemas.microsoft.com/office/drawing/2014/main" id="{13D54F10-4AA2-3A48-86F4-CF5B1184184A}"/>
              </a:ext>
            </a:extLst>
          </p:cNvPr>
          <p:cNvCxnSpPr>
            <a:cxnSpLocks/>
            <a:stCxn id="14" idx="2"/>
            <a:endCxn id="82" idx="0"/>
          </p:cNvCxnSpPr>
          <p:nvPr/>
        </p:nvCxnSpPr>
        <p:spPr>
          <a:xfrm>
            <a:off x="1144169" y="4513386"/>
            <a:ext cx="0" cy="3892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4FD759DE-38C6-C543-B44E-7E5C9B71D16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1144171" y="886263"/>
            <a:ext cx="4951827" cy="954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1 88">
            <a:extLst>
              <a:ext uri="{FF2B5EF4-FFF2-40B4-BE49-F238E27FC236}">
                <a16:creationId xmlns:a16="http://schemas.microsoft.com/office/drawing/2014/main" id="{9C21AAF7-A99D-A54F-825C-FB71C8B60C94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694818" y="886263"/>
            <a:ext cx="2401180" cy="954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1 91">
            <a:extLst>
              <a:ext uri="{FF2B5EF4-FFF2-40B4-BE49-F238E27FC236}">
                <a16:creationId xmlns:a16="http://schemas.microsoft.com/office/drawing/2014/main" id="{847FB850-8370-0142-896C-5AAFE1CC5C16}"/>
              </a:ext>
            </a:extLst>
          </p:cNvPr>
          <p:cNvCxnSpPr>
            <a:cxnSpLocks/>
            <a:stCxn id="2" idx="2"/>
            <a:endCxn id="59" idx="0"/>
          </p:cNvCxnSpPr>
          <p:nvPr/>
        </p:nvCxnSpPr>
        <p:spPr>
          <a:xfrm>
            <a:off x="6095998" y="886263"/>
            <a:ext cx="370417" cy="954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1 94">
            <a:extLst>
              <a:ext uri="{FF2B5EF4-FFF2-40B4-BE49-F238E27FC236}">
                <a16:creationId xmlns:a16="http://schemas.microsoft.com/office/drawing/2014/main" id="{D711E3BE-AFCB-154D-8DB2-C548B072CD3B}"/>
              </a:ext>
            </a:extLst>
          </p:cNvPr>
          <p:cNvCxnSpPr>
            <a:cxnSpLocks/>
            <a:stCxn id="2" idx="2"/>
            <a:endCxn id="74" idx="0"/>
          </p:cNvCxnSpPr>
          <p:nvPr/>
        </p:nvCxnSpPr>
        <p:spPr>
          <a:xfrm>
            <a:off x="6095998" y="886263"/>
            <a:ext cx="2080080" cy="940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1 97">
            <a:extLst>
              <a:ext uri="{FF2B5EF4-FFF2-40B4-BE49-F238E27FC236}">
                <a16:creationId xmlns:a16="http://schemas.microsoft.com/office/drawing/2014/main" id="{9B19B65E-0A82-EB4A-8166-8ED62B72ABD2}"/>
              </a:ext>
            </a:extLst>
          </p:cNvPr>
          <p:cNvCxnSpPr>
            <a:cxnSpLocks/>
            <a:stCxn id="2" idx="2"/>
            <a:endCxn id="79" idx="0"/>
          </p:cNvCxnSpPr>
          <p:nvPr/>
        </p:nvCxnSpPr>
        <p:spPr>
          <a:xfrm>
            <a:off x="6095998" y="886263"/>
            <a:ext cx="3279196" cy="9495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itolo 1">
            <a:extLst>
              <a:ext uri="{FF2B5EF4-FFF2-40B4-BE49-F238E27FC236}">
                <a16:creationId xmlns:a16="http://schemas.microsoft.com/office/drawing/2014/main" id="{10C7579E-6523-0C4B-8903-2EFE0642ADCF}"/>
              </a:ext>
            </a:extLst>
          </p:cNvPr>
          <p:cNvSpPr txBox="1">
            <a:spLocks/>
          </p:cNvSpPr>
          <p:nvPr/>
        </p:nvSpPr>
        <p:spPr>
          <a:xfrm>
            <a:off x="10003523" y="1826453"/>
            <a:ext cx="1147469" cy="562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/>
              <a:t>Bullets</a:t>
            </a:r>
            <a:r>
              <a:rPr lang="it-IT" sz="3200" dirty="0"/>
              <a:t> </a:t>
            </a:r>
            <a:r>
              <a:rPr lang="it-IT" sz="3200" dirty="0" err="1"/>
              <a:t>support</a:t>
            </a:r>
            <a:endParaRPr lang="it-IT" sz="3200" dirty="0"/>
          </a:p>
        </p:txBody>
      </p:sp>
      <p:sp>
        <p:nvSpPr>
          <p:cNvPr id="107" name="Titolo 1">
            <a:extLst>
              <a:ext uri="{FF2B5EF4-FFF2-40B4-BE49-F238E27FC236}">
                <a16:creationId xmlns:a16="http://schemas.microsoft.com/office/drawing/2014/main" id="{78DA8A82-274A-784E-90F3-846E9827B86E}"/>
              </a:ext>
            </a:extLst>
          </p:cNvPr>
          <p:cNvSpPr txBox="1">
            <a:spLocks/>
          </p:cNvSpPr>
          <p:nvPr/>
        </p:nvSpPr>
        <p:spPr>
          <a:xfrm>
            <a:off x="10805379" y="201633"/>
            <a:ext cx="1147469" cy="562707"/>
          </a:xfrm>
          <a:custGeom>
            <a:avLst/>
            <a:gdLst>
              <a:gd name="connsiteX0" fmla="*/ 0 w 1147469"/>
              <a:gd name="connsiteY0" fmla="*/ 0 h 562707"/>
              <a:gd name="connsiteX1" fmla="*/ 596684 w 1147469"/>
              <a:gd name="connsiteY1" fmla="*/ 0 h 562707"/>
              <a:gd name="connsiteX2" fmla="*/ 1147469 w 1147469"/>
              <a:gd name="connsiteY2" fmla="*/ 0 h 562707"/>
              <a:gd name="connsiteX3" fmla="*/ 1147469 w 1147469"/>
              <a:gd name="connsiteY3" fmla="*/ 562707 h 562707"/>
              <a:gd name="connsiteX4" fmla="*/ 585209 w 1147469"/>
              <a:gd name="connsiteY4" fmla="*/ 562707 h 562707"/>
              <a:gd name="connsiteX5" fmla="*/ 0 w 1147469"/>
              <a:gd name="connsiteY5" fmla="*/ 562707 h 562707"/>
              <a:gd name="connsiteX6" fmla="*/ 0 w 1147469"/>
              <a:gd name="connsiteY6" fmla="*/ 0 h 5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469" h="562707" fill="none" extrusionOk="0">
                <a:moveTo>
                  <a:pt x="0" y="0"/>
                </a:moveTo>
                <a:cubicBezTo>
                  <a:pt x="148318" y="-16204"/>
                  <a:pt x="342379" y="28650"/>
                  <a:pt x="596684" y="0"/>
                </a:cubicBezTo>
                <a:cubicBezTo>
                  <a:pt x="850989" y="-28650"/>
                  <a:pt x="967737" y="-25270"/>
                  <a:pt x="1147469" y="0"/>
                </a:cubicBezTo>
                <a:cubicBezTo>
                  <a:pt x="1133364" y="274363"/>
                  <a:pt x="1120971" y="295367"/>
                  <a:pt x="1147469" y="562707"/>
                </a:cubicBezTo>
                <a:cubicBezTo>
                  <a:pt x="891937" y="547706"/>
                  <a:pt x="837431" y="541053"/>
                  <a:pt x="585209" y="562707"/>
                </a:cubicBezTo>
                <a:cubicBezTo>
                  <a:pt x="332987" y="584361"/>
                  <a:pt x="278447" y="538540"/>
                  <a:pt x="0" y="562707"/>
                </a:cubicBezTo>
                <a:cubicBezTo>
                  <a:pt x="-27182" y="414198"/>
                  <a:pt x="315" y="207203"/>
                  <a:pt x="0" y="0"/>
                </a:cubicBezTo>
                <a:close/>
              </a:path>
              <a:path w="1147469" h="562707" stroke="0" extrusionOk="0">
                <a:moveTo>
                  <a:pt x="0" y="0"/>
                </a:moveTo>
                <a:cubicBezTo>
                  <a:pt x="142534" y="-15178"/>
                  <a:pt x="320816" y="-10012"/>
                  <a:pt x="562260" y="0"/>
                </a:cubicBezTo>
                <a:cubicBezTo>
                  <a:pt x="803704" y="10012"/>
                  <a:pt x="1016593" y="4936"/>
                  <a:pt x="1147469" y="0"/>
                </a:cubicBezTo>
                <a:cubicBezTo>
                  <a:pt x="1139056" y="199564"/>
                  <a:pt x="1126972" y="435653"/>
                  <a:pt x="1147469" y="562707"/>
                </a:cubicBezTo>
                <a:cubicBezTo>
                  <a:pt x="866406" y="575141"/>
                  <a:pt x="793725" y="548721"/>
                  <a:pt x="573735" y="562707"/>
                </a:cubicBezTo>
                <a:cubicBezTo>
                  <a:pt x="353745" y="576693"/>
                  <a:pt x="174149" y="576493"/>
                  <a:pt x="0" y="562707"/>
                </a:cubicBezTo>
                <a:cubicBezTo>
                  <a:pt x="-23311" y="384441"/>
                  <a:pt x="-1108" y="277733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Right </a:t>
            </a:r>
            <a:r>
              <a:rPr lang="it-IT" sz="3200" dirty="0" err="1"/>
              <a:t>Bullet</a:t>
            </a:r>
            <a:endParaRPr lang="it-IT" sz="3200" dirty="0"/>
          </a:p>
        </p:txBody>
      </p:sp>
      <p:sp>
        <p:nvSpPr>
          <p:cNvPr id="109" name="Titolo 1">
            <a:extLst>
              <a:ext uri="{FF2B5EF4-FFF2-40B4-BE49-F238E27FC236}">
                <a16:creationId xmlns:a16="http://schemas.microsoft.com/office/drawing/2014/main" id="{01269E78-F13E-4C44-8504-D677DF5C7635}"/>
              </a:ext>
            </a:extLst>
          </p:cNvPr>
          <p:cNvSpPr txBox="1">
            <a:spLocks/>
          </p:cNvSpPr>
          <p:nvPr/>
        </p:nvSpPr>
        <p:spPr>
          <a:xfrm>
            <a:off x="10805379" y="886263"/>
            <a:ext cx="1147469" cy="562707"/>
          </a:xfrm>
          <a:custGeom>
            <a:avLst/>
            <a:gdLst>
              <a:gd name="connsiteX0" fmla="*/ 0 w 1147469"/>
              <a:gd name="connsiteY0" fmla="*/ 0 h 562707"/>
              <a:gd name="connsiteX1" fmla="*/ 539310 w 1147469"/>
              <a:gd name="connsiteY1" fmla="*/ 0 h 562707"/>
              <a:gd name="connsiteX2" fmla="*/ 1147469 w 1147469"/>
              <a:gd name="connsiteY2" fmla="*/ 0 h 562707"/>
              <a:gd name="connsiteX3" fmla="*/ 1147469 w 1147469"/>
              <a:gd name="connsiteY3" fmla="*/ 562707 h 562707"/>
              <a:gd name="connsiteX4" fmla="*/ 562260 w 1147469"/>
              <a:gd name="connsiteY4" fmla="*/ 562707 h 562707"/>
              <a:gd name="connsiteX5" fmla="*/ 0 w 1147469"/>
              <a:gd name="connsiteY5" fmla="*/ 562707 h 562707"/>
              <a:gd name="connsiteX6" fmla="*/ 0 w 1147469"/>
              <a:gd name="connsiteY6" fmla="*/ 0 h 5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469" h="562707" fill="none" extrusionOk="0">
                <a:moveTo>
                  <a:pt x="0" y="0"/>
                </a:moveTo>
                <a:cubicBezTo>
                  <a:pt x="266400" y="16114"/>
                  <a:pt x="287066" y="-7026"/>
                  <a:pt x="539310" y="0"/>
                </a:cubicBezTo>
                <a:cubicBezTo>
                  <a:pt x="791554" y="7026"/>
                  <a:pt x="864083" y="-706"/>
                  <a:pt x="1147469" y="0"/>
                </a:cubicBezTo>
                <a:cubicBezTo>
                  <a:pt x="1164345" y="159261"/>
                  <a:pt x="1150799" y="397458"/>
                  <a:pt x="1147469" y="562707"/>
                </a:cubicBezTo>
                <a:cubicBezTo>
                  <a:pt x="855627" y="553902"/>
                  <a:pt x="853693" y="550992"/>
                  <a:pt x="562260" y="562707"/>
                </a:cubicBezTo>
                <a:cubicBezTo>
                  <a:pt x="270827" y="574422"/>
                  <a:pt x="255001" y="572412"/>
                  <a:pt x="0" y="562707"/>
                </a:cubicBezTo>
                <a:cubicBezTo>
                  <a:pt x="-17003" y="361752"/>
                  <a:pt x="8935" y="167737"/>
                  <a:pt x="0" y="0"/>
                </a:cubicBezTo>
                <a:close/>
              </a:path>
              <a:path w="1147469" h="562707" stroke="0" extrusionOk="0">
                <a:moveTo>
                  <a:pt x="0" y="0"/>
                </a:moveTo>
                <a:cubicBezTo>
                  <a:pt x="201011" y="17417"/>
                  <a:pt x="334543" y="588"/>
                  <a:pt x="550785" y="0"/>
                </a:cubicBezTo>
                <a:cubicBezTo>
                  <a:pt x="767027" y="-588"/>
                  <a:pt x="882064" y="-29825"/>
                  <a:pt x="1147469" y="0"/>
                </a:cubicBezTo>
                <a:cubicBezTo>
                  <a:pt x="1160747" y="158067"/>
                  <a:pt x="1162278" y="447408"/>
                  <a:pt x="1147469" y="562707"/>
                </a:cubicBezTo>
                <a:cubicBezTo>
                  <a:pt x="972173" y="579351"/>
                  <a:pt x="693886" y="581199"/>
                  <a:pt x="573735" y="562707"/>
                </a:cubicBezTo>
                <a:cubicBezTo>
                  <a:pt x="453584" y="544215"/>
                  <a:pt x="198736" y="588382"/>
                  <a:pt x="0" y="562707"/>
                </a:cubicBezTo>
                <a:cubicBezTo>
                  <a:pt x="3664" y="429643"/>
                  <a:pt x="26581" y="231662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37050001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Left </a:t>
            </a:r>
            <a:r>
              <a:rPr lang="it-IT" sz="3200" dirty="0" err="1"/>
              <a:t>Bullet</a:t>
            </a:r>
            <a:endParaRPr lang="it-IT" sz="3200" dirty="0"/>
          </a:p>
        </p:txBody>
      </p:sp>
      <p:cxnSp>
        <p:nvCxnSpPr>
          <p:cNvPr id="110" name="Connettore 1 109">
            <a:extLst>
              <a:ext uri="{FF2B5EF4-FFF2-40B4-BE49-F238E27FC236}">
                <a16:creationId xmlns:a16="http://schemas.microsoft.com/office/drawing/2014/main" id="{67A13905-23CD-6A47-BAE3-CBA51023F834}"/>
              </a:ext>
            </a:extLst>
          </p:cNvPr>
          <p:cNvCxnSpPr>
            <a:cxnSpLocks/>
            <a:stCxn id="2" idx="2"/>
            <a:endCxn id="106" idx="0"/>
          </p:cNvCxnSpPr>
          <p:nvPr/>
        </p:nvCxnSpPr>
        <p:spPr>
          <a:xfrm>
            <a:off x="6095998" y="886263"/>
            <a:ext cx="4481260" cy="940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26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Cabin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Cabin</dc:title>
  <dc:creator>Stefano Foti</dc:creator>
  <cp:lastModifiedBy>Stefano Foti</cp:lastModifiedBy>
  <cp:revision>2</cp:revision>
  <dcterms:created xsi:type="dcterms:W3CDTF">2022-07-17T06:59:12Z</dcterms:created>
  <dcterms:modified xsi:type="dcterms:W3CDTF">2022-07-17T07:44:08Z</dcterms:modified>
</cp:coreProperties>
</file>