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56" r:id="rId6"/>
    <p:sldId id="260" r:id="rId7"/>
    <p:sldId id="261" r:id="rId8"/>
    <p:sldId id="272" r:id="rId9"/>
    <p:sldId id="263" r:id="rId10"/>
    <p:sldId id="264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>
        <p:scale>
          <a:sx n="1" d="2"/>
          <a:sy n="1" d="2"/>
        </p:scale>
        <p:origin x="2384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AEBAC-ABE6-414B-8A75-3487D8549724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F172A-A148-4901-81E5-B0ED3C996442}">
      <dgm:prSet phldrT="[Text]"/>
      <dgm:spPr/>
      <dgm:t>
        <a:bodyPr/>
        <a:lstStyle/>
        <a:p>
          <a:r>
            <a:rPr lang="x-none" dirty="0" err="1"/>
            <a:t>RedwoodHQ</a:t>
          </a:r>
          <a:endParaRPr lang="en-US" dirty="0" err="1"/>
        </a:p>
      </dgm:t>
    </dgm:pt>
    <dgm:pt modelId="{069EB081-4D52-4ACC-A45E-E4AF62DF1400}" type="parTrans" cxnId="{8EFCA0AF-474A-4E98-95AB-654E659A7CCC}">
      <dgm:prSet/>
      <dgm:spPr/>
      <dgm:t>
        <a:bodyPr/>
        <a:lstStyle/>
        <a:p>
          <a:endParaRPr lang="en-US"/>
        </a:p>
      </dgm:t>
    </dgm:pt>
    <dgm:pt modelId="{DBD6BE8A-C0D3-4267-9320-0CF72D7AA945}" type="sibTrans" cxnId="{8EFCA0AF-474A-4E98-95AB-654E659A7CCC}">
      <dgm:prSet/>
      <dgm:spPr/>
      <dgm:t>
        <a:bodyPr/>
        <a:lstStyle/>
        <a:p>
          <a:endParaRPr lang="en-US"/>
        </a:p>
      </dgm:t>
    </dgm:pt>
    <dgm:pt modelId="{1B2141FB-99AF-40FF-9CCD-FB31D3A1B4EC}">
      <dgm:prSet phldrT="[Text]"/>
      <dgm:spPr/>
      <dgm:t>
        <a:bodyPr/>
        <a:lstStyle/>
        <a:p>
          <a:r>
            <a:rPr lang="x-none" dirty="0">
              <a:latin typeface="Calibri"/>
            </a:rPr>
            <a:t>Test case/suite creation</a:t>
          </a:r>
          <a:endParaRPr lang="en-US" dirty="0">
            <a:latin typeface="Calibri"/>
          </a:endParaRPr>
        </a:p>
      </dgm:t>
    </dgm:pt>
    <dgm:pt modelId="{ED36F918-4A80-44CB-9FE1-BAD675F9178B}" type="parTrans" cxnId="{22CD67E3-DE38-4DA5-93D8-A1F4678B4C27}">
      <dgm:prSet/>
      <dgm:spPr/>
      <dgm:t>
        <a:bodyPr/>
        <a:lstStyle/>
        <a:p>
          <a:endParaRPr lang="en-US"/>
        </a:p>
      </dgm:t>
    </dgm:pt>
    <dgm:pt modelId="{BC87FCA3-0B3C-47C9-A01E-209F7930AC90}" type="sibTrans" cxnId="{22CD67E3-DE38-4DA5-93D8-A1F4678B4C27}">
      <dgm:prSet/>
      <dgm:spPr/>
      <dgm:t>
        <a:bodyPr/>
        <a:lstStyle/>
        <a:p>
          <a:endParaRPr lang="en-US"/>
        </a:p>
      </dgm:t>
    </dgm:pt>
    <dgm:pt modelId="{53358AC2-7CCC-4CDF-AA8C-BA965319632D}">
      <dgm:prSet phldrT="[Text]"/>
      <dgm:spPr/>
      <dgm:t>
        <a:bodyPr/>
        <a:lstStyle/>
        <a:p>
          <a:r>
            <a:rPr lang="x-none" dirty="0"/>
            <a:t>Wheat</a:t>
          </a:r>
          <a:endParaRPr lang="en-US" dirty="0"/>
        </a:p>
      </dgm:t>
    </dgm:pt>
    <dgm:pt modelId="{F67B1ECC-D5F7-46F1-86C9-C554FE8AEBF8}" type="parTrans" cxnId="{C6099927-41B9-4761-8886-8AC67FE19BE8}">
      <dgm:prSet/>
      <dgm:spPr/>
      <dgm:t>
        <a:bodyPr/>
        <a:lstStyle/>
        <a:p>
          <a:endParaRPr lang="en-US"/>
        </a:p>
      </dgm:t>
    </dgm:pt>
    <dgm:pt modelId="{69E1509C-B998-4778-ADFA-E3E41CC6AAFA}" type="sibTrans" cxnId="{C6099927-41B9-4761-8886-8AC67FE19BE8}">
      <dgm:prSet/>
      <dgm:spPr/>
      <dgm:t>
        <a:bodyPr/>
        <a:lstStyle/>
        <a:p>
          <a:endParaRPr lang="en-US"/>
        </a:p>
      </dgm:t>
    </dgm:pt>
    <dgm:pt modelId="{4CE9116C-F203-4F00-9BDA-FAD2B83F5FC0}">
      <dgm:prSet phldrT="[Text]"/>
      <dgm:spPr/>
      <dgm:t>
        <a:bodyPr/>
        <a:lstStyle/>
        <a:p>
          <a:r>
            <a:rPr lang="x-none" dirty="0">
              <a:latin typeface="Calibri"/>
            </a:rPr>
            <a:t>Pass Test case/suite data and results</a:t>
          </a:r>
          <a:r>
            <a:rPr lang="en-US" dirty="0">
              <a:latin typeface="Calibri"/>
            </a:rPr>
            <a:t> </a:t>
          </a:r>
          <a:r>
            <a:rPr lang="x-none" dirty="0">
              <a:latin typeface="Calibri"/>
            </a:rPr>
            <a:t>between RedwoodHQ and Appium</a:t>
          </a:r>
          <a:endParaRPr lang="en-US" dirty="0" err="1">
            <a:latin typeface="Calibri"/>
          </a:endParaRPr>
        </a:p>
      </dgm:t>
    </dgm:pt>
    <dgm:pt modelId="{D8AC9ED6-8318-40A9-858E-E0209F27B142}" type="parTrans" cxnId="{A3ECA74F-EDCC-4869-BC9A-10D99EB23EEB}">
      <dgm:prSet/>
      <dgm:spPr/>
      <dgm:t>
        <a:bodyPr/>
        <a:lstStyle/>
        <a:p>
          <a:endParaRPr lang="en-US"/>
        </a:p>
      </dgm:t>
    </dgm:pt>
    <dgm:pt modelId="{A8858DE6-3599-4670-968C-C875E1EAED2E}" type="sibTrans" cxnId="{A3ECA74F-EDCC-4869-BC9A-10D99EB23EEB}">
      <dgm:prSet/>
      <dgm:spPr/>
      <dgm:t>
        <a:bodyPr/>
        <a:lstStyle/>
        <a:p>
          <a:endParaRPr lang="en-US"/>
        </a:p>
      </dgm:t>
    </dgm:pt>
    <dgm:pt modelId="{DF930492-63B1-40CB-86CB-E2CAA388DF87}">
      <dgm:prSet phldrT="[Text]"/>
      <dgm:spPr/>
      <dgm:t>
        <a:bodyPr/>
        <a:lstStyle/>
        <a:p>
          <a:r>
            <a:rPr lang="x-none" dirty="0" err="1"/>
            <a:t>Appium</a:t>
          </a:r>
          <a:endParaRPr lang="en-US" dirty="0" err="1"/>
        </a:p>
      </dgm:t>
    </dgm:pt>
    <dgm:pt modelId="{186D5C87-05EE-42F3-82BF-96E2EF551AD8}" type="parTrans" cxnId="{A6F73171-DDA1-4BC4-88D0-3E803E8DC583}">
      <dgm:prSet/>
      <dgm:spPr/>
      <dgm:t>
        <a:bodyPr/>
        <a:lstStyle/>
        <a:p>
          <a:endParaRPr lang="en-US"/>
        </a:p>
      </dgm:t>
    </dgm:pt>
    <dgm:pt modelId="{9CA9AD62-7068-4833-AD75-240CA1C41509}" type="sibTrans" cxnId="{A6F73171-DDA1-4BC4-88D0-3E803E8DC583}">
      <dgm:prSet/>
      <dgm:spPr/>
      <dgm:t>
        <a:bodyPr/>
        <a:lstStyle/>
        <a:p>
          <a:endParaRPr lang="en-US"/>
        </a:p>
      </dgm:t>
    </dgm:pt>
    <dgm:pt modelId="{49B02A6A-C7E7-49A5-AC8D-BD4521F6910C}">
      <dgm:prSet phldrT="[Text]"/>
      <dgm:spPr/>
      <dgm:t>
        <a:bodyPr/>
        <a:lstStyle/>
        <a:p>
          <a:r>
            <a:rPr lang="x-none" dirty="0">
              <a:latin typeface="Calibri"/>
            </a:rPr>
            <a:t>Execute </a:t>
          </a:r>
          <a:r>
            <a:rPr lang="x-none" dirty="0" err="1">
              <a:latin typeface="Calibri"/>
            </a:rPr>
            <a:t>RedwoodHQ</a:t>
          </a:r>
          <a:r>
            <a:rPr lang="x-none" dirty="0">
              <a:latin typeface="Calibri"/>
            </a:rPr>
            <a:t> test cases/suites on mobile emulators/simulators/devices</a:t>
          </a:r>
          <a:endParaRPr lang="en-US" dirty="0">
            <a:latin typeface="Calibri"/>
          </a:endParaRPr>
        </a:p>
      </dgm:t>
    </dgm:pt>
    <dgm:pt modelId="{EC23F2B6-7511-428D-B587-DCB84EE52F38}" type="parTrans" cxnId="{A2E59991-1296-4A79-8639-568227091061}">
      <dgm:prSet/>
      <dgm:spPr/>
      <dgm:t>
        <a:bodyPr/>
        <a:lstStyle/>
        <a:p>
          <a:endParaRPr lang="en-US"/>
        </a:p>
      </dgm:t>
    </dgm:pt>
    <dgm:pt modelId="{334957AF-DB95-487C-8E8D-626C1C8B444E}" type="sibTrans" cxnId="{A2E59991-1296-4A79-8639-568227091061}">
      <dgm:prSet/>
      <dgm:spPr/>
      <dgm:t>
        <a:bodyPr/>
        <a:lstStyle/>
        <a:p>
          <a:endParaRPr lang="en-US"/>
        </a:p>
      </dgm:t>
    </dgm:pt>
    <dgm:pt modelId="{A7CAB46B-ADE3-42A7-B74C-1089915A306A}">
      <dgm:prSet phldrT="[Text]"/>
      <dgm:spPr/>
      <dgm:t>
        <a:bodyPr/>
        <a:lstStyle/>
        <a:p>
          <a:r>
            <a:rPr lang="x-none" dirty="0">
              <a:latin typeface="Calibri"/>
            </a:rPr>
            <a:t>Run Test cases</a:t>
          </a:r>
        </a:p>
      </dgm:t>
    </dgm:pt>
    <dgm:pt modelId="{4B922E2E-36EB-41DD-8DB3-9D06FCBD16A1}" type="parTrans" cxnId="{B23B6A71-0E18-4BAF-8A40-1C0F31D74F77}">
      <dgm:prSet/>
      <dgm:spPr/>
      <dgm:t>
        <a:bodyPr/>
        <a:lstStyle/>
        <a:p>
          <a:endParaRPr lang="en-US"/>
        </a:p>
      </dgm:t>
    </dgm:pt>
    <dgm:pt modelId="{F2044007-A980-4231-B827-324485B77AA9}" type="sibTrans" cxnId="{B23B6A71-0E18-4BAF-8A40-1C0F31D74F77}">
      <dgm:prSet/>
      <dgm:spPr/>
      <dgm:t>
        <a:bodyPr/>
        <a:lstStyle/>
        <a:p>
          <a:endParaRPr lang="en-US"/>
        </a:p>
      </dgm:t>
    </dgm:pt>
    <dgm:pt modelId="{EFEF61F4-7D6B-4C62-A6EC-056AEC87D602}">
      <dgm:prSet phldrT="[Text]"/>
      <dgm:spPr/>
      <dgm:t>
        <a:bodyPr/>
        <a:lstStyle/>
        <a:p>
          <a:r>
            <a:rPr lang="x-none" dirty="0">
              <a:latin typeface="Calibri"/>
            </a:rPr>
            <a:t>Reports</a:t>
          </a:r>
        </a:p>
      </dgm:t>
    </dgm:pt>
    <dgm:pt modelId="{69887987-A049-4700-8608-21657985541C}" type="parTrans" cxnId="{A4AB5573-4494-49C0-B41F-E5467A2D5A12}">
      <dgm:prSet/>
      <dgm:spPr/>
      <dgm:t>
        <a:bodyPr/>
        <a:lstStyle/>
        <a:p>
          <a:endParaRPr lang="en-US"/>
        </a:p>
      </dgm:t>
    </dgm:pt>
    <dgm:pt modelId="{615DF7DD-F3D4-4C8D-A1F1-69B5AD45BFCD}" type="sibTrans" cxnId="{A4AB5573-4494-49C0-B41F-E5467A2D5A12}">
      <dgm:prSet/>
      <dgm:spPr/>
      <dgm:t>
        <a:bodyPr/>
        <a:lstStyle/>
        <a:p>
          <a:endParaRPr lang="en-US"/>
        </a:p>
      </dgm:t>
    </dgm:pt>
    <dgm:pt modelId="{E0275FB4-8390-4CA8-B206-C2FCF8A3852B}">
      <dgm:prSet phldrT="[Text]"/>
      <dgm:spPr/>
      <dgm:t>
        <a:bodyPr/>
        <a:lstStyle/>
        <a:p>
          <a:r>
            <a:rPr lang="x-none" dirty="0">
              <a:latin typeface="Calibri"/>
            </a:rPr>
            <a:t>Push results to RedwoodHQ for its reports </a:t>
          </a:r>
          <a:r>
            <a:rPr lang="en-US" dirty="0">
              <a:latin typeface="Calibri"/>
            </a:rPr>
            <a:t>through Wheat</a:t>
          </a:r>
        </a:p>
      </dgm:t>
    </dgm:pt>
    <dgm:pt modelId="{B541DEDF-E138-450F-A378-323CA009DF23}" type="parTrans" cxnId="{C0F4678E-EB1C-46EB-8D34-89CE952088A6}">
      <dgm:prSet/>
      <dgm:spPr/>
      <dgm:t>
        <a:bodyPr/>
        <a:lstStyle/>
        <a:p>
          <a:endParaRPr lang="en-US"/>
        </a:p>
      </dgm:t>
    </dgm:pt>
    <dgm:pt modelId="{6A3BA9AB-E790-4D19-AA18-13C52B6CD2FE}" type="sibTrans" cxnId="{C0F4678E-EB1C-46EB-8D34-89CE952088A6}">
      <dgm:prSet/>
      <dgm:spPr/>
      <dgm:t>
        <a:bodyPr/>
        <a:lstStyle/>
        <a:p>
          <a:endParaRPr lang="en-US"/>
        </a:p>
      </dgm:t>
    </dgm:pt>
    <dgm:pt modelId="{8C109892-2475-B645-8F8B-C5B9FE958531}">
      <dgm:prSet phldrT="[Text]"/>
      <dgm:spPr/>
      <dgm:t>
        <a:bodyPr/>
        <a:lstStyle/>
        <a:p>
          <a:r>
            <a:rPr lang="en-US" dirty="0">
              <a:latin typeface="Calibri"/>
            </a:rPr>
            <a:t>Action creation</a:t>
          </a:r>
        </a:p>
      </dgm:t>
    </dgm:pt>
    <dgm:pt modelId="{FE9EC685-9200-D746-8E9B-3E964265CAFD}" type="parTrans" cxnId="{8C93B7D2-107D-554D-B40E-D23661AD305C}">
      <dgm:prSet/>
      <dgm:spPr/>
      <dgm:t>
        <a:bodyPr/>
        <a:lstStyle/>
        <a:p>
          <a:endParaRPr lang="en-US"/>
        </a:p>
      </dgm:t>
    </dgm:pt>
    <dgm:pt modelId="{45792E5B-51B5-934F-A361-4783FCA482A2}" type="sibTrans" cxnId="{8C93B7D2-107D-554D-B40E-D23661AD305C}">
      <dgm:prSet/>
      <dgm:spPr/>
      <dgm:t>
        <a:bodyPr/>
        <a:lstStyle/>
        <a:p>
          <a:endParaRPr lang="en-US"/>
        </a:p>
      </dgm:t>
    </dgm:pt>
    <dgm:pt modelId="{63E70C08-85B8-CB46-A4AE-B4A4FE095291}">
      <dgm:prSet phldrT="[Text]"/>
      <dgm:spPr/>
      <dgm:t>
        <a:bodyPr/>
        <a:lstStyle/>
        <a:p>
          <a:r>
            <a:rPr lang="en-US" dirty="0">
              <a:latin typeface="Calibri"/>
            </a:rPr>
            <a:t>Provide generic action scripts</a:t>
          </a:r>
        </a:p>
      </dgm:t>
    </dgm:pt>
    <dgm:pt modelId="{B3432EE8-6B14-A34C-BA9C-4079025CAE78}" type="parTrans" cxnId="{48A5D47F-C8EE-6248-988B-652A46259C36}">
      <dgm:prSet/>
      <dgm:spPr/>
      <dgm:t>
        <a:bodyPr/>
        <a:lstStyle/>
        <a:p>
          <a:endParaRPr lang="en-US"/>
        </a:p>
      </dgm:t>
    </dgm:pt>
    <dgm:pt modelId="{42737544-6EFA-4242-9433-DE56EFE4C064}" type="sibTrans" cxnId="{48A5D47F-C8EE-6248-988B-652A46259C36}">
      <dgm:prSet/>
      <dgm:spPr/>
      <dgm:t>
        <a:bodyPr/>
        <a:lstStyle/>
        <a:p>
          <a:endParaRPr lang="en-US"/>
        </a:p>
      </dgm:t>
    </dgm:pt>
    <dgm:pt modelId="{BA0D11B5-9DBE-D649-B7D6-D5970458787B}">
      <dgm:prSet phldrT="[Text]"/>
      <dgm:spPr/>
      <dgm:t>
        <a:bodyPr/>
        <a:lstStyle/>
        <a:p>
          <a:r>
            <a:rPr lang="en-US" dirty="0">
              <a:latin typeface="Calibri"/>
            </a:rPr>
            <a:t>Provide Assertion scenario</a:t>
          </a:r>
        </a:p>
      </dgm:t>
    </dgm:pt>
    <dgm:pt modelId="{00A393E9-F9F2-0C41-93FD-299DCA05D0CA}" type="parTrans" cxnId="{637EFDAA-23E9-C040-9991-C9EE816FEBAE}">
      <dgm:prSet/>
      <dgm:spPr/>
      <dgm:t>
        <a:bodyPr/>
        <a:lstStyle/>
        <a:p>
          <a:endParaRPr lang="en-US"/>
        </a:p>
      </dgm:t>
    </dgm:pt>
    <dgm:pt modelId="{E048CA76-C4B9-BE44-BBE9-D77CB530F87A}" type="sibTrans" cxnId="{637EFDAA-23E9-C040-9991-C9EE816FEBAE}">
      <dgm:prSet/>
      <dgm:spPr/>
      <dgm:t>
        <a:bodyPr/>
        <a:lstStyle/>
        <a:p>
          <a:endParaRPr lang="en-US"/>
        </a:p>
      </dgm:t>
    </dgm:pt>
    <dgm:pt modelId="{3C508E71-FD59-4E3F-B5C8-85CF45C8A3E4}" type="pres">
      <dgm:prSet presAssocID="{00FAEBAC-ABE6-414B-8A75-3487D85497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FBC6B-7D6C-4EB6-BBEE-0817B605AA67}" type="pres">
      <dgm:prSet presAssocID="{00FAEBAC-ABE6-414B-8A75-3487D8549724}" presName="tSp" presStyleCnt="0"/>
      <dgm:spPr/>
    </dgm:pt>
    <dgm:pt modelId="{15290815-AD7A-47B7-A718-3276A94947E9}" type="pres">
      <dgm:prSet presAssocID="{00FAEBAC-ABE6-414B-8A75-3487D8549724}" presName="bSp" presStyleCnt="0"/>
      <dgm:spPr/>
    </dgm:pt>
    <dgm:pt modelId="{0B562856-E67D-4BC6-AABE-30C0CE61FC24}" type="pres">
      <dgm:prSet presAssocID="{00FAEBAC-ABE6-414B-8A75-3487D8549724}" presName="process" presStyleCnt="0"/>
      <dgm:spPr/>
    </dgm:pt>
    <dgm:pt modelId="{350BC179-DD6F-4CEC-B3A9-4A3842C73532}" type="pres">
      <dgm:prSet presAssocID="{3EEF172A-A148-4901-81E5-B0ED3C996442}" presName="composite1" presStyleCnt="0"/>
      <dgm:spPr/>
    </dgm:pt>
    <dgm:pt modelId="{911F1CE9-EABC-4C68-80AC-37DC8A75BDA8}" type="pres">
      <dgm:prSet presAssocID="{3EEF172A-A148-4901-81E5-B0ED3C996442}" presName="dummyNode1" presStyleLbl="node1" presStyleIdx="0" presStyleCnt="3"/>
      <dgm:spPr/>
    </dgm:pt>
    <dgm:pt modelId="{53E2A484-D18C-4E5A-B5F2-3EDD2921DE73}" type="pres">
      <dgm:prSet presAssocID="{3EEF172A-A148-4901-81E5-B0ED3C99644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9C476-D254-441A-A432-2B2B341F245E}" type="pres">
      <dgm:prSet presAssocID="{3EEF172A-A148-4901-81E5-B0ED3C99644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645F5-9590-4051-86C3-793AE0EDE895}" type="pres">
      <dgm:prSet presAssocID="{3EEF172A-A148-4901-81E5-B0ED3C99644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1E486-0C61-4504-B939-B60E16783897}" type="pres">
      <dgm:prSet presAssocID="{3EEF172A-A148-4901-81E5-B0ED3C996442}" presName="connSite1" presStyleCnt="0"/>
      <dgm:spPr/>
    </dgm:pt>
    <dgm:pt modelId="{0AB3291F-6E48-4F94-9F0B-94A47D8A3F8E}" type="pres">
      <dgm:prSet presAssocID="{DBD6BE8A-C0D3-4267-9320-0CF72D7AA945}" presName="Name9" presStyleLbl="sibTrans2D1" presStyleIdx="0" presStyleCnt="2"/>
      <dgm:spPr/>
      <dgm:t>
        <a:bodyPr/>
        <a:lstStyle/>
        <a:p>
          <a:endParaRPr lang="en-US"/>
        </a:p>
      </dgm:t>
    </dgm:pt>
    <dgm:pt modelId="{EC11C1DD-4EE5-43BF-8F34-B0590495B519}" type="pres">
      <dgm:prSet presAssocID="{53358AC2-7CCC-4CDF-AA8C-BA965319632D}" presName="composite2" presStyleCnt="0"/>
      <dgm:spPr/>
    </dgm:pt>
    <dgm:pt modelId="{98C10C1E-FCF6-461D-BF01-55BAD6EEC01B}" type="pres">
      <dgm:prSet presAssocID="{53358AC2-7CCC-4CDF-AA8C-BA965319632D}" presName="dummyNode2" presStyleLbl="node1" presStyleIdx="0" presStyleCnt="3"/>
      <dgm:spPr/>
    </dgm:pt>
    <dgm:pt modelId="{3FD77831-83E1-4B8F-9E86-C378FB78CAB4}" type="pres">
      <dgm:prSet presAssocID="{53358AC2-7CCC-4CDF-AA8C-BA96531963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41185-6523-471D-B345-DD0A5ED504E9}" type="pres">
      <dgm:prSet presAssocID="{53358AC2-7CCC-4CDF-AA8C-BA96531963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C3CCF-B794-41DA-87BB-0077B7B26081}" type="pres">
      <dgm:prSet presAssocID="{53358AC2-7CCC-4CDF-AA8C-BA96531963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B2DDD-E934-4D44-A62D-CBB5B55C25CC}" type="pres">
      <dgm:prSet presAssocID="{53358AC2-7CCC-4CDF-AA8C-BA965319632D}" presName="connSite2" presStyleCnt="0"/>
      <dgm:spPr/>
    </dgm:pt>
    <dgm:pt modelId="{1CB256BA-0F1C-4EF6-AE98-671F634C2EE5}" type="pres">
      <dgm:prSet presAssocID="{69E1509C-B998-4778-ADFA-E3E41CC6AAFA}" presName="Name18" presStyleLbl="sibTrans2D1" presStyleIdx="1" presStyleCnt="2"/>
      <dgm:spPr/>
      <dgm:t>
        <a:bodyPr/>
        <a:lstStyle/>
        <a:p>
          <a:endParaRPr lang="en-US"/>
        </a:p>
      </dgm:t>
    </dgm:pt>
    <dgm:pt modelId="{60938842-BA86-45D8-B9DE-E78D37EFA2E4}" type="pres">
      <dgm:prSet presAssocID="{DF930492-63B1-40CB-86CB-E2CAA388DF87}" presName="composite1" presStyleCnt="0"/>
      <dgm:spPr/>
    </dgm:pt>
    <dgm:pt modelId="{5DFC2FC2-5F20-4269-B7F4-9D7BC7CD9479}" type="pres">
      <dgm:prSet presAssocID="{DF930492-63B1-40CB-86CB-E2CAA388DF87}" presName="dummyNode1" presStyleLbl="node1" presStyleIdx="1" presStyleCnt="3"/>
      <dgm:spPr/>
    </dgm:pt>
    <dgm:pt modelId="{F87BE00B-EF6B-460F-AEA9-CC8DB850C93D}" type="pres">
      <dgm:prSet presAssocID="{DF930492-63B1-40CB-86CB-E2CAA388DF8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29BB2-2263-4652-AF76-8F081078945F}" type="pres">
      <dgm:prSet presAssocID="{DF930492-63B1-40CB-86CB-E2CAA388DF8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72DBB-E93B-4986-B99C-010366F08E3F}" type="pres">
      <dgm:prSet presAssocID="{DF930492-63B1-40CB-86CB-E2CAA388DF8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A54C4-7583-475E-90AD-07107FC9564B}" type="pres">
      <dgm:prSet presAssocID="{DF930492-63B1-40CB-86CB-E2CAA388DF87}" presName="connSite1" presStyleCnt="0"/>
      <dgm:spPr/>
    </dgm:pt>
  </dgm:ptLst>
  <dgm:cxnLst>
    <dgm:cxn modelId="{22CD67E3-DE38-4DA5-93D8-A1F4678B4C27}" srcId="{3EEF172A-A148-4901-81E5-B0ED3C996442}" destId="{1B2141FB-99AF-40FF-9CCD-FB31D3A1B4EC}" srcOrd="0" destOrd="0" parTransId="{ED36F918-4A80-44CB-9FE1-BAD675F9178B}" sibTransId="{BC87FCA3-0B3C-47C9-A01E-209F7930AC90}"/>
    <dgm:cxn modelId="{8EFCA0AF-474A-4E98-95AB-654E659A7CCC}" srcId="{00FAEBAC-ABE6-414B-8A75-3487D8549724}" destId="{3EEF172A-A148-4901-81E5-B0ED3C996442}" srcOrd="0" destOrd="0" parTransId="{069EB081-4D52-4ACC-A45E-E4AF62DF1400}" sibTransId="{DBD6BE8A-C0D3-4267-9320-0CF72D7AA945}"/>
    <dgm:cxn modelId="{EB6C037A-2F61-489F-8225-3D5FC49D8C5F}" type="presOf" srcId="{DF930492-63B1-40CB-86CB-E2CAA388DF87}" destId="{B3672DBB-E93B-4986-B99C-010366F08E3F}" srcOrd="0" destOrd="0" presId="urn:microsoft.com/office/officeart/2005/8/layout/hProcess4"/>
    <dgm:cxn modelId="{688AB341-65F0-4FAA-BFE9-91D0643CB9BD}" type="presOf" srcId="{1B2141FB-99AF-40FF-9CCD-FB31D3A1B4EC}" destId="{53E2A484-D18C-4E5A-B5F2-3EDD2921DE73}" srcOrd="0" destOrd="0" presId="urn:microsoft.com/office/officeart/2005/8/layout/hProcess4"/>
    <dgm:cxn modelId="{BF96D919-186E-446C-A88C-3EAD1DB393A7}" type="presOf" srcId="{3EEF172A-A148-4901-81E5-B0ED3C996442}" destId="{2DD645F5-9590-4051-86C3-793AE0EDE895}" srcOrd="0" destOrd="0" presId="urn:microsoft.com/office/officeart/2005/8/layout/hProcess4"/>
    <dgm:cxn modelId="{BC1E98EC-401A-43D6-95AF-02FB4B4C7781}" type="presOf" srcId="{4CE9116C-F203-4F00-9BDA-FAD2B83F5FC0}" destId="{3FD77831-83E1-4B8F-9E86-C378FB78CAB4}" srcOrd="0" destOrd="2" presId="urn:microsoft.com/office/officeart/2005/8/layout/hProcess4"/>
    <dgm:cxn modelId="{E87F32DA-3FED-4961-9152-21DF60919D0C}" type="presOf" srcId="{69E1509C-B998-4778-ADFA-E3E41CC6AAFA}" destId="{1CB256BA-0F1C-4EF6-AE98-671F634C2EE5}" srcOrd="0" destOrd="0" presId="urn:microsoft.com/office/officeart/2005/8/layout/hProcess4"/>
    <dgm:cxn modelId="{A4AB5573-4494-49C0-B41F-E5467A2D5A12}" srcId="{3EEF172A-A148-4901-81E5-B0ED3C996442}" destId="{EFEF61F4-7D6B-4C62-A6EC-056AEC87D602}" srcOrd="3" destOrd="0" parTransId="{69887987-A049-4700-8608-21657985541C}" sibTransId="{615DF7DD-F3D4-4C8D-A1F1-69B5AD45BFCD}"/>
    <dgm:cxn modelId="{A6F73171-DDA1-4BC4-88D0-3E803E8DC583}" srcId="{00FAEBAC-ABE6-414B-8A75-3487D8549724}" destId="{DF930492-63B1-40CB-86CB-E2CAA388DF87}" srcOrd="2" destOrd="0" parTransId="{186D5C87-05EE-42F3-82BF-96E2EF551AD8}" sibTransId="{9CA9AD62-7068-4833-AD75-240CA1C41509}"/>
    <dgm:cxn modelId="{0F15CB57-7502-3941-9254-B4CBB08A0F32}" type="presOf" srcId="{63E70C08-85B8-CB46-A4AE-B4A4FE095291}" destId="{3F341185-6523-471D-B345-DD0A5ED504E9}" srcOrd="1" destOrd="0" presId="urn:microsoft.com/office/officeart/2005/8/layout/hProcess4"/>
    <dgm:cxn modelId="{C6099927-41B9-4761-8886-8AC67FE19BE8}" srcId="{00FAEBAC-ABE6-414B-8A75-3487D8549724}" destId="{53358AC2-7CCC-4CDF-AA8C-BA965319632D}" srcOrd="1" destOrd="0" parTransId="{F67B1ECC-D5F7-46F1-86C9-C554FE8AEBF8}" sibTransId="{69E1509C-B998-4778-ADFA-E3E41CC6AAFA}"/>
    <dgm:cxn modelId="{2B3F6DFC-D25D-4EC5-80BB-439B07CA3038}" type="presOf" srcId="{EFEF61F4-7D6B-4C62-A6EC-056AEC87D602}" destId="{53E2A484-D18C-4E5A-B5F2-3EDD2921DE73}" srcOrd="0" destOrd="3" presId="urn:microsoft.com/office/officeart/2005/8/layout/hProcess4"/>
    <dgm:cxn modelId="{8C93B7D2-107D-554D-B40E-D23661AD305C}" srcId="{3EEF172A-A148-4901-81E5-B0ED3C996442}" destId="{8C109892-2475-B645-8F8B-C5B9FE958531}" srcOrd="1" destOrd="0" parTransId="{FE9EC685-9200-D746-8E9B-3E964265CAFD}" sibTransId="{45792E5B-51B5-934F-A361-4783FCA482A2}"/>
    <dgm:cxn modelId="{A3ECA74F-EDCC-4869-BC9A-10D99EB23EEB}" srcId="{53358AC2-7CCC-4CDF-AA8C-BA965319632D}" destId="{4CE9116C-F203-4F00-9BDA-FAD2B83F5FC0}" srcOrd="2" destOrd="0" parTransId="{D8AC9ED6-8318-40A9-858E-E0209F27B142}" sibTransId="{A8858DE6-3599-4670-968C-C875E1EAED2E}"/>
    <dgm:cxn modelId="{20EFB02E-67C6-42EF-A2FE-DC486C7F64A4}" type="presOf" srcId="{00FAEBAC-ABE6-414B-8A75-3487D8549724}" destId="{3C508E71-FD59-4E3F-B5C8-85CF45C8A3E4}" srcOrd="0" destOrd="0" presId="urn:microsoft.com/office/officeart/2005/8/layout/hProcess4"/>
    <dgm:cxn modelId="{1E4D52DC-FBE8-42D5-868D-3E28602D4F55}" type="presOf" srcId="{1B2141FB-99AF-40FF-9CCD-FB31D3A1B4EC}" destId="{AEC9C476-D254-441A-A432-2B2B341F245E}" srcOrd="1" destOrd="0" presId="urn:microsoft.com/office/officeart/2005/8/layout/hProcess4"/>
    <dgm:cxn modelId="{C0F4678E-EB1C-46EB-8D34-89CE952088A6}" srcId="{DF930492-63B1-40CB-86CB-E2CAA388DF87}" destId="{E0275FB4-8390-4CA8-B206-C2FCF8A3852B}" srcOrd="1" destOrd="0" parTransId="{B541DEDF-E138-450F-A378-323CA009DF23}" sibTransId="{6A3BA9AB-E790-4D19-AA18-13C52B6CD2FE}"/>
    <dgm:cxn modelId="{C926AF7C-4D98-4CE6-9493-714624991549}" type="presOf" srcId="{A7CAB46B-ADE3-42A7-B74C-1089915A306A}" destId="{53E2A484-D18C-4E5A-B5F2-3EDD2921DE73}" srcOrd="0" destOrd="2" presId="urn:microsoft.com/office/officeart/2005/8/layout/hProcess4"/>
    <dgm:cxn modelId="{4C4339DD-8587-4991-99C0-675B74A22B6C}" type="presOf" srcId="{E0275FB4-8390-4CA8-B206-C2FCF8A3852B}" destId="{F87BE00B-EF6B-460F-AEA9-CC8DB850C93D}" srcOrd="0" destOrd="1" presId="urn:microsoft.com/office/officeart/2005/8/layout/hProcess4"/>
    <dgm:cxn modelId="{4349ED0E-BE01-4D0F-A5EB-89E384D5FFA8}" type="presOf" srcId="{53358AC2-7CCC-4CDF-AA8C-BA965319632D}" destId="{17EC3CCF-B794-41DA-87BB-0077B7B26081}" srcOrd="0" destOrd="0" presId="urn:microsoft.com/office/officeart/2005/8/layout/hProcess4"/>
    <dgm:cxn modelId="{0B5E47BA-6C18-D640-8910-08C2C72204FA}" type="presOf" srcId="{BA0D11B5-9DBE-D649-B7D6-D5970458787B}" destId="{3FD77831-83E1-4B8F-9E86-C378FB78CAB4}" srcOrd="0" destOrd="1" presId="urn:microsoft.com/office/officeart/2005/8/layout/hProcess4"/>
    <dgm:cxn modelId="{9F3B6F46-EF1E-6C46-BA59-72FA28208FB6}" type="presOf" srcId="{8C109892-2475-B645-8F8B-C5B9FE958531}" destId="{53E2A484-D18C-4E5A-B5F2-3EDD2921DE73}" srcOrd="0" destOrd="1" presId="urn:microsoft.com/office/officeart/2005/8/layout/hProcess4"/>
    <dgm:cxn modelId="{76A96C30-26B2-406E-97E9-3724B4FF2098}" type="presOf" srcId="{E0275FB4-8390-4CA8-B206-C2FCF8A3852B}" destId="{70529BB2-2263-4652-AF76-8F081078945F}" srcOrd="1" destOrd="1" presId="urn:microsoft.com/office/officeart/2005/8/layout/hProcess4"/>
    <dgm:cxn modelId="{6EF76C8C-258E-A141-BF5B-0AAC81F5F652}" type="presOf" srcId="{8C109892-2475-B645-8F8B-C5B9FE958531}" destId="{AEC9C476-D254-441A-A432-2B2B341F245E}" srcOrd="1" destOrd="1" presId="urn:microsoft.com/office/officeart/2005/8/layout/hProcess4"/>
    <dgm:cxn modelId="{B23B6A71-0E18-4BAF-8A40-1C0F31D74F77}" srcId="{3EEF172A-A148-4901-81E5-B0ED3C996442}" destId="{A7CAB46B-ADE3-42A7-B74C-1089915A306A}" srcOrd="2" destOrd="0" parTransId="{4B922E2E-36EB-41DD-8DB3-9D06FCBD16A1}" sibTransId="{F2044007-A980-4231-B827-324485B77AA9}"/>
    <dgm:cxn modelId="{E932B1D8-A73C-432D-B8FE-AA3203385F51}" type="presOf" srcId="{4CE9116C-F203-4F00-9BDA-FAD2B83F5FC0}" destId="{3F341185-6523-471D-B345-DD0A5ED504E9}" srcOrd="1" destOrd="2" presId="urn:microsoft.com/office/officeart/2005/8/layout/hProcess4"/>
    <dgm:cxn modelId="{A2E59991-1296-4A79-8639-568227091061}" srcId="{DF930492-63B1-40CB-86CB-E2CAA388DF87}" destId="{49B02A6A-C7E7-49A5-AC8D-BD4521F6910C}" srcOrd="0" destOrd="0" parTransId="{EC23F2B6-7511-428D-B587-DCB84EE52F38}" sibTransId="{334957AF-DB95-487C-8E8D-626C1C8B444E}"/>
    <dgm:cxn modelId="{67DBB4A6-6541-4965-8461-22E88D5D0E28}" type="presOf" srcId="{49B02A6A-C7E7-49A5-AC8D-BD4521F6910C}" destId="{F87BE00B-EF6B-460F-AEA9-CC8DB850C93D}" srcOrd="0" destOrd="0" presId="urn:microsoft.com/office/officeart/2005/8/layout/hProcess4"/>
    <dgm:cxn modelId="{8B7EE248-130D-4F42-9B0A-36F196E21973}" type="presOf" srcId="{EFEF61F4-7D6B-4C62-A6EC-056AEC87D602}" destId="{AEC9C476-D254-441A-A432-2B2B341F245E}" srcOrd="1" destOrd="3" presId="urn:microsoft.com/office/officeart/2005/8/layout/hProcess4"/>
    <dgm:cxn modelId="{74287902-7081-4A1E-B507-F14A20949791}" type="presOf" srcId="{A7CAB46B-ADE3-42A7-B74C-1089915A306A}" destId="{AEC9C476-D254-441A-A432-2B2B341F245E}" srcOrd="1" destOrd="2" presId="urn:microsoft.com/office/officeart/2005/8/layout/hProcess4"/>
    <dgm:cxn modelId="{637EFDAA-23E9-C040-9991-C9EE816FEBAE}" srcId="{53358AC2-7CCC-4CDF-AA8C-BA965319632D}" destId="{BA0D11B5-9DBE-D649-B7D6-D5970458787B}" srcOrd="1" destOrd="0" parTransId="{00A393E9-F9F2-0C41-93FD-299DCA05D0CA}" sibTransId="{E048CA76-C4B9-BE44-BBE9-D77CB530F87A}"/>
    <dgm:cxn modelId="{8E42311A-B572-406B-A21D-FCE26691C2D1}" type="presOf" srcId="{49B02A6A-C7E7-49A5-AC8D-BD4521F6910C}" destId="{70529BB2-2263-4652-AF76-8F081078945F}" srcOrd="1" destOrd="0" presId="urn:microsoft.com/office/officeart/2005/8/layout/hProcess4"/>
    <dgm:cxn modelId="{2D8B0A55-698E-C346-80B0-F2DF35E0E2E3}" type="presOf" srcId="{BA0D11B5-9DBE-D649-B7D6-D5970458787B}" destId="{3F341185-6523-471D-B345-DD0A5ED504E9}" srcOrd="1" destOrd="1" presId="urn:microsoft.com/office/officeart/2005/8/layout/hProcess4"/>
    <dgm:cxn modelId="{012BC045-F4A2-534A-99B7-7BB3C06408D9}" type="presOf" srcId="{63E70C08-85B8-CB46-A4AE-B4A4FE095291}" destId="{3FD77831-83E1-4B8F-9E86-C378FB78CAB4}" srcOrd="0" destOrd="0" presId="urn:microsoft.com/office/officeart/2005/8/layout/hProcess4"/>
    <dgm:cxn modelId="{0FA01173-AE33-4440-84B5-690D6352D58E}" type="presOf" srcId="{DBD6BE8A-C0D3-4267-9320-0CF72D7AA945}" destId="{0AB3291F-6E48-4F94-9F0B-94A47D8A3F8E}" srcOrd="0" destOrd="0" presId="urn:microsoft.com/office/officeart/2005/8/layout/hProcess4"/>
    <dgm:cxn modelId="{48A5D47F-C8EE-6248-988B-652A46259C36}" srcId="{53358AC2-7CCC-4CDF-AA8C-BA965319632D}" destId="{63E70C08-85B8-CB46-A4AE-B4A4FE095291}" srcOrd="0" destOrd="0" parTransId="{B3432EE8-6B14-A34C-BA9C-4079025CAE78}" sibTransId="{42737544-6EFA-4242-9433-DE56EFE4C064}"/>
    <dgm:cxn modelId="{10B88A18-83A6-412F-8805-F387669BF70C}" type="presParOf" srcId="{3C508E71-FD59-4E3F-B5C8-85CF45C8A3E4}" destId="{52FFBC6B-7D6C-4EB6-BBEE-0817B605AA67}" srcOrd="0" destOrd="0" presId="urn:microsoft.com/office/officeart/2005/8/layout/hProcess4"/>
    <dgm:cxn modelId="{3A51EFF8-8E3E-461F-A115-B8E4CD802BD5}" type="presParOf" srcId="{3C508E71-FD59-4E3F-B5C8-85CF45C8A3E4}" destId="{15290815-AD7A-47B7-A718-3276A94947E9}" srcOrd="1" destOrd="0" presId="urn:microsoft.com/office/officeart/2005/8/layout/hProcess4"/>
    <dgm:cxn modelId="{B9B907BA-2FAF-4849-8BD1-389C62A2D8E7}" type="presParOf" srcId="{3C508E71-FD59-4E3F-B5C8-85CF45C8A3E4}" destId="{0B562856-E67D-4BC6-AABE-30C0CE61FC24}" srcOrd="2" destOrd="0" presId="urn:microsoft.com/office/officeart/2005/8/layout/hProcess4"/>
    <dgm:cxn modelId="{43C481CA-77CA-4CB8-ABBA-F315FCA776AD}" type="presParOf" srcId="{0B562856-E67D-4BC6-AABE-30C0CE61FC24}" destId="{350BC179-DD6F-4CEC-B3A9-4A3842C73532}" srcOrd="0" destOrd="0" presId="urn:microsoft.com/office/officeart/2005/8/layout/hProcess4"/>
    <dgm:cxn modelId="{AD0752CB-BB20-4FE5-A756-18A0BA7F6C00}" type="presParOf" srcId="{350BC179-DD6F-4CEC-B3A9-4A3842C73532}" destId="{911F1CE9-EABC-4C68-80AC-37DC8A75BDA8}" srcOrd="0" destOrd="0" presId="urn:microsoft.com/office/officeart/2005/8/layout/hProcess4"/>
    <dgm:cxn modelId="{13E953E4-4895-446F-A92F-74AC630767D4}" type="presParOf" srcId="{350BC179-DD6F-4CEC-B3A9-4A3842C73532}" destId="{53E2A484-D18C-4E5A-B5F2-3EDD2921DE73}" srcOrd="1" destOrd="0" presId="urn:microsoft.com/office/officeart/2005/8/layout/hProcess4"/>
    <dgm:cxn modelId="{4C875B3E-F6BB-4EE4-B4D9-0288D3036C76}" type="presParOf" srcId="{350BC179-DD6F-4CEC-B3A9-4A3842C73532}" destId="{AEC9C476-D254-441A-A432-2B2B341F245E}" srcOrd="2" destOrd="0" presId="urn:microsoft.com/office/officeart/2005/8/layout/hProcess4"/>
    <dgm:cxn modelId="{6E96B693-CB32-49A9-A8F3-B8AC91EC3483}" type="presParOf" srcId="{350BC179-DD6F-4CEC-B3A9-4A3842C73532}" destId="{2DD645F5-9590-4051-86C3-793AE0EDE895}" srcOrd="3" destOrd="0" presId="urn:microsoft.com/office/officeart/2005/8/layout/hProcess4"/>
    <dgm:cxn modelId="{29C2FE9E-D5E4-4792-AB51-EC2756293711}" type="presParOf" srcId="{350BC179-DD6F-4CEC-B3A9-4A3842C73532}" destId="{DD31E486-0C61-4504-B939-B60E16783897}" srcOrd="4" destOrd="0" presId="urn:microsoft.com/office/officeart/2005/8/layout/hProcess4"/>
    <dgm:cxn modelId="{15376392-BB80-4087-B455-7A03D6EA13C3}" type="presParOf" srcId="{0B562856-E67D-4BC6-AABE-30C0CE61FC24}" destId="{0AB3291F-6E48-4F94-9F0B-94A47D8A3F8E}" srcOrd="1" destOrd="0" presId="urn:microsoft.com/office/officeart/2005/8/layout/hProcess4"/>
    <dgm:cxn modelId="{DE7C7BA4-BE5D-4D0D-B7B9-B8FB34A25E70}" type="presParOf" srcId="{0B562856-E67D-4BC6-AABE-30C0CE61FC24}" destId="{EC11C1DD-4EE5-43BF-8F34-B0590495B519}" srcOrd="2" destOrd="0" presId="urn:microsoft.com/office/officeart/2005/8/layout/hProcess4"/>
    <dgm:cxn modelId="{F88A1A8F-C62E-41E3-8ADD-D2265A424B85}" type="presParOf" srcId="{EC11C1DD-4EE5-43BF-8F34-B0590495B519}" destId="{98C10C1E-FCF6-461D-BF01-55BAD6EEC01B}" srcOrd="0" destOrd="0" presId="urn:microsoft.com/office/officeart/2005/8/layout/hProcess4"/>
    <dgm:cxn modelId="{7715A2F6-580A-41EE-9C7A-8FBD9CCE7553}" type="presParOf" srcId="{EC11C1DD-4EE5-43BF-8F34-B0590495B519}" destId="{3FD77831-83E1-4B8F-9E86-C378FB78CAB4}" srcOrd="1" destOrd="0" presId="urn:microsoft.com/office/officeart/2005/8/layout/hProcess4"/>
    <dgm:cxn modelId="{877EEFE4-8D34-411D-B72D-8B46D081AF26}" type="presParOf" srcId="{EC11C1DD-4EE5-43BF-8F34-B0590495B519}" destId="{3F341185-6523-471D-B345-DD0A5ED504E9}" srcOrd="2" destOrd="0" presId="urn:microsoft.com/office/officeart/2005/8/layout/hProcess4"/>
    <dgm:cxn modelId="{E7E28564-3498-48D0-86C6-89AD67F874B9}" type="presParOf" srcId="{EC11C1DD-4EE5-43BF-8F34-B0590495B519}" destId="{17EC3CCF-B794-41DA-87BB-0077B7B26081}" srcOrd="3" destOrd="0" presId="urn:microsoft.com/office/officeart/2005/8/layout/hProcess4"/>
    <dgm:cxn modelId="{F5343DD8-2B69-4F28-BF61-C481444D3541}" type="presParOf" srcId="{EC11C1DD-4EE5-43BF-8F34-B0590495B519}" destId="{E88B2DDD-E934-4D44-A62D-CBB5B55C25CC}" srcOrd="4" destOrd="0" presId="urn:microsoft.com/office/officeart/2005/8/layout/hProcess4"/>
    <dgm:cxn modelId="{CBAEDE5E-820A-4A30-B0E2-117AC598EACE}" type="presParOf" srcId="{0B562856-E67D-4BC6-AABE-30C0CE61FC24}" destId="{1CB256BA-0F1C-4EF6-AE98-671F634C2EE5}" srcOrd="3" destOrd="0" presId="urn:microsoft.com/office/officeart/2005/8/layout/hProcess4"/>
    <dgm:cxn modelId="{FBC6202C-3F30-4AD3-A2F7-C4AC05ADADDA}" type="presParOf" srcId="{0B562856-E67D-4BC6-AABE-30C0CE61FC24}" destId="{60938842-BA86-45D8-B9DE-E78D37EFA2E4}" srcOrd="4" destOrd="0" presId="urn:microsoft.com/office/officeart/2005/8/layout/hProcess4"/>
    <dgm:cxn modelId="{6AFE5158-1D49-4C35-9D0B-0E1C3EE3E476}" type="presParOf" srcId="{60938842-BA86-45D8-B9DE-E78D37EFA2E4}" destId="{5DFC2FC2-5F20-4269-B7F4-9D7BC7CD9479}" srcOrd="0" destOrd="0" presId="urn:microsoft.com/office/officeart/2005/8/layout/hProcess4"/>
    <dgm:cxn modelId="{4ED0CA4C-50B7-4FCD-BB92-8D06C820B26B}" type="presParOf" srcId="{60938842-BA86-45D8-B9DE-E78D37EFA2E4}" destId="{F87BE00B-EF6B-460F-AEA9-CC8DB850C93D}" srcOrd="1" destOrd="0" presId="urn:microsoft.com/office/officeart/2005/8/layout/hProcess4"/>
    <dgm:cxn modelId="{60C8CCCC-07B3-4819-A0A5-01B7E313223E}" type="presParOf" srcId="{60938842-BA86-45D8-B9DE-E78D37EFA2E4}" destId="{70529BB2-2263-4652-AF76-8F081078945F}" srcOrd="2" destOrd="0" presId="urn:microsoft.com/office/officeart/2005/8/layout/hProcess4"/>
    <dgm:cxn modelId="{6AFC9A58-D1BC-4A09-8C98-41CA0F999399}" type="presParOf" srcId="{60938842-BA86-45D8-B9DE-E78D37EFA2E4}" destId="{B3672DBB-E93B-4986-B99C-010366F08E3F}" srcOrd="3" destOrd="0" presId="urn:microsoft.com/office/officeart/2005/8/layout/hProcess4"/>
    <dgm:cxn modelId="{4AC3989E-31D1-4BD6-8826-CCF88E9A67E9}" type="presParOf" srcId="{60938842-BA86-45D8-B9DE-E78D37EFA2E4}" destId="{915A54C4-7583-475E-90AD-07107FC9564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2A484-D18C-4E5A-B5F2-3EDD2921DE73}">
      <dsp:nvSpPr>
        <dsp:cNvPr id="0" name=""/>
        <dsp:cNvSpPr/>
      </dsp:nvSpPr>
      <dsp:spPr>
        <a:xfrm>
          <a:off x="1809" y="1662789"/>
          <a:ext cx="3245693" cy="2677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600" kern="1200" dirty="0">
              <a:latin typeface="Calibri"/>
            </a:rPr>
            <a:t>Test case/suite creation</a:t>
          </a:r>
          <a:endParaRPr lang="en-US" sz="1600" kern="1200" dirty="0">
            <a:latin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/>
            </a:rPr>
            <a:t>Action creation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600" kern="1200" dirty="0">
              <a:latin typeface="Calibri"/>
            </a:rPr>
            <a:t>Run Test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600" kern="1200" dirty="0">
              <a:latin typeface="Calibri"/>
            </a:rPr>
            <a:t>Reports</a:t>
          </a:r>
        </a:p>
      </dsp:txBody>
      <dsp:txXfrm>
        <a:off x="63415" y="1724395"/>
        <a:ext cx="3122481" cy="1980159"/>
      </dsp:txXfrm>
    </dsp:sp>
    <dsp:sp modelId="{0AB3291F-6E48-4F94-9F0B-94A47D8A3F8E}">
      <dsp:nvSpPr>
        <dsp:cNvPr id="0" name=""/>
        <dsp:cNvSpPr/>
      </dsp:nvSpPr>
      <dsp:spPr>
        <a:xfrm>
          <a:off x="1824540" y="2295836"/>
          <a:ext cx="3586097" cy="3586097"/>
        </a:xfrm>
        <a:prstGeom prst="leftCircularArrow">
          <a:avLst>
            <a:gd name="adj1" fmla="val 3173"/>
            <a:gd name="adj2" fmla="val 390640"/>
            <a:gd name="adj3" fmla="val 2166151"/>
            <a:gd name="adj4" fmla="val 9024489"/>
            <a:gd name="adj5" fmla="val 370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645F5-9590-4051-86C3-793AE0EDE895}">
      <dsp:nvSpPr>
        <dsp:cNvPr id="0" name=""/>
        <dsp:cNvSpPr/>
      </dsp:nvSpPr>
      <dsp:spPr>
        <a:xfrm>
          <a:off x="723074" y="3766161"/>
          <a:ext cx="2885060" cy="114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000" kern="1200" dirty="0" err="1"/>
            <a:t>RedwoodHQ</a:t>
          </a:r>
          <a:endParaRPr lang="en-US" sz="4000" kern="1200" dirty="0" err="1"/>
        </a:p>
      </dsp:txBody>
      <dsp:txXfrm>
        <a:off x="756677" y="3799764"/>
        <a:ext cx="2817854" cy="1080087"/>
      </dsp:txXfrm>
    </dsp:sp>
    <dsp:sp modelId="{3FD77831-83E1-4B8F-9E86-C378FB78CAB4}">
      <dsp:nvSpPr>
        <dsp:cNvPr id="0" name=""/>
        <dsp:cNvSpPr/>
      </dsp:nvSpPr>
      <dsp:spPr>
        <a:xfrm>
          <a:off x="4149962" y="1662789"/>
          <a:ext cx="3245693" cy="2677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/>
            </a:rPr>
            <a:t>Provide generic action 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/>
            </a:rPr>
            <a:t>Provide Assertion scenario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600" kern="1200" dirty="0">
              <a:latin typeface="Calibri"/>
            </a:rPr>
            <a:t>Pass Test case/suite data and results</a:t>
          </a:r>
          <a:r>
            <a:rPr lang="en-US" sz="1600" kern="1200" dirty="0">
              <a:latin typeface="Calibri"/>
            </a:rPr>
            <a:t> </a:t>
          </a:r>
          <a:r>
            <a:rPr lang="x-none" sz="1600" kern="1200" dirty="0">
              <a:latin typeface="Calibri"/>
            </a:rPr>
            <a:t>between RedwoodHQ and Appium</a:t>
          </a:r>
          <a:endParaRPr lang="en-US" sz="1600" kern="1200" dirty="0" err="1">
            <a:latin typeface="Calibri"/>
          </a:endParaRPr>
        </a:p>
      </dsp:txBody>
      <dsp:txXfrm>
        <a:off x="4211568" y="2298042"/>
        <a:ext cx="3122481" cy="1980159"/>
      </dsp:txXfrm>
    </dsp:sp>
    <dsp:sp modelId="{1CB256BA-0F1C-4EF6-AE98-671F634C2EE5}">
      <dsp:nvSpPr>
        <dsp:cNvPr id="0" name=""/>
        <dsp:cNvSpPr/>
      </dsp:nvSpPr>
      <dsp:spPr>
        <a:xfrm>
          <a:off x="5945646" y="15699"/>
          <a:ext cx="4000825" cy="4000825"/>
        </a:xfrm>
        <a:prstGeom prst="circularArrow">
          <a:avLst>
            <a:gd name="adj1" fmla="val 2844"/>
            <a:gd name="adj2" fmla="val 347448"/>
            <a:gd name="adj3" fmla="val 19477042"/>
            <a:gd name="adj4" fmla="val 12575511"/>
            <a:gd name="adj5" fmla="val 331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C3CCF-B794-41DA-87BB-0077B7B26081}">
      <dsp:nvSpPr>
        <dsp:cNvPr id="0" name=""/>
        <dsp:cNvSpPr/>
      </dsp:nvSpPr>
      <dsp:spPr>
        <a:xfrm>
          <a:off x="4871227" y="1089143"/>
          <a:ext cx="2885060" cy="114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000" kern="1200" dirty="0"/>
            <a:t>Wheat</a:t>
          </a:r>
          <a:endParaRPr lang="en-US" sz="4000" kern="1200" dirty="0"/>
        </a:p>
      </dsp:txBody>
      <dsp:txXfrm>
        <a:off x="4904830" y="1122746"/>
        <a:ext cx="2817854" cy="1080087"/>
      </dsp:txXfrm>
    </dsp:sp>
    <dsp:sp modelId="{F87BE00B-EF6B-460F-AEA9-CC8DB850C93D}">
      <dsp:nvSpPr>
        <dsp:cNvPr id="0" name=""/>
        <dsp:cNvSpPr/>
      </dsp:nvSpPr>
      <dsp:spPr>
        <a:xfrm>
          <a:off x="8298115" y="1662789"/>
          <a:ext cx="3245693" cy="2677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600" kern="1200" dirty="0">
              <a:latin typeface="Calibri"/>
            </a:rPr>
            <a:t>Execute </a:t>
          </a:r>
          <a:r>
            <a:rPr lang="x-none" sz="1600" kern="1200" dirty="0" err="1">
              <a:latin typeface="Calibri"/>
            </a:rPr>
            <a:t>RedwoodHQ</a:t>
          </a:r>
          <a:r>
            <a:rPr lang="x-none" sz="1600" kern="1200" dirty="0">
              <a:latin typeface="Calibri"/>
            </a:rPr>
            <a:t> test cases/suites on mobile emulators/simulators/devices</a:t>
          </a:r>
          <a:endParaRPr lang="en-US" sz="1600" kern="1200" dirty="0">
            <a:latin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600" kern="1200" dirty="0">
              <a:latin typeface="Calibri"/>
            </a:rPr>
            <a:t>Push results to RedwoodHQ for its reports </a:t>
          </a:r>
          <a:r>
            <a:rPr lang="en-US" sz="1600" kern="1200" dirty="0">
              <a:latin typeface="Calibri"/>
            </a:rPr>
            <a:t>through Wheat</a:t>
          </a:r>
        </a:p>
      </dsp:txBody>
      <dsp:txXfrm>
        <a:off x="8359721" y="1724395"/>
        <a:ext cx="3122481" cy="1980159"/>
      </dsp:txXfrm>
    </dsp:sp>
    <dsp:sp modelId="{B3672DBB-E93B-4986-B99C-010366F08E3F}">
      <dsp:nvSpPr>
        <dsp:cNvPr id="0" name=""/>
        <dsp:cNvSpPr/>
      </dsp:nvSpPr>
      <dsp:spPr>
        <a:xfrm>
          <a:off x="9019380" y="3766161"/>
          <a:ext cx="2885060" cy="114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000" kern="1200" dirty="0" err="1"/>
            <a:t>Appium</a:t>
          </a:r>
          <a:endParaRPr lang="en-US" sz="4000" kern="1200" dirty="0" err="1"/>
        </a:p>
      </dsp:txBody>
      <dsp:txXfrm>
        <a:off x="9052983" y="3799764"/>
        <a:ext cx="2817854" cy="1080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076D-4E3C-4692-BD41-62D282DCE00E}" type="datetimeFigureOut">
              <a:rPr lang="en-US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0AF6-7596-41A1-981A-C9DBF194AFE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90AF6-7596-41A1-981A-C9DBF194AFE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3" y="6438900"/>
            <a:ext cx="1219355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431800"/>
            <a:ext cx="5328000" cy="532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4700" y="1701800"/>
            <a:ext cx="40005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sz="2400" b="1"/>
              <a:t>Mobile Automation</a:t>
            </a:r>
          </a:p>
          <a:p>
            <a:pPr algn="ctr"/>
            <a:r>
              <a:rPr lang="x-none" sz="2400" b="1"/>
              <a:t>Using </a:t>
            </a:r>
            <a:endParaRPr lang="en-US" sz="2400" b="1"/>
          </a:p>
          <a:p>
            <a:pPr algn="ctr"/>
            <a:r>
              <a:rPr lang="x-none" sz="2400" b="1" err="1"/>
              <a:t>Appium</a:t>
            </a:r>
            <a:r>
              <a:rPr lang="x-none" sz="2400" b="1"/>
              <a:t> and </a:t>
            </a:r>
            <a:r>
              <a:rPr lang="x-none" sz="2400" b="1" err="1"/>
              <a:t>RedwoodHQ</a:t>
            </a:r>
            <a:endParaRPr lang="x-none" sz="2400" b="1"/>
          </a:p>
        </p:txBody>
      </p:sp>
      <p:sp>
        <p:nvSpPr>
          <p:cNvPr id="8" name="TextBox 7"/>
          <p:cNvSpPr txBox="1"/>
          <p:nvPr/>
        </p:nvSpPr>
        <p:spPr>
          <a:xfrm>
            <a:off x="9118588" y="5613400"/>
            <a:ext cx="147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by:</a:t>
            </a:r>
          </a:p>
          <a:p>
            <a:r>
              <a:rPr lang="en-US"/>
              <a:t>Dinkar Kumar</a:t>
            </a:r>
          </a:p>
        </p:txBody>
      </p:sp>
    </p:spTree>
    <p:extLst>
      <p:ext uri="{BB962C8B-B14F-4D97-AF65-F5344CB8AC3E}">
        <p14:creationId xmlns:p14="http://schemas.microsoft.com/office/powerpoint/2010/main" val="66545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Live Demo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marL="544068" lvl="1" indent="-3429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0" y="3686175"/>
            <a:ext cx="1590463" cy="314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7425" y="33432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6. Mark as </a:t>
            </a:r>
            <a:r>
              <a:rPr lang="x-none" err="1"/>
              <a:t>favourite</a:t>
            </a:r>
            <a:endParaRPr lang="en-US" err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3686175"/>
            <a:ext cx="1579779" cy="312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0900" y="33432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5. Long Press the message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75" y="3695700"/>
            <a:ext cx="1561434" cy="30992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08716" y="33432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4. Send the message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3700" y="276225"/>
            <a:ext cx="1544532" cy="30540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7850" y="-38100"/>
            <a:ext cx="357180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3. Write a message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025" y="352425"/>
            <a:ext cx="1508770" cy="29833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72325" y="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2. </a:t>
            </a:r>
            <a:r>
              <a:rPr lang="x-none">
                <a:solidFill>
                  <a:srgbClr val="404040"/>
                </a:solidFill>
              </a:rPr>
              <a:t>Search for friend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950" y="333375"/>
            <a:ext cx="1520468" cy="30007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08716" y="-381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1. </a:t>
            </a:r>
            <a:r>
              <a:rPr lang="x-none">
                <a:solidFill>
                  <a:srgbClr val="404040"/>
                </a:solidFill>
              </a:rPr>
              <a:t>Launch WhatsApp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909095189"/>
              </p:ext>
            </p:extLst>
          </p:nvPr>
        </p:nvGraphicFramePr>
        <p:xfrm>
          <a:off x="38100" y="28575"/>
          <a:ext cx="12114125" cy="616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675">
                  <a:extLst>
                    <a:ext uri="{9D8B030D-6E8A-4147-A177-3AD203B41FA5}">
                      <a16:colId xmlns:a16="http://schemas.microsoft.com/office/drawing/2014/main" xmlns="" val="183612558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xmlns="" val="189405239"/>
                    </a:ext>
                  </a:extLst>
                </a:gridCol>
              </a:tblGrid>
              <a:tr h="564432">
                <a:tc>
                  <a:txBody>
                    <a:bodyPr/>
                    <a:lstStyle/>
                    <a:p>
                      <a:pPr algn="ctr"/>
                      <a:r>
                        <a:rPr lang="x-none" sz="2400" dirty="0"/>
                        <a:t>WITHOUT WHEAT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400" dirty="0"/>
                        <a:t>WITH WHEAT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9606105"/>
                  </a:ext>
                </a:extLst>
              </a:tr>
              <a:tr h="5601718">
                <a:tc>
                  <a:txBody>
                    <a:bodyPr/>
                    <a:lstStyle/>
                    <a:p>
                      <a:pPr marL="800100" lvl="1" indent="-342900">
                        <a:buFont typeface="Wingdings" charset="2"/>
                        <a:buChar char="v"/>
                      </a:pPr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r>
                        <a:rPr lang="x-none" sz="2400" dirty="0">
                          <a:solidFill>
                            <a:srgbClr val="404040"/>
                          </a:solidFill>
                        </a:rPr>
                        <a:t>Have</a:t>
                      </a:r>
                      <a:r>
                        <a:rPr lang="x-none" sz="2400" baseline="0" dirty="0">
                          <a:solidFill>
                            <a:srgbClr val="404040"/>
                          </a:solidFill>
                        </a:rPr>
                        <a:t> to write too much code</a:t>
                      </a: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endParaRPr lang="en-US" sz="2400" baseline="0" dirty="0">
                        <a:solidFill>
                          <a:srgbClr val="404040"/>
                        </a:solidFill>
                      </a:endParaRP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r>
                        <a:rPr lang="x-none" sz="2400" baseline="0" dirty="0">
                          <a:solidFill>
                            <a:srgbClr val="404040"/>
                          </a:solidFill>
                        </a:rPr>
                        <a:t>Steep learning Curve</a:t>
                      </a: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endParaRPr lang="en-US" sz="2400" baseline="0" dirty="0">
                        <a:solidFill>
                          <a:srgbClr val="404040"/>
                        </a:solidFill>
                      </a:endParaRP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r>
                        <a:rPr lang="x-none" sz="2400" baseline="0" dirty="0">
                          <a:solidFill>
                            <a:srgbClr val="404040"/>
                          </a:solidFill>
                        </a:rPr>
                        <a:t>High Time per Test case</a:t>
                      </a: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endParaRPr lang="en-US" sz="2400" baseline="0" dirty="0">
                        <a:solidFill>
                          <a:srgbClr val="404040"/>
                        </a:solidFill>
                      </a:endParaRP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r>
                        <a:rPr lang="x-none" sz="2400" baseline="0" dirty="0">
                          <a:solidFill>
                            <a:srgbClr val="404040"/>
                          </a:solidFill>
                        </a:rPr>
                        <a:t>Write code for custom action</a:t>
                      </a: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endParaRPr lang="en-US" sz="2400" baseline="0" dirty="0">
                        <a:solidFill>
                          <a:srgbClr val="404040"/>
                        </a:solidFill>
                      </a:endParaRPr>
                    </a:p>
                    <a:p>
                      <a:pPr marL="800100" lvl="1" indent="-342900">
                        <a:buFont typeface="Wingdings" charset="2"/>
                        <a:buChar char="v"/>
                      </a:pPr>
                      <a:r>
                        <a:rPr lang="x-none" sz="2400" baseline="0" dirty="0">
                          <a:solidFill>
                            <a:srgbClr val="404040"/>
                          </a:solidFill>
                        </a:rPr>
                        <a:t>Handle bugs in existing </a:t>
                      </a:r>
                      <a:r>
                        <a:rPr lang="x-none" sz="2400" baseline="0" dirty="0" err="1">
                          <a:solidFill>
                            <a:srgbClr val="404040"/>
                          </a:solidFill>
                        </a:rPr>
                        <a:t>Appium</a:t>
                      </a:r>
                      <a:r>
                        <a:rPr lang="x-none" sz="2400" baseline="0" dirty="0">
                          <a:solidFill>
                            <a:srgbClr val="404040"/>
                          </a:solidFill>
                        </a:rPr>
                        <a:t> actions</a:t>
                      </a:r>
                      <a:endParaRPr lang="x-none" sz="240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endParaRPr lang="en-US" sz="2400" dirty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x-none" sz="2400" dirty="0"/>
                        <a:t>No coding</a:t>
                      </a:r>
                      <a:endParaRPr lang="x-none" sz="2400" baseline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endParaRPr lang="en-US" sz="2400" baseline="0" dirty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x-none" sz="2400" baseline="0" dirty="0"/>
                        <a:t>Zero to minimal learning curve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endParaRPr lang="en-US" sz="2400" baseline="0" dirty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x-none" sz="2400" baseline="0" dirty="0"/>
                        <a:t>Minimal Time per Test case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endParaRPr lang="en-US" sz="2400" baseline="0" dirty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x-none" sz="2400" baseline="0" dirty="0"/>
                        <a:t>Custom actions provided</a:t>
                      </a:r>
                      <a:endParaRPr lang="en-US" sz="2400" baseline="0" dirty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endParaRPr lang="x-none" sz="2400" baseline="0" dirty="0"/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x-none" sz="2400" baseline="0" dirty="0"/>
                        <a:t>Open Sourced – Open for enhancements and shape it as you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92238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Onboarding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3300"/>
            <a:ext cx="10058400" cy="35957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x-none"/>
              <a:t>Things you need to install in your Mac:</a:t>
            </a:r>
            <a:endParaRPr lang="en-US"/>
          </a:p>
          <a:p>
            <a:pPr lvl="1"/>
            <a:r>
              <a:rPr lang="x-none">
                <a:solidFill>
                  <a:srgbClr val="404040"/>
                </a:solidFill>
              </a:rPr>
              <a:t>Appium </a:t>
            </a:r>
            <a:endParaRPr lang="en-US">
              <a:solidFill>
                <a:srgbClr val="404040"/>
              </a:solidFill>
            </a:endParaRPr>
          </a:p>
          <a:p>
            <a:pPr lvl="1"/>
            <a:r>
              <a:rPr lang="x-none">
                <a:solidFill>
                  <a:srgbClr val="404040"/>
                </a:solidFill>
              </a:rPr>
              <a:t>RedwoodHQ agent</a:t>
            </a:r>
            <a:endParaRPr lang="en-US">
              <a:solidFill>
                <a:srgbClr val="404040"/>
              </a:solidFill>
            </a:endParaRPr>
          </a:p>
          <a:p>
            <a:pPr lvl="1"/>
            <a:r>
              <a:rPr lang="x-none">
                <a:solidFill>
                  <a:srgbClr val="404040"/>
                </a:solidFill>
              </a:rPr>
              <a:t>Xcode</a:t>
            </a:r>
            <a:endParaRPr lang="en-US">
              <a:solidFill>
                <a:srgbClr val="404040"/>
              </a:solidFill>
            </a:endParaRPr>
          </a:p>
          <a:p>
            <a:pPr lvl="1"/>
            <a:r>
              <a:rPr lang="x-none">
                <a:solidFill>
                  <a:srgbClr val="404040"/>
                </a:solidFill>
              </a:rPr>
              <a:t>Android Studio</a:t>
            </a:r>
            <a:endParaRPr lang="en-US">
              <a:solidFill>
                <a:srgbClr val="404040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/>
              <a:t>Thank You.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x-none">
                <a:solidFill>
                  <a:srgbClr val="262626"/>
                </a:solidFill>
                <a:latin typeface="Calibri Light"/>
              </a:rPr>
              <a:t>Questions Please!!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x-none" sz="2800">
                <a:solidFill>
                  <a:srgbClr val="000000"/>
                </a:solidFill>
              </a:rPr>
              <a:t>What is </a:t>
            </a:r>
            <a:r>
              <a:rPr lang="x-none" sz="2800">
                <a:solidFill>
                  <a:schemeClr val="tx1"/>
                </a:solidFill>
              </a:rPr>
              <a:t>RedwoodHQ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x-none" sz="2800">
                <a:solidFill>
                  <a:schemeClr val="tx1"/>
                </a:solidFill>
              </a:rPr>
              <a:t>What is Appium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x-none" sz="2800">
                <a:solidFill>
                  <a:srgbClr val="404040"/>
                </a:solidFill>
              </a:rPr>
              <a:t>What is Wheat</a:t>
            </a:r>
            <a:r>
              <a:rPr lang="x-none">
                <a:solidFill>
                  <a:srgbClr val="404040"/>
                </a:solidFill>
              </a:rPr>
              <a:t> 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x-none" sz="2800">
                <a:solidFill>
                  <a:srgbClr val="000000"/>
                </a:solidFill>
              </a:rPr>
              <a:t>Video of Wheat in action 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x-none" sz="2800">
                <a:solidFill>
                  <a:schemeClr val="tx1"/>
                </a:solidFill>
              </a:rPr>
              <a:t>Live Demo over WhatsApp 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x-none" sz="2800">
                <a:solidFill>
                  <a:schemeClr val="tx1"/>
                </a:solidFill>
              </a:rPr>
              <a:t>Onboarding </a:t>
            </a:r>
            <a:endParaRPr lang="en-US" sz="280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5" y="6438900"/>
            <a:ext cx="1219355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© Talentica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RedwoodHQ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FOSS Test Case Management and Test Automation Framework.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VERY easy to install! 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Allows multiple users to develop automation code, create readable action/keyword driven test cases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tx1"/>
                </a:solidFill>
              </a:rPr>
              <a:t>User</a:t>
            </a:r>
            <a:r>
              <a:rPr lang="x-none">
                <a:solidFill>
                  <a:schemeClr val="tx1"/>
                </a:solidFill>
              </a:rPr>
              <a:t> friendly web interface.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@see http://redwoodhq.com/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19850"/>
            <a:ext cx="1219355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err="1"/>
              <a:t>Appium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8500"/>
            <a:ext cx="10058400" cy="39005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x-none">
                <a:solidFill>
                  <a:srgbClr val="333333"/>
                </a:solidFill>
              </a:rPr>
              <a:t>FOSS, cross-platform Test Automation tool for native, hybrid and mobile web apps.</a:t>
            </a:r>
          </a:p>
          <a:p>
            <a:pPr>
              <a:buFont typeface="Wingdings" charset="2"/>
              <a:buChar char="v"/>
            </a:pPr>
            <a:r>
              <a:rPr lang="x-none">
                <a:solidFill>
                  <a:srgbClr val="333333"/>
                </a:solidFill>
              </a:rPr>
              <a:t>Run tests on emulators or real devices.</a:t>
            </a: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Black Box testing</a:t>
            </a: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Write tests in your choice of language (</a:t>
            </a:r>
            <a:r>
              <a:rPr lang="x-none">
                <a:solidFill>
                  <a:srgbClr val="333333"/>
                </a:solidFill>
              </a:rPr>
              <a:t>Java, JavaScript with Node.js, PHP, Python, Ruby, </a:t>
            </a:r>
            <a:r>
              <a:rPr lang="x-none" err="1">
                <a:solidFill>
                  <a:srgbClr val="333333"/>
                </a:solidFill>
              </a:rPr>
              <a:t>C#,Robot</a:t>
            </a:r>
            <a:r>
              <a:rPr lang="x-none">
                <a:solidFill>
                  <a:srgbClr val="000000"/>
                </a:solidFill>
              </a:rPr>
              <a:t>)</a:t>
            </a:r>
            <a:endParaRPr lang="x-none">
              <a:solidFill>
                <a:schemeClr val="tx1"/>
              </a:solidFill>
            </a:endParaRP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Very Active community</a:t>
            </a: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@see http://appium.io/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262223"/>
          </a:xfrm>
        </p:spPr>
        <p:txBody>
          <a:bodyPr/>
          <a:lstStyle/>
          <a:p>
            <a:r>
              <a:rPr lang="x-none"/>
              <a:t>           Wheat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810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BASIC HOWEVER MUST-HAVE INGREDIENT FOR AUTOMATED FUNCTIONAL TESTING FOR MOBILE​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30163" y="6438900"/>
            <a:ext cx="1219355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  <p:pic>
        <p:nvPicPr>
          <p:cNvPr id="6" name="Picture 5" descr="Clipart - Wheat 1 - Tri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476375"/>
            <a:ext cx="2743200" cy="27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Wheat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9300"/>
            <a:ext cx="10058400" cy="38497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x-none"/>
              <a:t>Bridge between RedwoodHQ and Appium.</a:t>
            </a:r>
          </a:p>
          <a:p>
            <a:pPr>
              <a:buFont typeface="Wingdings" charset="2"/>
              <a:buChar char="v"/>
            </a:pPr>
            <a:r>
              <a:rPr lang="x-none"/>
              <a:t>Say </a:t>
            </a:r>
            <a:r>
              <a:rPr lang="x-none" b="1"/>
              <a:t>BYE</a:t>
            </a:r>
            <a:r>
              <a:rPr lang="x-none"/>
              <a:t> to coding for automation.</a:t>
            </a:r>
          </a:p>
          <a:p>
            <a:pPr>
              <a:buFont typeface="Wingdings" charset="2"/>
              <a:buChar char="v"/>
            </a:pPr>
            <a:r>
              <a:rPr lang="x-none"/>
              <a:t>Least to No learning curve.</a:t>
            </a:r>
          </a:p>
          <a:p>
            <a:pPr>
              <a:buFont typeface="Wingdings" charset="2"/>
              <a:buChar char="v"/>
            </a:pPr>
            <a:r>
              <a:rPr lang="x-none"/>
              <a:t>Run Simultaneously on multiple device/simulator.</a:t>
            </a: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Supports almost all actions from </a:t>
            </a:r>
            <a:r>
              <a:rPr lang="x-none" err="1">
                <a:solidFill>
                  <a:schemeClr val="tx1"/>
                </a:solidFill>
              </a:rPr>
              <a:t>Appium</a:t>
            </a:r>
            <a:r>
              <a:rPr lang="x-none">
                <a:solidFill>
                  <a:schemeClr val="tx1"/>
                </a:solidFill>
              </a:rPr>
              <a:t> + extra actions to ease testing.</a:t>
            </a:r>
          </a:p>
          <a:p>
            <a:pPr>
              <a:buFont typeface="Wingdings" charset="2"/>
              <a:buChar char="v"/>
            </a:pPr>
            <a:r>
              <a:rPr lang="x-none">
                <a:solidFill>
                  <a:schemeClr val="tx1"/>
                </a:solidFill>
              </a:rPr>
              <a:t>No prior knowledge of writing automations required.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786922"/>
              </p:ext>
            </p:extLst>
          </p:nvPr>
        </p:nvGraphicFramePr>
        <p:xfrm>
          <a:off x="171450" y="123825"/>
          <a:ext cx="11906250" cy="6002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/>
              <a:t>© Talentica Software India Pvt. Ltd.</a:t>
            </a:r>
            <a:endParaRPr lang="en-US"/>
          </a:p>
        </p:txBody>
      </p:sp>
      <p:sp>
        <p:nvSpPr>
          <p:cNvPr id="2" name="Arrow: Curved Down 1"/>
          <p:cNvSpPr/>
          <p:nvPr/>
        </p:nvSpPr>
        <p:spPr>
          <a:xfrm rot="11040000">
            <a:off x="6153150" y="5048250"/>
            <a:ext cx="4250851" cy="731838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Up 4"/>
          <p:cNvSpPr/>
          <p:nvPr/>
        </p:nvSpPr>
        <p:spPr>
          <a:xfrm flipH="1" flipV="1">
            <a:off x="1114425" y="400050"/>
            <a:ext cx="4706729" cy="731838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Wheat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Appium</a:t>
            </a:r>
            <a:r>
              <a:rPr lang="en-US"/>
              <a:t> Provided 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charset="2"/>
              <a:buChar char="v"/>
            </a:pPr>
            <a:r>
              <a:rPr lang="x-none"/>
              <a:t>Click</a:t>
            </a:r>
          </a:p>
          <a:p>
            <a:pPr>
              <a:buFont typeface="Wingdings" charset="2"/>
              <a:buChar char="v"/>
            </a:pPr>
            <a:r>
              <a:rPr lang="x-none"/>
              <a:t>Long press</a:t>
            </a:r>
          </a:p>
          <a:p>
            <a:pPr>
              <a:buFont typeface="Wingdings" charset="2"/>
              <a:buChar char="v"/>
            </a:pPr>
            <a:r>
              <a:rPr lang="x-none"/>
              <a:t>Set text</a:t>
            </a:r>
          </a:p>
          <a:p>
            <a:pPr>
              <a:buFont typeface="Wingdings" charset="2"/>
              <a:buChar char="v"/>
            </a:pPr>
            <a:r>
              <a:rPr lang="x-none"/>
              <a:t>Zoom</a:t>
            </a:r>
          </a:p>
          <a:p>
            <a:pPr>
              <a:buFont typeface="Wingdings" charset="2"/>
              <a:buChar char="v"/>
            </a:pPr>
            <a:r>
              <a:rPr lang="x-none"/>
              <a:t>Screenshot</a:t>
            </a:r>
          </a:p>
          <a:p>
            <a:pPr>
              <a:buFont typeface="Wingdings" charset="2"/>
              <a:buChar char="v"/>
            </a:pPr>
            <a:r>
              <a:rPr lang="x-none"/>
              <a:t>Swipe</a:t>
            </a:r>
          </a:p>
          <a:p>
            <a:pPr>
              <a:buFont typeface="Wingdings" charset="2"/>
              <a:buChar char="v"/>
            </a:pPr>
            <a:r>
              <a:rPr lang="x-none"/>
              <a:t>Pinch</a:t>
            </a:r>
          </a:p>
          <a:p>
            <a:pPr>
              <a:buFont typeface="Wingdings" charset="2"/>
              <a:buChar char="v"/>
            </a:pPr>
            <a:r>
              <a:rPr lang="x-none"/>
              <a:t>...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Customized 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x-none"/>
              <a:t>Scroll and find element with direction</a:t>
            </a:r>
          </a:p>
          <a:p>
            <a:pPr>
              <a:buFont typeface="Wingdings" charset="2"/>
              <a:buChar char="v"/>
            </a:pPr>
            <a:r>
              <a:rPr lang="x-none"/>
              <a:t>Make Interruption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x-none"/>
              <a:t>Check Text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charset="2"/>
              <a:buChar char="v"/>
            </a:pPr>
            <a:r>
              <a:rPr lang="x-none">
                <a:solidFill>
                  <a:srgbClr val="404040"/>
                </a:solidFill>
              </a:rPr>
              <a:t>Will add new as per QA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/>
              <a:t>© Talentica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Demo Video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38900"/>
            <a:ext cx="12193554" cy="36988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x-none"/>
              <a:t>© </a:t>
            </a:r>
            <a:r>
              <a:rPr lang="x-none" err="1"/>
              <a:t>Talentica</a:t>
            </a:r>
            <a:r>
              <a:rPr lang="x-none"/>
              <a:t> Software India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Macintosh PowerPoint</Application>
  <PresentationFormat>Widescreen</PresentationFormat>
  <Paragraphs>130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PowerPoint Presentation</vt:lpstr>
      <vt:lpstr>Contents</vt:lpstr>
      <vt:lpstr>RedwoodHQ</vt:lpstr>
      <vt:lpstr>Appium</vt:lpstr>
      <vt:lpstr>           Wheat</vt:lpstr>
      <vt:lpstr>Wheat</vt:lpstr>
      <vt:lpstr>PowerPoint Presentation</vt:lpstr>
      <vt:lpstr>Wheat Actions</vt:lpstr>
      <vt:lpstr>Demo Video</vt:lpstr>
      <vt:lpstr>Live Demo</vt:lpstr>
      <vt:lpstr>PowerPoint Presentation</vt:lpstr>
      <vt:lpstr>Onboarding</vt:lpstr>
      <vt:lpstr>Thank You.  Questions Please!!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Dinkar Kumar</cp:lastModifiedBy>
  <cp:revision>3</cp:revision>
  <dcterms:modified xsi:type="dcterms:W3CDTF">2016-10-28T08:54:33Z</dcterms:modified>
</cp:coreProperties>
</file>