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70" r:id="rId5"/>
    <p:sldId id="271" r:id="rId6"/>
    <p:sldId id="272" r:id="rId7"/>
    <p:sldId id="259" r:id="rId8"/>
    <p:sldId id="273" r:id="rId9"/>
    <p:sldId id="274" r:id="rId10"/>
    <p:sldId id="275" r:id="rId11"/>
    <p:sldId id="276" r:id="rId12"/>
    <p:sldId id="277" r:id="rId13"/>
    <p:sldId id="278" r:id="rId14"/>
    <p:sldId id="279" r:id="rId15"/>
    <p:sldId id="280" r:id="rId16"/>
    <p:sldId id="281" r:id="rId17"/>
    <p:sldId id="282" r:id="rId18"/>
    <p:sldId id="283" r:id="rId19"/>
    <p:sldId id="261" r:id="rId20"/>
    <p:sldId id="263" r:id="rId21"/>
    <p:sldId id="269"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Ubuntu"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d9RnUAiCeaEXoHsqQ3EBvBIVFa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8" name="Google Shape;14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4" name="Google Shape;14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7" name="Google Shape;14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7" name="Google Shape;14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b08971fd0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b08971fd0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7" name="Google Shape;160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0" name="Google Shape;17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713225" y="1671175"/>
            <a:ext cx="7717500" cy="93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500"/>
              <a:buNone/>
              <a:defRPr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16"/>
          <p:cNvSpPr txBox="1">
            <a:spLocks noGrp="1"/>
          </p:cNvSpPr>
          <p:nvPr>
            <p:ph type="subTitle" idx="1"/>
          </p:nvPr>
        </p:nvSpPr>
        <p:spPr>
          <a:xfrm>
            <a:off x="713288" y="2603863"/>
            <a:ext cx="7717500" cy="52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16"/>
          <p:cNvSpPr/>
          <p:nvPr/>
        </p:nvSpPr>
        <p:spPr>
          <a:xfrm rot="7191061">
            <a:off x="-391223" y="3966536"/>
            <a:ext cx="1764099" cy="1203942"/>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rgbClr val="B835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p:nvPr/>
        </p:nvSpPr>
        <p:spPr>
          <a:xfrm>
            <a:off x="3332075" y="4533598"/>
            <a:ext cx="997315" cy="968819"/>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16"/>
          <p:cNvGrpSpPr/>
          <p:nvPr/>
        </p:nvGrpSpPr>
        <p:grpSpPr>
          <a:xfrm>
            <a:off x="3487394" y="4071131"/>
            <a:ext cx="1270287" cy="1263851"/>
            <a:chOff x="339400" y="2122975"/>
            <a:chExt cx="518125" cy="515500"/>
          </a:xfrm>
        </p:grpSpPr>
        <p:sp>
          <p:nvSpPr>
            <p:cNvPr id="14" name="Google Shape;14;p16"/>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6"/>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6"/>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6"/>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6"/>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6"/>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6"/>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6"/>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6"/>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6"/>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6"/>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6"/>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6"/>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6"/>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6"/>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6"/>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6"/>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6"/>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6"/>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6"/>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6"/>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6"/>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6"/>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6"/>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6"/>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6"/>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6"/>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 name="Google Shape;47;p16"/>
          <p:cNvGrpSpPr/>
          <p:nvPr/>
        </p:nvGrpSpPr>
        <p:grpSpPr>
          <a:xfrm>
            <a:off x="-383699" y="3812020"/>
            <a:ext cx="1245467" cy="742677"/>
            <a:chOff x="4723150" y="2657750"/>
            <a:chExt cx="641200" cy="382350"/>
          </a:xfrm>
        </p:grpSpPr>
        <p:sp>
          <p:nvSpPr>
            <p:cNvPr id="48" name="Google Shape;48;p16"/>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6"/>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6"/>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6"/>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6"/>
          <p:cNvSpPr/>
          <p:nvPr/>
        </p:nvSpPr>
        <p:spPr>
          <a:xfrm>
            <a:off x="428477" y="-242863"/>
            <a:ext cx="1223855" cy="1188886"/>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6"/>
          <p:cNvSpPr/>
          <p:nvPr/>
        </p:nvSpPr>
        <p:spPr>
          <a:xfrm>
            <a:off x="212300" y="-391321"/>
            <a:ext cx="1656218" cy="1492802"/>
          </a:xfrm>
          <a:custGeom>
            <a:avLst/>
            <a:gdLst/>
            <a:ahLst/>
            <a:cxnLst/>
            <a:rect l="l" t="t" r="r" b="b"/>
            <a:pathLst>
              <a:path w="29128" h="26254" extrusionOk="0">
                <a:moveTo>
                  <a:pt x="16391" y="749"/>
                </a:moveTo>
                <a:cubicBezTo>
                  <a:pt x="17341" y="749"/>
                  <a:pt x="18277" y="877"/>
                  <a:pt x="19174" y="1151"/>
                </a:cubicBezTo>
                <a:cubicBezTo>
                  <a:pt x="19210" y="1160"/>
                  <a:pt x="19244" y="1164"/>
                  <a:pt x="19277" y="1164"/>
                </a:cubicBezTo>
                <a:cubicBezTo>
                  <a:pt x="19322" y="1164"/>
                  <a:pt x="19363" y="1156"/>
                  <a:pt x="19401" y="1142"/>
                </a:cubicBezTo>
                <a:lnTo>
                  <a:pt x="19401" y="1142"/>
                </a:lnTo>
                <a:cubicBezTo>
                  <a:pt x="19457" y="1139"/>
                  <a:pt x="19513" y="1137"/>
                  <a:pt x="19569" y="1137"/>
                </a:cubicBezTo>
                <a:cubicBezTo>
                  <a:pt x="21518" y="1137"/>
                  <a:pt x="23315" y="3153"/>
                  <a:pt x="24577" y="4498"/>
                </a:cubicBezTo>
                <a:cubicBezTo>
                  <a:pt x="25663" y="5702"/>
                  <a:pt x="26573" y="7112"/>
                  <a:pt x="27190" y="8668"/>
                </a:cubicBezTo>
                <a:cubicBezTo>
                  <a:pt x="28188" y="11252"/>
                  <a:pt x="28247" y="14100"/>
                  <a:pt x="27337" y="16742"/>
                </a:cubicBezTo>
                <a:cubicBezTo>
                  <a:pt x="25674" y="21960"/>
                  <a:pt x="20456" y="25498"/>
                  <a:pt x="15045" y="25498"/>
                </a:cubicBezTo>
                <a:cubicBezTo>
                  <a:pt x="14914" y="25498"/>
                  <a:pt x="14783" y="25496"/>
                  <a:pt x="14652" y="25492"/>
                </a:cubicBezTo>
                <a:cubicBezTo>
                  <a:pt x="7664" y="25257"/>
                  <a:pt x="1175" y="18827"/>
                  <a:pt x="2526" y="11692"/>
                </a:cubicBezTo>
                <a:cubicBezTo>
                  <a:pt x="3643" y="5979"/>
                  <a:pt x="10315" y="749"/>
                  <a:pt x="16391" y="749"/>
                </a:cubicBezTo>
                <a:close/>
                <a:moveTo>
                  <a:pt x="16318" y="0"/>
                </a:moveTo>
                <a:cubicBezTo>
                  <a:pt x="9882" y="0"/>
                  <a:pt x="3293" y="5514"/>
                  <a:pt x="1851" y="11486"/>
                </a:cubicBezTo>
                <a:cubicBezTo>
                  <a:pt x="1" y="19091"/>
                  <a:pt x="7224" y="25492"/>
                  <a:pt x="14212" y="26197"/>
                </a:cubicBezTo>
                <a:cubicBezTo>
                  <a:pt x="14605" y="26235"/>
                  <a:pt x="14995" y="26254"/>
                  <a:pt x="15383" y="26254"/>
                </a:cubicBezTo>
                <a:cubicBezTo>
                  <a:pt x="21206" y="26254"/>
                  <a:pt x="26425" y="22016"/>
                  <a:pt x="28159" y="16566"/>
                </a:cubicBezTo>
                <a:cubicBezTo>
                  <a:pt x="29128" y="13571"/>
                  <a:pt x="28776" y="10400"/>
                  <a:pt x="27513" y="7581"/>
                </a:cubicBezTo>
                <a:cubicBezTo>
                  <a:pt x="26720" y="5937"/>
                  <a:pt x="25663" y="4469"/>
                  <a:pt x="24371" y="3206"/>
                </a:cubicBezTo>
                <a:cubicBezTo>
                  <a:pt x="23125" y="1960"/>
                  <a:pt x="21486" y="400"/>
                  <a:pt x="19628" y="400"/>
                </a:cubicBezTo>
                <a:cubicBezTo>
                  <a:pt x="19517" y="400"/>
                  <a:pt x="19405" y="405"/>
                  <a:pt x="19292" y="417"/>
                </a:cubicBezTo>
                <a:cubicBezTo>
                  <a:pt x="19289" y="417"/>
                  <a:pt x="19287" y="418"/>
                  <a:pt x="19284" y="418"/>
                </a:cubicBezTo>
                <a:lnTo>
                  <a:pt x="19284" y="418"/>
                </a:lnTo>
                <a:cubicBezTo>
                  <a:pt x="18313" y="133"/>
                  <a:pt x="17317" y="0"/>
                  <a:pt x="163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6"/>
          <p:cNvSpPr/>
          <p:nvPr/>
        </p:nvSpPr>
        <p:spPr>
          <a:xfrm>
            <a:off x="6717524" y="-240405"/>
            <a:ext cx="1231027" cy="1109819"/>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6"/>
          <p:cNvSpPr/>
          <p:nvPr/>
        </p:nvSpPr>
        <p:spPr>
          <a:xfrm rot="5400000">
            <a:off x="7357955" y="171193"/>
            <a:ext cx="1566007" cy="1271041"/>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6"/>
          <p:cNvGrpSpPr/>
          <p:nvPr/>
        </p:nvGrpSpPr>
        <p:grpSpPr>
          <a:xfrm>
            <a:off x="6128484" y="280427"/>
            <a:ext cx="844623" cy="827894"/>
            <a:chOff x="5242850" y="3197525"/>
            <a:chExt cx="430425" cy="421900"/>
          </a:xfrm>
        </p:grpSpPr>
        <p:sp>
          <p:nvSpPr>
            <p:cNvPr id="57" name="Google Shape;57;p16"/>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6"/>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6"/>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6"/>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6"/>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6"/>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6"/>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6"/>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6"/>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6"/>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6"/>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6"/>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6"/>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6"/>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6"/>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6"/>
          <p:cNvSpPr/>
          <p:nvPr/>
        </p:nvSpPr>
        <p:spPr>
          <a:xfrm rot="2700000">
            <a:off x="7798118" y="3823611"/>
            <a:ext cx="1677293" cy="1780693"/>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 name="Google Shape;76;p16"/>
          <p:cNvGrpSpPr/>
          <p:nvPr/>
        </p:nvGrpSpPr>
        <p:grpSpPr>
          <a:xfrm rot="2700000">
            <a:off x="7211939" y="3857252"/>
            <a:ext cx="1632769" cy="1842299"/>
            <a:chOff x="2063700" y="2307125"/>
            <a:chExt cx="618825" cy="698275"/>
          </a:xfrm>
        </p:grpSpPr>
        <p:sp>
          <p:nvSpPr>
            <p:cNvPr id="77" name="Google Shape;77;p16"/>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16"/>
          <p:cNvGrpSpPr/>
          <p:nvPr/>
        </p:nvGrpSpPr>
        <p:grpSpPr>
          <a:xfrm rot="1190244">
            <a:off x="8370573" y="3311281"/>
            <a:ext cx="643377" cy="546539"/>
            <a:chOff x="2135625" y="3137125"/>
            <a:chExt cx="187200" cy="141725"/>
          </a:xfrm>
        </p:grpSpPr>
        <p:sp>
          <p:nvSpPr>
            <p:cNvPr id="86" name="Google Shape;86;p16"/>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6"/>
          <p:cNvGrpSpPr/>
          <p:nvPr/>
        </p:nvGrpSpPr>
        <p:grpSpPr>
          <a:xfrm rot="5400000">
            <a:off x="1820116" y="160023"/>
            <a:ext cx="735985" cy="849321"/>
            <a:chOff x="234450" y="2883925"/>
            <a:chExt cx="262075" cy="302400"/>
          </a:xfrm>
        </p:grpSpPr>
        <p:sp>
          <p:nvSpPr>
            <p:cNvPr id="90" name="Google Shape;90;p16"/>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6"/>
          <p:cNvSpPr/>
          <p:nvPr/>
        </p:nvSpPr>
        <p:spPr>
          <a:xfrm>
            <a:off x="-183158" y="715888"/>
            <a:ext cx="970838" cy="995301"/>
          </a:xfrm>
          <a:custGeom>
            <a:avLst/>
            <a:gdLst/>
            <a:ahLst/>
            <a:cxnLst/>
            <a:rect l="l" t="t" r="r" b="b"/>
            <a:pathLst>
              <a:path w="18335" h="18797" extrusionOk="0">
                <a:moveTo>
                  <a:pt x="6409" y="0"/>
                </a:moveTo>
                <a:cubicBezTo>
                  <a:pt x="6328" y="0"/>
                  <a:pt x="6244" y="30"/>
                  <a:pt x="6167" y="101"/>
                </a:cubicBezTo>
                <a:cubicBezTo>
                  <a:pt x="4472" y="1700"/>
                  <a:pt x="3069" y="3590"/>
                  <a:pt x="1404" y="5219"/>
                </a:cubicBezTo>
                <a:lnTo>
                  <a:pt x="1404" y="5219"/>
                </a:lnTo>
                <a:cubicBezTo>
                  <a:pt x="2080" y="3743"/>
                  <a:pt x="2898" y="2352"/>
                  <a:pt x="3583" y="893"/>
                </a:cubicBezTo>
                <a:cubicBezTo>
                  <a:pt x="3714" y="631"/>
                  <a:pt x="3471" y="385"/>
                  <a:pt x="3230" y="385"/>
                </a:cubicBezTo>
                <a:cubicBezTo>
                  <a:pt x="3147" y="385"/>
                  <a:pt x="3063" y="415"/>
                  <a:pt x="2996" y="482"/>
                </a:cubicBezTo>
                <a:cubicBezTo>
                  <a:pt x="2767" y="734"/>
                  <a:pt x="1556" y="1933"/>
                  <a:pt x="1242" y="1933"/>
                </a:cubicBezTo>
                <a:cubicBezTo>
                  <a:pt x="1154" y="1933"/>
                  <a:pt x="1137" y="1837"/>
                  <a:pt x="1234" y="1598"/>
                </a:cubicBezTo>
                <a:cubicBezTo>
                  <a:pt x="1364" y="1338"/>
                  <a:pt x="1130" y="1148"/>
                  <a:pt x="895" y="1148"/>
                </a:cubicBezTo>
                <a:cubicBezTo>
                  <a:pt x="759" y="1148"/>
                  <a:pt x="623" y="1212"/>
                  <a:pt x="559" y="1363"/>
                </a:cubicBezTo>
                <a:cubicBezTo>
                  <a:pt x="383" y="1804"/>
                  <a:pt x="1" y="2802"/>
                  <a:pt x="823" y="2831"/>
                </a:cubicBezTo>
                <a:cubicBezTo>
                  <a:pt x="854" y="2834"/>
                  <a:pt x="885" y="2836"/>
                  <a:pt x="916" y="2836"/>
                </a:cubicBezTo>
                <a:cubicBezTo>
                  <a:pt x="1270" y="2836"/>
                  <a:pt x="1653" y="2655"/>
                  <a:pt x="2020" y="2400"/>
                </a:cubicBezTo>
                <a:lnTo>
                  <a:pt x="2020" y="2400"/>
                </a:lnTo>
                <a:cubicBezTo>
                  <a:pt x="1321" y="3727"/>
                  <a:pt x="599" y="5035"/>
                  <a:pt x="89" y="6443"/>
                </a:cubicBezTo>
                <a:cubicBezTo>
                  <a:pt x="3" y="6723"/>
                  <a:pt x="217" y="6955"/>
                  <a:pt x="441" y="6955"/>
                </a:cubicBezTo>
                <a:cubicBezTo>
                  <a:pt x="523" y="6955"/>
                  <a:pt x="606" y="6924"/>
                  <a:pt x="676" y="6854"/>
                </a:cubicBezTo>
                <a:cubicBezTo>
                  <a:pt x="2070" y="5699"/>
                  <a:pt x="3246" y="4337"/>
                  <a:pt x="4440" y="2992"/>
                </a:cubicBezTo>
                <a:lnTo>
                  <a:pt x="4440" y="2992"/>
                </a:lnTo>
                <a:cubicBezTo>
                  <a:pt x="3109" y="5283"/>
                  <a:pt x="1841" y="7602"/>
                  <a:pt x="823" y="10054"/>
                </a:cubicBezTo>
                <a:cubicBezTo>
                  <a:pt x="706" y="10346"/>
                  <a:pt x="925" y="10522"/>
                  <a:pt x="1154" y="10522"/>
                </a:cubicBezTo>
                <a:cubicBezTo>
                  <a:pt x="1270" y="10522"/>
                  <a:pt x="1390" y="10476"/>
                  <a:pt x="1469" y="10377"/>
                </a:cubicBezTo>
                <a:cubicBezTo>
                  <a:pt x="3316" y="8257"/>
                  <a:pt x="4720" y="5782"/>
                  <a:pt x="6506" y="3614"/>
                </a:cubicBezTo>
                <a:lnTo>
                  <a:pt x="6506" y="3614"/>
                </a:lnTo>
                <a:cubicBezTo>
                  <a:pt x="5010" y="6514"/>
                  <a:pt x="3253" y="9272"/>
                  <a:pt x="2027" y="12315"/>
                </a:cubicBezTo>
                <a:cubicBezTo>
                  <a:pt x="1921" y="12591"/>
                  <a:pt x="2137" y="12791"/>
                  <a:pt x="2365" y="12791"/>
                </a:cubicBezTo>
                <a:cubicBezTo>
                  <a:pt x="2452" y="12791"/>
                  <a:pt x="2541" y="12762"/>
                  <a:pt x="2614" y="12697"/>
                </a:cubicBezTo>
                <a:cubicBezTo>
                  <a:pt x="4839" y="10884"/>
                  <a:pt x="6456" y="8571"/>
                  <a:pt x="8035" y="6220"/>
                </a:cubicBezTo>
                <a:lnTo>
                  <a:pt x="8035" y="6220"/>
                </a:lnTo>
                <a:cubicBezTo>
                  <a:pt x="6250" y="9425"/>
                  <a:pt x="4221" y="12512"/>
                  <a:pt x="2790" y="15927"/>
                </a:cubicBezTo>
                <a:cubicBezTo>
                  <a:pt x="2704" y="16184"/>
                  <a:pt x="2916" y="16410"/>
                  <a:pt x="3151" y="16410"/>
                </a:cubicBezTo>
                <a:cubicBezTo>
                  <a:pt x="3238" y="16410"/>
                  <a:pt x="3328" y="16379"/>
                  <a:pt x="3407" y="16308"/>
                </a:cubicBezTo>
                <a:cubicBezTo>
                  <a:pt x="6601" y="12865"/>
                  <a:pt x="8869" y="8687"/>
                  <a:pt x="11708" y="4975"/>
                </a:cubicBezTo>
                <a:lnTo>
                  <a:pt x="11708" y="4975"/>
                </a:lnTo>
                <a:cubicBezTo>
                  <a:pt x="8993" y="9260"/>
                  <a:pt x="6020" y="13442"/>
                  <a:pt x="4552" y="18305"/>
                </a:cubicBezTo>
                <a:cubicBezTo>
                  <a:pt x="4465" y="18543"/>
                  <a:pt x="4682" y="18796"/>
                  <a:pt x="4907" y="18796"/>
                </a:cubicBezTo>
                <a:cubicBezTo>
                  <a:pt x="4988" y="18796"/>
                  <a:pt x="5070" y="18764"/>
                  <a:pt x="5139" y="18687"/>
                </a:cubicBezTo>
                <a:cubicBezTo>
                  <a:pt x="8861" y="14838"/>
                  <a:pt x="11273" y="9985"/>
                  <a:pt x="14653" y="5841"/>
                </a:cubicBezTo>
                <a:lnTo>
                  <a:pt x="14653" y="5841"/>
                </a:lnTo>
                <a:cubicBezTo>
                  <a:pt x="12582" y="10020"/>
                  <a:pt x="10316" y="14106"/>
                  <a:pt x="8281" y="18275"/>
                </a:cubicBezTo>
                <a:cubicBezTo>
                  <a:pt x="8149" y="18540"/>
                  <a:pt x="8413" y="18771"/>
                  <a:pt x="8653" y="18771"/>
                </a:cubicBezTo>
                <a:cubicBezTo>
                  <a:pt x="8732" y="18771"/>
                  <a:pt x="8809" y="18745"/>
                  <a:pt x="8868" y="18687"/>
                </a:cubicBezTo>
                <a:cubicBezTo>
                  <a:pt x="11794" y="15812"/>
                  <a:pt x="13617" y="12055"/>
                  <a:pt x="16306" y="9022"/>
                </a:cubicBezTo>
                <a:lnTo>
                  <a:pt x="16306" y="9022"/>
                </a:lnTo>
                <a:cubicBezTo>
                  <a:pt x="15092" y="11764"/>
                  <a:pt x="13605" y="14377"/>
                  <a:pt x="12538" y="17189"/>
                </a:cubicBezTo>
                <a:cubicBezTo>
                  <a:pt x="12453" y="17447"/>
                  <a:pt x="12680" y="17673"/>
                  <a:pt x="12912" y="17673"/>
                </a:cubicBezTo>
                <a:cubicBezTo>
                  <a:pt x="12998" y="17673"/>
                  <a:pt x="13084" y="17642"/>
                  <a:pt x="13155" y="17571"/>
                </a:cubicBezTo>
                <a:cubicBezTo>
                  <a:pt x="14475" y="16433"/>
                  <a:pt x="15424" y="14978"/>
                  <a:pt x="16577" y="13698"/>
                </a:cubicBezTo>
                <a:lnTo>
                  <a:pt x="16577" y="13698"/>
                </a:lnTo>
                <a:cubicBezTo>
                  <a:pt x="16065" y="15386"/>
                  <a:pt x="15619" y="17562"/>
                  <a:pt x="17537" y="17562"/>
                </a:cubicBezTo>
                <a:cubicBezTo>
                  <a:pt x="17644" y="17562"/>
                  <a:pt x="17759" y="17556"/>
                  <a:pt x="17882" y="17541"/>
                </a:cubicBezTo>
                <a:cubicBezTo>
                  <a:pt x="18334" y="17485"/>
                  <a:pt x="18216" y="16804"/>
                  <a:pt x="17788" y="16804"/>
                </a:cubicBezTo>
                <a:cubicBezTo>
                  <a:pt x="17771" y="16804"/>
                  <a:pt x="17753" y="16805"/>
                  <a:pt x="17735" y="16807"/>
                </a:cubicBezTo>
                <a:cubicBezTo>
                  <a:pt x="17683" y="16814"/>
                  <a:pt x="17633" y="16818"/>
                  <a:pt x="17586" y="16818"/>
                </a:cubicBezTo>
                <a:cubicBezTo>
                  <a:pt x="16036" y="16818"/>
                  <a:pt x="17536" y="13147"/>
                  <a:pt x="17735" y="12491"/>
                </a:cubicBezTo>
                <a:cubicBezTo>
                  <a:pt x="17821" y="12234"/>
                  <a:pt x="17609" y="12008"/>
                  <a:pt x="17386" y="12008"/>
                </a:cubicBezTo>
                <a:cubicBezTo>
                  <a:pt x="17303" y="12008"/>
                  <a:pt x="17219" y="12038"/>
                  <a:pt x="17148" y="12110"/>
                </a:cubicBezTo>
                <a:cubicBezTo>
                  <a:pt x="15904" y="13182"/>
                  <a:pt x="14989" y="14537"/>
                  <a:pt x="13922" y="15750"/>
                </a:cubicBezTo>
                <a:lnTo>
                  <a:pt x="13922" y="15750"/>
                </a:lnTo>
                <a:cubicBezTo>
                  <a:pt x="15136" y="12988"/>
                  <a:pt x="16626" y="10346"/>
                  <a:pt x="17706" y="7500"/>
                </a:cubicBezTo>
                <a:cubicBezTo>
                  <a:pt x="17792" y="7242"/>
                  <a:pt x="17596" y="7016"/>
                  <a:pt x="17369" y="7016"/>
                </a:cubicBezTo>
                <a:cubicBezTo>
                  <a:pt x="17286" y="7016"/>
                  <a:pt x="17198" y="7047"/>
                  <a:pt x="17119" y="7118"/>
                </a:cubicBezTo>
                <a:cubicBezTo>
                  <a:pt x="14309" y="9738"/>
                  <a:pt x="12522" y="13169"/>
                  <a:pt x="10161" y="16142"/>
                </a:cubicBezTo>
                <a:lnTo>
                  <a:pt x="10161" y="16142"/>
                </a:lnTo>
                <a:cubicBezTo>
                  <a:pt x="12255" y="12005"/>
                  <a:pt x="14495" y="7935"/>
                  <a:pt x="16444" y="3741"/>
                </a:cubicBezTo>
                <a:cubicBezTo>
                  <a:pt x="16574" y="3502"/>
                  <a:pt x="16333" y="3262"/>
                  <a:pt x="16092" y="3262"/>
                </a:cubicBezTo>
                <a:cubicBezTo>
                  <a:pt x="16009" y="3262"/>
                  <a:pt x="15925" y="3291"/>
                  <a:pt x="15856" y="3360"/>
                </a:cubicBezTo>
                <a:cubicBezTo>
                  <a:pt x="11941" y="7435"/>
                  <a:pt x="9451" y="12597"/>
                  <a:pt x="5800" y="16875"/>
                </a:cubicBezTo>
                <a:lnTo>
                  <a:pt x="5800" y="16875"/>
                </a:lnTo>
                <a:cubicBezTo>
                  <a:pt x="7880" y="11441"/>
                  <a:pt x="11675" y="6787"/>
                  <a:pt x="14476" y="1745"/>
                </a:cubicBezTo>
                <a:cubicBezTo>
                  <a:pt x="14631" y="1479"/>
                  <a:pt x="14418" y="1163"/>
                  <a:pt x="14178" y="1163"/>
                </a:cubicBezTo>
                <a:cubicBezTo>
                  <a:pt x="14100" y="1163"/>
                  <a:pt x="14020" y="1196"/>
                  <a:pt x="13948" y="1275"/>
                </a:cubicBezTo>
                <a:cubicBezTo>
                  <a:pt x="13928" y="1295"/>
                  <a:pt x="13909" y="1314"/>
                  <a:pt x="13889" y="1334"/>
                </a:cubicBezTo>
                <a:lnTo>
                  <a:pt x="13889" y="1334"/>
                </a:lnTo>
                <a:lnTo>
                  <a:pt x="13889" y="1334"/>
                </a:lnTo>
                <a:cubicBezTo>
                  <a:pt x="13889" y="1334"/>
                  <a:pt x="13889" y="1335"/>
                  <a:pt x="13888" y="1335"/>
                </a:cubicBezTo>
                <a:lnTo>
                  <a:pt x="13888" y="1335"/>
                </a:lnTo>
                <a:cubicBezTo>
                  <a:pt x="10225" y="5047"/>
                  <a:pt x="7808" y="9709"/>
                  <a:pt x="4605" y="13760"/>
                </a:cubicBezTo>
                <a:lnTo>
                  <a:pt x="4605" y="13760"/>
                </a:lnTo>
                <a:cubicBezTo>
                  <a:pt x="6605" y="9841"/>
                  <a:pt x="9179" y="6224"/>
                  <a:pt x="10894" y="2156"/>
                </a:cubicBezTo>
                <a:cubicBezTo>
                  <a:pt x="10993" y="1879"/>
                  <a:pt x="10758" y="1682"/>
                  <a:pt x="10523" y="1682"/>
                </a:cubicBezTo>
                <a:cubicBezTo>
                  <a:pt x="10409" y="1682"/>
                  <a:pt x="10295" y="1728"/>
                  <a:pt x="10219" y="1833"/>
                </a:cubicBezTo>
                <a:cubicBezTo>
                  <a:pt x="7895" y="4846"/>
                  <a:pt x="6126" y="8304"/>
                  <a:pt x="3425" y="11008"/>
                </a:cubicBezTo>
                <a:lnTo>
                  <a:pt x="3425" y="11008"/>
                </a:lnTo>
                <a:cubicBezTo>
                  <a:pt x="4899" y="7833"/>
                  <a:pt x="6859" y="4902"/>
                  <a:pt x="8252" y="1686"/>
                </a:cubicBezTo>
                <a:cubicBezTo>
                  <a:pt x="8362" y="1422"/>
                  <a:pt x="8125" y="1191"/>
                  <a:pt x="7888" y="1191"/>
                </a:cubicBezTo>
                <a:cubicBezTo>
                  <a:pt x="7809" y="1191"/>
                  <a:pt x="7730" y="1216"/>
                  <a:pt x="7664" y="1275"/>
                </a:cubicBezTo>
                <a:cubicBezTo>
                  <a:pt x="5771" y="3065"/>
                  <a:pt x="4369" y="5244"/>
                  <a:pt x="2880" y="7348"/>
                </a:cubicBezTo>
                <a:lnTo>
                  <a:pt x="2880" y="7348"/>
                </a:lnTo>
                <a:cubicBezTo>
                  <a:pt x="4044" y="5035"/>
                  <a:pt x="5377" y="2810"/>
                  <a:pt x="6725" y="570"/>
                </a:cubicBezTo>
                <a:cubicBezTo>
                  <a:pt x="6881" y="302"/>
                  <a:pt x="6664" y="0"/>
                  <a:pt x="640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4"/>
        <p:cNvGrpSpPr/>
        <p:nvPr/>
      </p:nvGrpSpPr>
      <p:grpSpPr>
        <a:xfrm>
          <a:off x="0" y="0"/>
          <a:ext cx="0" cy="0"/>
          <a:chOff x="0" y="0"/>
          <a:chExt cx="0" cy="0"/>
        </a:xfrm>
      </p:grpSpPr>
      <p:sp>
        <p:nvSpPr>
          <p:cNvPr id="645" name="Google Shape;645;p2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6" name="Google Shape;646;p28"/>
          <p:cNvSpPr/>
          <p:nvPr/>
        </p:nvSpPr>
        <p:spPr>
          <a:xfrm>
            <a:off x="131038" y="4525823"/>
            <a:ext cx="843637" cy="895693"/>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7" name="Google Shape;647;p28"/>
          <p:cNvGrpSpPr/>
          <p:nvPr/>
        </p:nvGrpSpPr>
        <p:grpSpPr>
          <a:xfrm>
            <a:off x="-111925" y="4325888"/>
            <a:ext cx="569050" cy="646075"/>
            <a:chOff x="5992575" y="2249000"/>
            <a:chExt cx="569050" cy="646075"/>
          </a:xfrm>
        </p:grpSpPr>
        <p:sp>
          <p:nvSpPr>
            <p:cNvPr id="648" name="Google Shape;648;p28"/>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8"/>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8"/>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8"/>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8"/>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8"/>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8"/>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8"/>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8"/>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7" name="Google Shape;657;p28"/>
          <p:cNvSpPr/>
          <p:nvPr/>
        </p:nvSpPr>
        <p:spPr>
          <a:xfrm>
            <a:off x="8471600" y="-79925"/>
            <a:ext cx="843631" cy="936985"/>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8" name="Google Shape;658;p28"/>
          <p:cNvGrpSpPr/>
          <p:nvPr/>
        </p:nvGrpSpPr>
        <p:grpSpPr>
          <a:xfrm>
            <a:off x="727463" y="4705340"/>
            <a:ext cx="469117" cy="412565"/>
            <a:chOff x="4968775" y="2099400"/>
            <a:chExt cx="362925" cy="319150"/>
          </a:xfrm>
        </p:grpSpPr>
        <p:sp>
          <p:nvSpPr>
            <p:cNvPr id="659" name="Google Shape;659;p28"/>
            <p:cNvSpPr/>
            <p:nvPr/>
          </p:nvSpPr>
          <p:spPr>
            <a:xfrm>
              <a:off x="4968775" y="2247950"/>
              <a:ext cx="87650" cy="22400"/>
            </a:xfrm>
            <a:custGeom>
              <a:avLst/>
              <a:gdLst/>
              <a:ahLst/>
              <a:cxnLst/>
              <a:rect l="l" t="t" r="r" b="b"/>
              <a:pathLst>
                <a:path w="3506" h="896" extrusionOk="0">
                  <a:moveTo>
                    <a:pt x="2238" y="0"/>
                  </a:moveTo>
                  <a:cubicBezTo>
                    <a:pt x="1642" y="0"/>
                    <a:pt x="1040" y="66"/>
                    <a:pt x="452" y="187"/>
                  </a:cubicBezTo>
                  <a:cubicBezTo>
                    <a:pt x="1" y="244"/>
                    <a:pt x="172" y="896"/>
                    <a:pt x="602" y="896"/>
                  </a:cubicBezTo>
                  <a:cubicBezTo>
                    <a:pt x="620" y="896"/>
                    <a:pt x="639" y="895"/>
                    <a:pt x="657" y="892"/>
                  </a:cubicBezTo>
                  <a:cubicBezTo>
                    <a:pt x="1196" y="792"/>
                    <a:pt x="1735" y="733"/>
                    <a:pt x="2273" y="733"/>
                  </a:cubicBezTo>
                  <a:cubicBezTo>
                    <a:pt x="2527" y="733"/>
                    <a:pt x="2782" y="746"/>
                    <a:pt x="3036" y="775"/>
                  </a:cubicBezTo>
                  <a:cubicBezTo>
                    <a:pt x="3045" y="775"/>
                    <a:pt x="3054" y="776"/>
                    <a:pt x="3063" y="776"/>
                  </a:cubicBezTo>
                  <a:cubicBezTo>
                    <a:pt x="3505" y="776"/>
                    <a:pt x="3496" y="69"/>
                    <a:pt x="3036" y="41"/>
                  </a:cubicBezTo>
                  <a:cubicBezTo>
                    <a:pt x="2772" y="13"/>
                    <a:pt x="2506" y="0"/>
                    <a:pt x="2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8"/>
            <p:cNvSpPr/>
            <p:nvPr/>
          </p:nvSpPr>
          <p:spPr>
            <a:xfrm>
              <a:off x="5006225" y="2302525"/>
              <a:ext cx="76225" cy="60550"/>
            </a:xfrm>
            <a:custGeom>
              <a:avLst/>
              <a:gdLst/>
              <a:ahLst/>
              <a:cxnLst/>
              <a:rect l="l" t="t" r="r" b="b"/>
              <a:pathLst>
                <a:path w="3049" h="2422" extrusionOk="0">
                  <a:moveTo>
                    <a:pt x="2481" y="0"/>
                  </a:moveTo>
                  <a:cubicBezTo>
                    <a:pt x="2400" y="0"/>
                    <a:pt x="2317" y="27"/>
                    <a:pt x="2242" y="89"/>
                  </a:cubicBezTo>
                  <a:lnTo>
                    <a:pt x="275" y="1822"/>
                  </a:lnTo>
                  <a:cubicBezTo>
                    <a:pt x="1" y="2050"/>
                    <a:pt x="261" y="2422"/>
                    <a:pt x="556" y="2422"/>
                  </a:cubicBezTo>
                  <a:cubicBezTo>
                    <a:pt x="640" y="2422"/>
                    <a:pt x="726" y="2392"/>
                    <a:pt x="804" y="2321"/>
                  </a:cubicBezTo>
                  <a:lnTo>
                    <a:pt x="2771" y="618"/>
                  </a:lnTo>
                  <a:cubicBezTo>
                    <a:pt x="3048" y="363"/>
                    <a:pt x="2780"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8"/>
            <p:cNvSpPr/>
            <p:nvPr/>
          </p:nvSpPr>
          <p:spPr>
            <a:xfrm>
              <a:off x="5082050" y="2333200"/>
              <a:ext cx="47900" cy="79000"/>
            </a:xfrm>
            <a:custGeom>
              <a:avLst/>
              <a:gdLst/>
              <a:ahLst/>
              <a:cxnLst/>
              <a:rect l="l" t="t" r="r" b="b"/>
              <a:pathLst>
                <a:path w="1916" h="3160" extrusionOk="0">
                  <a:moveTo>
                    <a:pt x="1434" y="0"/>
                  </a:moveTo>
                  <a:cubicBezTo>
                    <a:pt x="1319" y="0"/>
                    <a:pt x="1201" y="54"/>
                    <a:pt x="1118" y="183"/>
                  </a:cubicBezTo>
                  <a:cubicBezTo>
                    <a:pt x="678" y="976"/>
                    <a:pt x="325" y="1828"/>
                    <a:pt x="90" y="2709"/>
                  </a:cubicBezTo>
                  <a:cubicBezTo>
                    <a:pt x="1" y="2978"/>
                    <a:pt x="229" y="3159"/>
                    <a:pt x="453" y="3159"/>
                  </a:cubicBezTo>
                  <a:cubicBezTo>
                    <a:pt x="596" y="3159"/>
                    <a:pt x="738" y="3085"/>
                    <a:pt x="795" y="2914"/>
                  </a:cubicBezTo>
                  <a:cubicBezTo>
                    <a:pt x="1030" y="2063"/>
                    <a:pt x="1323" y="1270"/>
                    <a:pt x="1735" y="536"/>
                  </a:cubicBezTo>
                  <a:cubicBezTo>
                    <a:pt x="1916" y="254"/>
                    <a:pt x="1683" y="0"/>
                    <a:pt x="1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8"/>
            <p:cNvSpPr/>
            <p:nvPr/>
          </p:nvSpPr>
          <p:spPr>
            <a:xfrm>
              <a:off x="5172375" y="2332825"/>
              <a:ext cx="22050" cy="85725"/>
            </a:xfrm>
            <a:custGeom>
              <a:avLst/>
              <a:gdLst/>
              <a:ahLst/>
              <a:cxnLst/>
              <a:rect l="l" t="t" r="r" b="b"/>
              <a:pathLst>
                <a:path w="882" h="3429" extrusionOk="0">
                  <a:moveTo>
                    <a:pt x="368" y="0"/>
                  </a:moveTo>
                  <a:cubicBezTo>
                    <a:pt x="184" y="0"/>
                    <a:pt x="1" y="125"/>
                    <a:pt x="1" y="375"/>
                  </a:cubicBezTo>
                  <a:cubicBezTo>
                    <a:pt x="1" y="1285"/>
                    <a:pt x="148" y="2166"/>
                    <a:pt x="148" y="3076"/>
                  </a:cubicBezTo>
                  <a:cubicBezTo>
                    <a:pt x="148" y="3311"/>
                    <a:pt x="331" y="3428"/>
                    <a:pt x="515" y="3428"/>
                  </a:cubicBezTo>
                  <a:cubicBezTo>
                    <a:pt x="698" y="3428"/>
                    <a:pt x="882" y="3311"/>
                    <a:pt x="882" y="3076"/>
                  </a:cubicBezTo>
                  <a:cubicBezTo>
                    <a:pt x="882" y="2166"/>
                    <a:pt x="764"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8"/>
            <p:cNvSpPr/>
            <p:nvPr/>
          </p:nvSpPr>
          <p:spPr>
            <a:xfrm>
              <a:off x="5233425" y="2240750"/>
              <a:ext cx="98275" cy="24700"/>
            </a:xfrm>
            <a:custGeom>
              <a:avLst/>
              <a:gdLst/>
              <a:ahLst/>
              <a:cxnLst/>
              <a:rect l="l" t="t" r="r" b="b"/>
              <a:pathLst>
                <a:path w="3931" h="988" extrusionOk="0">
                  <a:moveTo>
                    <a:pt x="3055" y="0"/>
                  </a:moveTo>
                  <a:cubicBezTo>
                    <a:pt x="2176" y="0"/>
                    <a:pt x="1280" y="90"/>
                    <a:pt x="407" y="270"/>
                  </a:cubicBezTo>
                  <a:cubicBezTo>
                    <a:pt x="0" y="378"/>
                    <a:pt x="119" y="988"/>
                    <a:pt x="510" y="988"/>
                  </a:cubicBezTo>
                  <a:cubicBezTo>
                    <a:pt x="542" y="988"/>
                    <a:pt x="576" y="984"/>
                    <a:pt x="612" y="975"/>
                  </a:cubicBezTo>
                  <a:cubicBezTo>
                    <a:pt x="1433" y="821"/>
                    <a:pt x="2253" y="734"/>
                    <a:pt x="3073" y="734"/>
                  </a:cubicBezTo>
                  <a:cubicBezTo>
                    <a:pt x="3192" y="734"/>
                    <a:pt x="3312" y="736"/>
                    <a:pt x="3431" y="740"/>
                  </a:cubicBezTo>
                  <a:cubicBezTo>
                    <a:pt x="3930" y="740"/>
                    <a:pt x="3930" y="6"/>
                    <a:pt x="3431" y="6"/>
                  </a:cubicBezTo>
                  <a:cubicBezTo>
                    <a:pt x="3306" y="2"/>
                    <a:pt x="3181" y="0"/>
                    <a:pt x="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8"/>
            <p:cNvSpPr/>
            <p:nvPr/>
          </p:nvSpPr>
          <p:spPr>
            <a:xfrm>
              <a:off x="5220900" y="2310825"/>
              <a:ext cx="89775" cy="64000"/>
            </a:xfrm>
            <a:custGeom>
              <a:avLst/>
              <a:gdLst/>
              <a:ahLst/>
              <a:cxnLst/>
              <a:rect l="l" t="t" r="r" b="b"/>
              <a:pathLst>
                <a:path w="3591" h="2560" extrusionOk="0">
                  <a:moveTo>
                    <a:pt x="542" y="0"/>
                  </a:moveTo>
                  <a:cubicBezTo>
                    <a:pt x="203" y="0"/>
                    <a:pt x="0" y="497"/>
                    <a:pt x="350" y="697"/>
                  </a:cubicBezTo>
                  <a:cubicBezTo>
                    <a:pt x="1231" y="1167"/>
                    <a:pt x="2082" y="1754"/>
                    <a:pt x="2816" y="2458"/>
                  </a:cubicBezTo>
                  <a:cubicBezTo>
                    <a:pt x="2887" y="2529"/>
                    <a:pt x="2968" y="2559"/>
                    <a:pt x="3047" y="2559"/>
                  </a:cubicBezTo>
                  <a:cubicBezTo>
                    <a:pt x="3329" y="2559"/>
                    <a:pt x="3590" y="2182"/>
                    <a:pt x="3315" y="1930"/>
                  </a:cubicBezTo>
                  <a:cubicBezTo>
                    <a:pt x="2552" y="1196"/>
                    <a:pt x="1671" y="579"/>
                    <a:pt x="732" y="51"/>
                  </a:cubicBezTo>
                  <a:cubicBezTo>
                    <a:pt x="666" y="16"/>
                    <a:pt x="602" y="0"/>
                    <a:pt x="5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8"/>
            <p:cNvSpPr/>
            <p:nvPr/>
          </p:nvSpPr>
          <p:spPr>
            <a:xfrm>
              <a:off x="5225700" y="2154975"/>
              <a:ext cx="76075" cy="60575"/>
            </a:xfrm>
            <a:custGeom>
              <a:avLst/>
              <a:gdLst/>
              <a:ahLst/>
              <a:cxnLst/>
              <a:rect l="l" t="t" r="r" b="b"/>
              <a:pathLst>
                <a:path w="3043" h="2423" extrusionOk="0">
                  <a:moveTo>
                    <a:pt x="2481" y="0"/>
                  </a:moveTo>
                  <a:cubicBezTo>
                    <a:pt x="2401" y="0"/>
                    <a:pt x="2318" y="27"/>
                    <a:pt x="2243" y="89"/>
                  </a:cubicBezTo>
                  <a:lnTo>
                    <a:pt x="275" y="1822"/>
                  </a:lnTo>
                  <a:cubicBezTo>
                    <a:pt x="1" y="2051"/>
                    <a:pt x="261" y="2422"/>
                    <a:pt x="556" y="2422"/>
                  </a:cubicBezTo>
                  <a:cubicBezTo>
                    <a:pt x="640" y="2422"/>
                    <a:pt x="726" y="2392"/>
                    <a:pt x="804" y="2321"/>
                  </a:cubicBezTo>
                  <a:lnTo>
                    <a:pt x="2742" y="618"/>
                  </a:lnTo>
                  <a:cubicBezTo>
                    <a:pt x="3042" y="364"/>
                    <a:pt x="2779"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8"/>
            <p:cNvSpPr/>
            <p:nvPr/>
          </p:nvSpPr>
          <p:spPr>
            <a:xfrm>
              <a:off x="5178050" y="2106100"/>
              <a:ext cx="47950" cy="78700"/>
            </a:xfrm>
            <a:custGeom>
              <a:avLst/>
              <a:gdLst/>
              <a:ahLst/>
              <a:cxnLst/>
              <a:rect l="l" t="t" r="r" b="b"/>
              <a:pathLst>
                <a:path w="1918" h="3148" extrusionOk="0">
                  <a:moveTo>
                    <a:pt x="1477" y="0"/>
                  </a:moveTo>
                  <a:cubicBezTo>
                    <a:pt x="1330" y="0"/>
                    <a:pt x="1183" y="78"/>
                    <a:pt x="1124" y="253"/>
                  </a:cubicBezTo>
                  <a:cubicBezTo>
                    <a:pt x="889" y="1076"/>
                    <a:pt x="566" y="1868"/>
                    <a:pt x="185" y="2602"/>
                  </a:cubicBezTo>
                  <a:cubicBezTo>
                    <a:pt x="0" y="2889"/>
                    <a:pt x="245" y="3148"/>
                    <a:pt x="500" y="3148"/>
                  </a:cubicBezTo>
                  <a:cubicBezTo>
                    <a:pt x="610" y="3148"/>
                    <a:pt x="722" y="3099"/>
                    <a:pt x="801" y="2984"/>
                  </a:cubicBezTo>
                  <a:cubicBezTo>
                    <a:pt x="1242" y="2191"/>
                    <a:pt x="1594" y="1340"/>
                    <a:pt x="1829" y="459"/>
                  </a:cubicBezTo>
                  <a:cubicBezTo>
                    <a:pt x="1917" y="177"/>
                    <a:pt x="1698" y="0"/>
                    <a:pt x="14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8"/>
            <p:cNvSpPr/>
            <p:nvPr/>
          </p:nvSpPr>
          <p:spPr>
            <a:xfrm>
              <a:off x="5113650" y="2099400"/>
              <a:ext cx="21325" cy="85725"/>
            </a:xfrm>
            <a:custGeom>
              <a:avLst/>
              <a:gdLst/>
              <a:ahLst/>
              <a:cxnLst/>
              <a:rect l="l" t="t" r="r" b="b"/>
              <a:pathLst>
                <a:path w="853" h="3429" extrusionOk="0">
                  <a:moveTo>
                    <a:pt x="368" y="0"/>
                  </a:moveTo>
                  <a:cubicBezTo>
                    <a:pt x="184" y="0"/>
                    <a:pt x="1" y="125"/>
                    <a:pt x="1" y="375"/>
                  </a:cubicBezTo>
                  <a:cubicBezTo>
                    <a:pt x="1" y="1285"/>
                    <a:pt x="118" y="2166"/>
                    <a:pt x="118" y="3076"/>
                  </a:cubicBezTo>
                  <a:cubicBezTo>
                    <a:pt x="118" y="3311"/>
                    <a:pt x="302" y="3428"/>
                    <a:pt x="485" y="3428"/>
                  </a:cubicBezTo>
                  <a:cubicBezTo>
                    <a:pt x="669" y="3428"/>
                    <a:pt x="852" y="3311"/>
                    <a:pt x="852" y="3076"/>
                  </a:cubicBezTo>
                  <a:cubicBezTo>
                    <a:pt x="852" y="2166"/>
                    <a:pt x="735"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8"/>
            <p:cNvSpPr/>
            <p:nvPr/>
          </p:nvSpPr>
          <p:spPr>
            <a:xfrm>
              <a:off x="4997400" y="2142925"/>
              <a:ext cx="89850" cy="63825"/>
            </a:xfrm>
            <a:custGeom>
              <a:avLst/>
              <a:gdLst/>
              <a:ahLst/>
              <a:cxnLst/>
              <a:rect l="l" t="t" r="r" b="b"/>
              <a:pathLst>
                <a:path w="3594" h="2553" extrusionOk="0">
                  <a:moveTo>
                    <a:pt x="544" y="1"/>
                  </a:moveTo>
                  <a:cubicBezTo>
                    <a:pt x="262" y="1"/>
                    <a:pt x="1" y="378"/>
                    <a:pt x="276" y="630"/>
                  </a:cubicBezTo>
                  <a:cubicBezTo>
                    <a:pt x="1069" y="1364"/>
                    <a:pt x="1920" y="1981"/>
                    <a:pt x="2889" y="2509"/>
                  </a:cubicBezTo>
                  <a:cubicBezTo>
                    <a:pt x="2948" y="2539"/>
                    <a:pt x="3006" y="2552"/>
                    <a:pt x="3061" y="2552"/>
                  </a:cubicBezTo>
                  <a:cubicBezTo>
                    <a:pt x="3386" y="2552"/>
                    <a:pt x="3593" y="2090"/>
                    <a:pt x="3241" y="1863"/>
                  </a:cubicBezTo>
                  <a:cubicBezTo>
                    <a:pt x="2361" y="1394"/>
                    <a:pt x="1538" y="806"/>
                    <a:pt x="775" y="102"/>
                  </a:cubicBezTo>
                  <a:cubicBezTo>
                    <a:pt x="704" y="31"/>
                    <a:pt x="623" y="1"/>
                    <a:pt x="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28"/>
          <p:cNvGrpSpPr/>
          <p:nvPr/>
        </p:nvGrpSpPr>
        <p:grpSpPr>
          <a:xfrm>
            <a:off x="8620057" y="652544"/>
            <a:ext cx="422708" cy="333296"/>
            <a:chOff x="4817100" y="3921250"/>
            <a:chExt cx="264275" cy="208375"/>
          </a:xfrm>
        </p:grpSpPr>
        <p:sp>
          <p:nvSpPr>
            <p:cNvPr id="670" name="Google Shape;670;p28"/>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8"/>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4"/>
        <p:cNvGrpSpPr/>
        <p:nvPr/>
      </p:nvGrpSpPr>
      <p:grpSpPr>
        <a:xfrm>
          <a:off x="0" y="0"/>
          <a:ext cx="0" cy="0"/>
          <a:chOff x="0" y="0"/>
          <a:chExt cx="0" cy="0"/>
        </a:xfrm>
      </p:grpSpPr>
      <p:sp>
        <p:nvSpPr>
          <p:cNvPr id="675" name="Google Shape;675;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77" name="Google Shape;677;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8" name="Google Shape;678;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1600"/>
              </a:spcBef>
              <a:spcAft>
                <a:spcPts val="0"/>
              </a:spcAft>
              <a:buSzPts val="1600"/>
              <a:buChar char="○"/>
              <a:defRPr/>
            </a:lvl2pPr>
            <a:lvl3pPr marL="1371600" lvl="2" indent="-330200" algn="l">
              <a:lnSpc>
                <a:spcPct val="115000"/>
              </a:lnSpc>
              <a:spcBef>
                <a:spcPts val="1600"/>
              </a:spcBef>
              <a:spcAft>
                <a:spcPts val="0"/>
              </a:spcAft>
              <a:buSzPts val="1600"/>
              <a:buChar char="■"/>
              <a:defRPr/>
            </a:lvl3pPr>
            <a:lvl4pPr marL="1828800" lvl="3" indent="-330200" algn="l">
              <a:lnSpc>
                <a:spcPct val="115000"/>
              </a:lnSpc>
              <a:spcBef>
                <a:spcPts val="1600"/>
              </a:spcBef>
              <a:spcAft>
                <a:spcPts val="0"/>
              </a:spcAft>
              <a:buSzPts val="1600"/>
              <a:buChar char="●"/>
              <a:defRPr/>
            </a:lvl4pPr>
            <a:lvl5pPr marL="2286000" lvl="4" indent="-330200" algn="l">
              <a:lnSpc>
                <a:spcPct val="115000"/>
              </a:lnSpc>
              <a:spcBef>
                <a:spcPts val="1600"/>
              </a:spcBef>
              <a:spcAft>
                <a:spcPts val="0"/>
              </a:spcAft>
              <a:buSzPts val="1600"/>
              <a:buChar char="○"/>
              <a:defRPr/>
            </a:lvl5pPr>
            <a:lvl6pPr marL="2743200" lvl="5" indent="-330200" algn="l">
              <a:lnSpc>
                <a:spcPct val="115000"/>
              </a:lnSpc>
              <a:spcBef>
                <a:spcPts val="1600"/>
              </a:spcBef>
              <a:spcAft>
                <a:spcPts val="0"/>
              </a:spcAft>
              <a:buSzPts val="1600"/>
              <a:buChar char="■"/>
              <a:defRPr/>
            </a:lvl6pPr>
            <a:lvl7pPr marL="3200400" lvl="6" indent="-330200" algn="l">
              <a:lnSpc>
                <a:spcPct val="115000"/>
              </a:lnSpc>
              <a:spcBef>
                <a:spcPts val="1600"/>
              </a:spcBef>
              <a:spcAft>
                <a:spcPts val="0"/>
              </a:spcAft>
              <a:buSzPts val="1600"/>
              <a:buChar char="●"/>
              <a:defRPr/>
            </a:lvl7pPr>
            <a:lvl8pPr marL="3657600" lvl="7" indent="-330200" algn="l">
              <a:lnSpc>
                <a:spcPct val="115000"/>
              </a:lnSpc>
              <a:spcBef>
                <a:spcPts val="1600"/>
              </a:spcBef>
              <a:spcAft>
                <a:spcPts val="0"/>
              </a:spcAft>
              <a:buSzPts val="1600"/>
              <a:buChar char="○"/>
              <a:defRPr/>
            </a:lvl8pPr>
            <a:lvl9pPr marL="4114800" lvl="8" indent="-330200" algn="l">
              <a:lnSpc>
                <a:spcPct val="115000"/>
              </a:lnSpc>
              <a:spcBef>
                <a:spcPts val="1600"/>
              </a:spcBef>
              <a:spcAft>
                <a:spcPts val="1600"/>
              </a:spcAft>
              <a:buSzPts val="16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9"/>
        <p:cNvGrpSpPr/>
        <p:nvPr/>
      </p:nvGrpSpPr>
      <p:grpSpPr>
        <a:xfrm>
          <a:off x="0" y="0"/>
          <a:ext cx="0" cy="0"/>
          <a:chOff x="0" y="0"/>
          <a:chExt cx="0" cy="0"/>
        </a:xfrm>
      </p:grpSpPr>
      <p:sp>
        <p:nvSpPr>
          <p:cNvPr id="680" name="Google Shape;680;p31"/>
          <p:cNvSpPr txBox="1">
            <a:spLocks noGrp="1"/>
          </p:cNvSpPr>
          <p:nvPr>
            <p:ph type="title"/>
          </p:nvPr>
        </p:nvSpPr>
        <p:spPr>
          <a:xfrm>
            <a:off x="713225" y="539500"/>
            <a:ext cx="4907100" cy="10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accen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1"/>
        <p:cNvGrpSpPr/>
        <p:nvPr/>
      </p:nvGrpSpPr>
      <p:grpSpPr>
        <a:xfrm>
          <a:off x="0" y="0"/>
          <a:ext cx="0" cy="0"/>
          <a:chOff x="0" y="0"/>
          <a:chExt cx="0" cy="0"/>
        </a:xfrm>
      </p:grpSpPr>
      <p:sp>
        <p:nvSpPr>
          <p:cNvPr id="682" name="Google Shape;682;p32"/>
          <p:cNvSpPr txBox="1">
            <a:spLocks noGrp="1"/>
          </p:cNvSpPr>
          <p:nvPr>
            <p:ph type="title" hasCustomPrompt="1"/>
          </p:nvPr>
        </p:nvSpPr>
        <p:spPr>
          <a:xfrm>
            <a:off x="713100" y="1629975"/>
            <a:ext cx="7717800" cy="1321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83" name="Google Shape;683;p32"/>
          <p:cNvSpPr txBox="1">
            <a:spLocks noGrp="1"/>
          </p:cNvSpPr>
          <p:nvPr>
            <p:ph type="body" idx="1"/>
          </p:nvPr>
        </p:nvSpPr>
        <p:spPr>
          <a:xfrm>
            <a:off x="713100" y="3043728"/>
            <a:ext cx="7717800" cy="469800"/>
          </a:xfrm>
          <a:prstGeom prst="rect">
            <a:avLst/>
          </a:prstGeom>
          <a:noFill/>
          <a:ln>
            <a:noFill/>
          </a:ln>
        </p:spPr>
        <p:txBody>
          <a:bodyPr spcFirstLastPara="1" wrap="square" lIns="91425" tIns="91425" rIns="91425" bIns="91425" anchor="t" anchorCtr="0">
            <a:noAutofit/>
          </a:bodyPr>
          <a:lstStyle>
            <a:lvl1pPr marL="457200" lvl="0" indent="-330200" algn="ctr">
              <a:lnSpc>
                <a:spcPct val="115000"/>
              </a:lnSpc>
              <a:spcBef>
                <a:spcPts val="0"/>
              </a:spcBef>
              <a:spcAft>
                <a:spcPts val="0"/>
              </a:spcAft>
              <a:buSzPts val="1600"/>
              <a:buChar char="●"/>
              <a:defRPr sz="1800"/>
            </a:lvl1pPr>
            <a:lvl2pPr marL="914400" lvl="1" indent="-330200" algn="ctr">
              <a:lnSpc>
                <a:spcPct val="115000"/>
              </a:lnSpc>
              <a:spcBef>
                <a:spcPts val="1600"/>
              </a:spcBef>
              <a:spcAft>
                <a:spcPts val="0"/>
              </a:spcAft>
              <a:buSzPts val="1600"/>
              <a:buChar char="○"/>
              <a:defRPr/>
            </a:lvl2pPr>
            <a:lvl3pPr marL="1371600" lvl="2" indent="-330200" algn="ctr">
              <a:lnSpc>
                <a:spcPct val="115000"/>
              </a:lnSpc>
              <a:spcBef>
                <a:spcPts val="1600"/>
              </a:spcBef>
              <a:spcAft>
                <a:spcPts val="0"/>
              </a:spcAft>
              <a:buSzPts val="1600"/>
              <a:buChar char="■"/>
              <a:defRPr/>
            </a:lvl3pPr>
            <a:lvl4pPr marL="1828800" lvl="3" indent="-330200" algn="ctr">
              <a:lnSpc>
                <a:spcPct val="115000"/>
              </a:lnSpc>
              <a:spcBef>
                <a:spcPts val="1600"/>
              </a:spcBef>
              <a:spcAft>
                <a:spcPts val="0"/>
              </a:spcAft>
              <a:buSzPts val="1600"/>
              <a:buChar char="●"/>
              <a:defRPr/>
            </a:lvl4pPr>
            <a:lvl5pPr marL="2286000" lvl="4" indent="-330200" algn="ctr">
              <a:lnSpc>
                <a:spcPct val="115000"/>
              </a:lnSpc>
              <a:spcBef>
                <a:spcPts val="1600"/>
              </a:spcBef>
              <a:spcAft>
                <a:spcPts val="0"/>
              </a:spcAft>
              <a:buSzPts val="1600"/>
              <a:buChar char="○"/>
              <a:defRPr/>
            </a:lvl5pPr>
            <a:lvl6pPr marL="2743200" lvl="5" indent="-330200" algn="ctr">
              <a:lnSpc>
                <a:spcPct val="115000"/>
              </a:lnSpc>
              <a:spcBef>
                <a:spcPts val="1600"/>
              </a:spcBef>
              <a:spcAft>
                <a:spcPts val="0"/>
              </a:spcAft>
              <a:buSzPts val="1600"/>
              <a:buChar char="■"/>
              <a:defRPr/>
            </a:lvl6pPr>
            <a:lvl7pPr marL="3200400" lvl="6" indent="-330200" algn="ctr">
              <a:lnSpc>
                <a:spcPct val="115000"/>
              </a:lnSpc>
              <a:spcBef>
                <a:spcPts val="1600"/>
              </a:spcBef>
              <a:spcAft>
                <a:spcPts val="0"/>
              </a:spcAft>
              <a:buSzPts val="1600"/>
              <a:buChar char="●"/>
              <a:defRPr/>
            </a:lvl7pPr>
            <a:lvl8pPr marL="3657600" lvl="7" indent="-330200" algn="ctr">
              <a:lnSpc>
                <a:spcPct val="115000"/>
              </a:lnSpc>
              <a:spcBef>
                <a:spcPts val="1600"/>
              </a:spcBef>
              <a:spcAft>
                <a:spcPts val="0"/>
              </a:spcAft>
              <a:buSzPts val="1600"/>
              <a:buChar char="○"/>
              <a:defRPr/>
            </a:lvl8pPr>
            <a:lvl9pPr marL="4114800" lvl="8" indent="-330200" algn="ctr">
              <a:lnSpc>
                <a:spcPct val="115000"/>
              </a:lnSpc>
              <a:spcBef>
                <a:spcPts val="1600"/>
              </a:spcBef>
              <a:spcAft>
                <a:spcPts val="1600"/>
              </a:spcAft>
              <a:buSzPts val="1600"/>
              <a:buChar char="■"/>
              <a:defRPr/>
            </a:lvl9pPr>
          </a:lstStyle>
          <a:p>
            <a:endParaRPr/>
          </a:p>
        </p:txBody>
      </p:sp>
      <p:sp>
        <p:nvSpPr>
          <p:cNvPr id="684" name="Google Shape;684;p32"/>
          <p:cNvSpPr/>
          <p:nvPr/>
        </p:nvSpPr>
        <p:spPr>
          <a:xfrm>
            <a:off x="731988" y="4387855"/>
            <a:ext cx="1922258" cy="1054792"/>
          </a:xfrm>
          <a:custGeom>
            <a:avLst/>
            <a:gdLst/>
            <a:ahLst/>
            <a:cxnLst/>
            <a:rect l="l" t="t" r="r" b="b"/>
            <a:pathLst>
              <a:path w="53996" h="29629" extrusionOk="0">
                <a:moveTo>
                  <a:pt x="18093" y="702"/>
                </a:moveTo>
                <a:cubicBezTo>
                  <a:pt x="18037" y="759"/>
                  <a:pt x="17980" y="872"/>
                  <a:pt x="17924" y="929"/>
                </a:cubicBezTo>
                <a:lnTo>
                  <a:pt x="16227" y="985"/>
                </a:lnTo>
                <a:cubicBezTo>
                  <a:pt x="16849" y="816"/>
                  <a:pt x="17471" y="702"/>
                  <a:pt x="18093" y="702"/>
                </a:cubicBezTo>
                <a:close/>
                <a:moveTo>
                  <a:pt x="18489" y="4264"/>
                </a:moveTo>
                <a:lnTo>
                  <a:pt x="18659" y="4434"/>
                </a:lnTo>
                <a:lnTo>
                  <a:pt x="20637" y="5395"/>
                </a:lnTo>
                <a:cubicBezTo>
                  <a:pt x="19563" y="5169"/>
                  <a:pt x="18489" y="4943"/>
                  <a:pt x="17415" y="4717"/>
                </a:cubicBezTo>
                <a:lnTo>
                  <a:pt x="18093" y="4491"/>
                </a:lnTo>
                <a:cubicBezTo>
                  <a:pt x="18263" y="4434"/>
                  <a:pt x="18376" y="4378"/>
                  <a:pt x="18489" y="4264"/>
                </a:cubicBezTo>
                <a:close/>
                <a:moveTo>
                  <a:pt x="13740" y="7261"/>
                </a:moveTo>
                <a:lnTo>
                  <a:pt x="14870" y="7431"/>
                </a:lnTo>
                <a:lnTo>
                  <a:pt x="14531" y="7487"/>
                </a:lnTo>
                <a:cubicBezTo>
                  <a:pt x="13853" y="7600"/>
                  <a:pt x="13231" y="7770"/>
                  <a:pt x="12609" y="7939"/>
                </a:cubicBezTo>
                <a:cubicBezTo>
                  <a:pt x="13005" y="7713"/>
                  <a:pt x="13344" y="7487"/>
                  <a:pt x="13740" y="7261"/>
                </a:cubicBezTo>
                <a:close/>
                <a:moveTo>
                  <a:pt x="12157" y="8166"/>
                </a:moveTo>
                <a:lnTo>
                  <a:pt x="12157" y="8166"/>
                </a:lnTo>
                <a:cubicBezTo>
                  <a:pt x="12100" y="8222"/>
                  <a:pt x="12043" y="8279"/>
                  <a:pt x="11930" y="8392"/>
                </a:cubicBezTo>
                <a:cubicBezTo>
                  <a:pt x="11817" y="8505"/>
                  <a:pt x="11761" y="8674"/>
                  <a:pt x="11704" y="8844"/>
                </a:cubicBezTo>
                <a:lnTo>
                  <a:pt x="11082" y="8674"/>
                </a:lnTo>
                <a:cubicBezTo>
                  <a:pt x="11422" y="8561"/>
                  <a:pt x="11817" y="8392"/>
                  <a:pt x="12157" y="8166"/>
                </a:cubicBezTo>
                <a:close/>
                <a:moveTo>
                  <a:pt x="30249" y="3925"/>
                </a:moveTo>
                <a:cubicBezTo>
                  <a:pt x="34207" y="4886"/>
                  <a:pt x="38221" y="5678"/>
                  <a:pt x="42179" y="6809"/>
                </a:cubicBezTo>
                <a:cubicBezTo>
                  <a:pt x="44441" y="7431"/>
                  <a:pt x="47550" y="8222"/>
                  <a:pt x="49868" y="9749"/>
                </a:cubicBezTo>
                <a:cubicBezTo>
                  <a:pt x="49133" y="9409"/>
                  <a:pt x="48342" y="9127"/>
                  <a:pt x="47550" y="8788"/>
                </a:cubicBezTo>
                <a:cubicBezTo>
                  <a:pt x="47381" y="8674"/>
                  <a:pt x="47211" y="8561"/>
                  <a:pt x="47041" y="8505"/>
                </a:cubicBezTo>
                <a:cubicBezTo>
                  <a:pt x="44667" y="7657"/>
                  <a:pt x="42235" y="6978"/>
                  <a:pt x="39748" y="6469"/>
                </a:cubicBezTo>
                <a:cubicBezTo>
                  <a:pt x="37939" y="6074"/>
                  <a:pt x="36129" y="5678"/>
                  <a:pt x="34320" y="5282"/>
                </a:cubicBezTo>
                <a:lnTo>
                  <a:pt x="34037" y="5282"/>
                </a:lnTo>
                <a:lnTo>
                  <a:pt x="33076" y="5056"/>
                </a:lnTo>
                <a:lnTo>
                  <a:pt x="32511" y="4886"/>
                </a:lnTo>
                <a:cubicBezTo>
                  <a:pt x="31776" y="4547"/>
                  <a:pt x="30984" y="4151"/>
                  <a:pt x="30249" y="3925"/>
                </a:cubicBezTo>
                <a:close/>
                <a:moveTo>
                  <a:pt x="5202" y="9805"/>
                </a:moveTo>
                <a:cubicBezTo>
                  <a:pt x="5202" y="9862"/>
                  <a:pt x="5146" y="9918"/>
                  <a:pt x="5146" y="10031"/>
                </a:cubicBezTo>
                <a:cubicBezTo>
                  <a:pt x="4976" y="10314"/>
                  <a:pt x="4863" y="10597"/>
                  <a:pt x="4693" y="10936"/>
                </a:cubicBezTo>
                <a:cubicBezTo>
                  <a:pt x="4184" y="10993"/>
                  <a:pt x="3732" y="11388"/>
                  <a:pt x="3676" y="11954"/>
                </a:cubicBezTo>
                <a:lnTo>
                  <a:pt x="3449" y="11954"/>
                </a:lnTo>
                <a:cubicBezTo>
                  <a:pt x="3958" y="11162"/>
                  <a:pt x="4580" y="10427"/>
                  <a:pt x="5202" y="9805"/>
                </a:cubicBezTo>
                <a:close/>
                <a:moveTo>
                  <a:pt x="52300" y="12123"/>
                </a:moveTo>
                <a:cubicBezTo>
                  <a:pt x="52356" y="12236"/>
                  <a:pt x="52413" y="12406"/>
                  <a:pt x="52526" y="12519"/>
                </a:cubicBezTo>
                <a:cubicBezTo>
                  <a:pt x="52978" y="13650"/>
                  <a:pt x="53148" y="14894"/>
                  <a:pt x="52978" y="16138"/>
                </a:cubicBezTo>
                <a:cubicBezTo>
                  <a:pt x="52865" y="15346"/>
                  <a:pt x="52639" y="14555"/>
                  <a:pt x="52413" y="13819"/>
                </a:cubicBezTo>
                <a:cubicBezTo>
                  <a:pt x="52356" y="13706"/>
                  <a:pt x="52300" y="13593"/>
                  <a:pt x="52243" y="13537"/>
                </a:cubicBezTo>
                <a:cubicBezTo>
                  <a:pt x="52582" y="13198"/>
                  <a:pt x="52526" y="12632"/>
                  <a:pt x="52186" y="12293"/>
                </a:cubicBezTo>
                <a:cubicBezTo>
                  <a:pt x="52186" y="12236"/>
                  <a:pt x="52243" y="12180"/>
                  <a:pt x="52300" y="12123"/>
                </a:cubicBezTo>
                <a:close/>
                <a:moveTo>
                  <a:pt x="2884" y="15063"/>
                </a:moveTo>
                <a:lnTo>
                  <a:pt x="2884" y="15063"/>
                </a:lnTo>
                <a:cubicBezTo>
                  <a:pt x="3167" y="15233"/>
                  <a:pt x="3449" y="15403"/>
                  <a:pt x="3732" y="15572"/>
                </a:cubicBezTo>
                <a:cubicBezTo>
                  <a:pt x="3563" y="15855"/>
                  <a:pt x="3619" y="16194"/>
                  <a:pt x="3789" y="16477"/>
                </a:cubicBezTo>
                <a:cubicBezTo>
                  <a:pt x="3619" y="16307"/>
                  <a:pt x="3449" y="16081"/>
                  <a:pt x="3280" y="15911"/>
                </a:cubicBezTo>
                <a:cubicBezTo>
                  <a:pt x="3110" y="15629"/>
                  <a:pt x="2997" y="15346"/>
                  <a:pt x="2884" y="15063"/>
                </a:cubicBezTo>
                <a:close/>
                <a:moveTo>
                  <a:pt x="3845" y="16533"/>
                </a:moveTo>
                <a:lnTo>
                  <a:pt x="3845" y="16533"/>
                </a:lnTo>
                <a:cubicBezTo>
                  <a:pt x="3958" y="16646"/>
                  <a:pt x="4071" y="16703"/>
                  <a:pt x="4184" y="16760"/>
                </a:cubicBezTo>
                <a:cubicBezTo>
                  <a:pt x="5315" y="17325"/>
                  <a:pt x="6390" y="17834"/>
                  <a:pt x="7520" y="18399"/>
                </a:cubicBezTo>
                <a:cubicBezTo>
                  <a:pt x="7577" y="18456"/>
                  <a:pt x="7633" y="18512"/>
                  <a:pt x="7746" y="18569"/>
                </a:cubicBezTo>
                <a:cubicBezTo>
                  <a:pt x="7860" y="18569"/>
                  <a:pt x="7916" y="18625"/>
                  <a:pt x="8029" y="18682"/>
                </a:cubicBezTo>
                <a:lnTo>
                  <a:pt x="8255" y="18795"/>
                </a:lnTo>
                <a:cubicBezTo>
                  <a:pt x="8708" y="19304"/>
                  <a:pt x="9217" y="19700"/>
                  <a:pt x="9725" y="20152"/>
                </a:cubicBezTo>
                <a:cubicBezTo>
                  <a:pt x="7633" y="19247"/>
                  <a:pt x="5372" y="18173"/>
                  <a:pt x="3845" y="16533"/>
                </a:cubicBezTo>
                <a:close/>
                <a:moveTo>
                  <a:pt x="50829" y="19078"/>
                </a:moveTo>
                <a:lnTo>
                  <a:pt x="50829" y="19078"/>
                </a:lnTo>
                <a:cubicBezTo>
                  <a:pt x="50773" y="19530"/>
                  <a:pt x="50660" y="19926"/>
                  <a:pt x="50547" y="20378"/>
                </a:cubicBezTo>
                <a:cubicBezTo>
                  <a:pt x="50434" y="20152"/>
                  <a:pt x="50321" y="20039"/>
                  <a:pt x="50151" y="19926"/>
                </a:cubicBezTo>
                <a:cubicBezTo>
                  <a:pt x="49812" y="19700"/>
                  <a:pt x="49529" y="19473"/>
                  <a:pt x="49190" y="19304"/>
                </a:cubicBezTo>
                <a:cubicBezTo>
                  <a:pt x="49755" y="19247"/>
                  <a:pt x="50321" y="19191"/>
                  <a:pt x="50829" y="19078"/>
                </a:cubicBezTo>
                <a:close/>
                <a:moveTo>
                  <a:pt x="46815" y="27332"/>
                </a:moveTo>
                <a:lnTo>
                  <a:pt x="47494" y="27502"/>
                </a:lnTo>
                <a:lnTo>
                  <a:pt x="47833" y="27502"/>
                </a:lnTo>
                <a:cubicBezTo>
                  <a:pt x="46928" y="28633"/>
                  <a:pt x="45006" y="28746"/>
                  <a:pt x="43649" y="28802"/>
                </a:cubicBezTo>
                <a:cubicBezTo>
                  <a:pt x="43324" y="28816"/>
                  <a:pt x="42999" y="28823"/>
                  <a:pt x="42675" y="28823"/>
                </a:cubicBezTo>
                <a:cubicBezTo>
                  <a:pt x="41702" y="28823"/>
                  <a:pt x="40737" y="28760"/>
                  <a:pt x="39804" y="28633"/>
                </a:cubicBezTo>
                <a:cubicBezTo>
                  <a:pt x="40087" y="28633"/>
                  <a:pt x="40370" y="28576"/>
                  <a:pt x="40709" y="28576"/>
                </a:cubicBezTo>
                <a:cubicBezTo>
                  <a:pt x="40992" y="28520"/>
                  <a:pt x="41218" y="28350"/>
                  <a:pt x="41331" y="28124"/>
                </a:cubicBezTo>
                <a:cubicBezTo>
                  <a:pt x="41751" y="28175"/>
                  <a:pt x="42171" y="28200"/>
                  <a:pt x="42589" y="28200"/>
                </a:cubicBezTo>
                <a:cubicBezTo>
                  <a:pt x="44031" y="28200"/>
                  <a:pt x="45457" y="27902"/>
                  <a:pt x="46815" y="27332"/>
                </a:cubicBezTo>
                <a:close/>
                <a:moveTo>
                  <a:pt x="18089" y="1"/>
                </a:moveTo>
                <a:cubicBezTo>
                  <a:pt x="17865" y="1"/>
                  <a:pt x="17640" y="8"/>
                  <a:pt x="17415" y="24"/>
                </a:cubicBezTo>
                <a:cubicBezTo>
                  <a:pt x="14927" y="194"/>
                  <a:pt x="12778" y="1720"/>
                  <a:pt x="10856" y="3360"/>
                </a:cubicBezTo>
                <a:cubicBezTo>
                  <a:pt x="9895" y="4095"/>
                  <a:pt x="8934" y="4886"/>
                  <a:pt x="8086" y="5791"/>
                </a:cubicBezTo>
                <a:lnTo>
                  <a:pt x="7690" y="6130"/>
                </a:lnTo>
                <a:cubicBezTo>
                  <a:pt x="6842" y="6696"/>
                  <a:pt x="6050" y="7261"/>
                  <a:pt x="5259" y="7883"/>
                </a:cubicBezTo>
                <a:cubicBezTo>
                  <a:pt x="4863" y="8109"/>
                  <a:pt x="4693" y="8618"/>
                  <a:pt x="4863" y="9070"/>
                </a:cubicBezTo>
                <a:cubicBezTo>
                  <a:pt x="4015" y="9975"/>
                  <a:pt x="3280" y="10993"/>
                  <a:pt x="2714" y="12067"/>
                </a:cubicBezTo>
                <a:cubicBezTo>
                  <a:pt x="1" y="16816"/>
                  <a:pt x="7011" y="19643"/>
                  <a:pt x="10291" y="21113"/>
                </a:cubicBezTo>
                <a:cubicBezTo>
                  <a:pt x="10913" y="21396"/>
                  <a:pt x="11478" y="21622"/>
                  <a:pt x="12100" y="21905"/>
                </a:cubicBezTo>
                <a:cubicBezTo>
                  <a:pt x="13966" y="23148"/>
                  <a:pt x="16058" y="24053"/>
                  <a:pt x="18263" y="24675"/>
                </a:cubicBezTo>
                <a:cubicBezTo>
                  <a:pt x="18354" y="24705"/>
                  <a:pt x="18445" y="24719"/>
                  <a:pt x="18534" y="24719"/>
                </a:cubicBezTo>
                <a:cubicBezTo>
                  <a:pt x="18780" y="24719"/>
                  <a:pt x="19017" y="24614"/>
                  <a:pt x="19224" y="24449"/>
                </a:cubicBezTo>
                <a:cubicBezTo>
                  <a:pt x="20524" y="24845"/>
                  <a:pt x="21825" y="25240"/>
                  <a:pt x="23125" y="25636"/>
                </a:cubicBezTo>
                <a:cubicBezTo>
                  <a:pt x="28496" y="27332"/>
                  <a:pt x="33981" y="28576"/>
                  <a:pt x="39522" y="29311"/>
                </a:cubicBezTo>
                <a:cubicBezTo>
                  <a:pt x="40516" y="29444"/>
                  <a:pt x="41942" y="29628"/>
                  <a:pt x="43395" y="29628"/>
                </a:cubicBezTo>
                <a:cubicBezTo>
                  <a:pt x="45659" y="29628"/>
                  <a:pt x="47989" y="29180"/>
                  <a:pt x="48851" y="27389"/>
                </a:cubicBezTo>
                <a:cubicBezTo>
                  <a:pt x="48907" y="27219"/>
                  <a:pt x="48907" y="27050"/>
                  <a:pt x="48738" y="26937"/>
                </a:cubicBezTo>
                <a:cubicBezTo>
                  <a:pt x="48851" y="26767"/>
                  <a:pt x="48851" y="26597"/>
                  <a:pt x="48907" y="26484"/>
                </a:cubicBezTo>
                <a:lnTo>
                  <a:pt x="49246" y="26484"/>
                </a:lnTo>
                <a:cubicBezTo>
                  <a:pt x="50038" y="26428"/>
                  <a:pt x="50547" y="25636"/>
                  <a:pt x="50264" y="24958"/>
                </a:cubicBezTo>
                <a:cubicBezTo>
                  <a:pt x="50490" y="24675"/>
                  <a:pt x="50716" y="24392"/>
                  <a:pt x="50943" y="24110"/>
                </a:cubicBezTo>
                <a:lnTo>
                  <a:pt x="50943" y="24110"/>
                </a:lnTo>
                <a:cubicBezTo>
                  <a:pt x="50547" y="25184"/>
                  <a:pt x="50094" y="26315"/>
                  <a:pt x="49642" y="27332"/>
                </a:cubicBezTo>
                <a:cubicBezTo>
                  <a:pt x="49525" y="27644"/>
                  <a:pt x="49785" y="27903"/>
                  <a:pt x="50013" y="27903"/>
                </a:cubicBezTo>
                <a:cubicBezTo>
                  <a:pt x="50116" y="27903"/>
                  <a:pt x="50212" y="27851"/>
                  <a:pt x="50264" y="27728"/>
                </a:cubicBezTo>
                <a:cubicBezTo>
                  <a:pt x="51678" y="24618"/>
                  <a:pt x="52695" y="21396"/>
                  <a:pt x="53374" y="18116"/>
                </a:cubicBezTo>
                <a:cubicBezTo>
                  <a:pt x="53826" y="15629"/>
                  <a:pt x="53996" y="12915"/>
                  <a:pt x="52243" y="10879"/>
                </a:cubicBezTo>
                <a:cubicBezTo>
                  <a:pt x="50603" y="8957"/>
                  <a:pt x="47833" y="7939"/>
                  <a:pt x="45515" y="7091"/>
                </a:cubicBezTo>
                <a:cubicBezTo>
                  <a:pt x="42179" y="5961"/>
                  <a:pt x="38787" y="5056"/>
                  <a:pt x="35394" y="4321"/>
                </a:cubicBezTo>
                <a:cubicBezTo>
                  <a:pt x="32567" y="3699"/>
                  <a:pt x="29627" y="3134"/>
                  <a:pt x="26857" y="2229"/>
                </a:cubicBezTo>
                <a:cubicBezTo>
                  <a:pt x="24017" y="1335"/>
                  <a:pt x="21079" y="1"/>
                  <a:pt x="180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2"/>
          <p:cNvSpPr/>
          <p:nvPr/>
        </p:nvSpPr>
        <p:spPr>
          <a:xfrm rot="7191061">
            <a:off x="7619052" y="109961"/>
            <a:ext cx="1764099" cy="1203942"/>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rgbClr val="B835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2"/>
          <p:cNvSpPr/>
          <p:nvPr/>
        </p:nvSpPr>
        <p:spPr>
          <a:xfrm>
            <a:off x="-743775" y="3254804"/>
            <a:ext cx="1656218" cy="1492802"/>
          </a:xfrm>
          <a:custGeom>
            <a:avLst/>
            <a:gdLst/>
            <a:ahLst/>
            <a:cxnLst/>
            <a:rect l="l" t="t" r="r" b="b"/>
            <a:pathLst>
              <a:path w="29128" h="26254" extrusionOk="0">
                <a:moveTo>
                  <a:pt x="16391" y="749"/>
                </a:moveTo>
                <a:cubicBezTo>
                  <a:pt x="17341" y="749"/>
                  <a:pt x="18277" y="877"/>
                  <a:pt x="19174" y="1151"/>
                </a:cubicBezTo>
                <a:cubicBezTo>
                  <a:pt x="19210" y="1160"/>
                  <a:pt x="19244" y="1164"/>
                  <a:pt x="19277" y="1164"/>
                </a:cubicBezTo>
                <a:cubicBezTo>
                  <a:pt x="19322" y="1164"/>
                  <a:pt x="19363" y="1156"/>
                  <a:pt x="19401" y="1142"/>
                </a:cubicBezTo>
                <a:lnTo>
                  <a:pt x="19401" y="1142"/>
                </a:lnTo>
                <a:cubicBezTo>
                  <a:pt x="19457" y="1139"/>
                  <a:pt x="19513" y="1137"/>
                  <a:pt x="19569" y="1137"/>
                </a:cubicBezTo>
                <a:cubicBezTo>
                  <a:pt x="21518" y="1137"/>
                  <a:pt x="23315" y="3153"/>
                  <a:pt x="24577" y="4498"/>
                </a:cubicBezTo>
                <a:cubicBezTo>
                  <a:pt x="25663" y="5702"/>
                  <a:pt x="26573" y="7112"/>
                  <a:pt x="27190" y="8668"/>
                </a:cubicBezTo>
                <a:cubicBezTo>
                  <a:pt x="28188" y="11252"/>
                  <a:pt x="28247" y="14100"/>
                  <a:pt x="27337" y="16742"/>
                </a:cubicBezTo>
                <a:cubicBezTo>
                  <a:pt x="25674" y="21960"/>
                  <a:pt x="20456" y="25498"/>
                  <a:pt x="15045" y="25498"/>
                </a:cubicBezTo>
                <a:cubicBezTo>
                  <a:pt x="14914" y="25498"/>
                  <a:pt x="14783" y="25496"/>
                  <a:pt x="14652" y="25492"/>
                </a:cubicBezTo>
                <a:cubicBezTo>
                  <a:pt x="7664" y="25257"/>
                  <a:pt x="1175" y="18827"/>
                  <a:pt x="2526" y="11692"/>
                </a:cubicBezTo>
                <a:cubicBezTo>
                  <a:pt x="3643" y="5979"/>
                  <a:pt x="10315" y="749"/>
                  <a:pt x="16391" y="749"/>
                </a:cubicBezTo>
                <a:close/>
                <a:moveTo>
                  <a:pt x="16318" y="0"/>
                </a:moveTo>
                <a:cubicBezTo>
                  <a:pt x="9882" y="0"/>
                  <a:pt x="3293" y="5514"/>
                  <a:pt x="1851" y="11486"/>
                </a:cubicBezTo>
                <a:cubicBezTo>
                  <a:pt x="1" y="19091"/>
                  <a:pt x="7224" y="25492"/>
                  <a:pt x="14212" y="26197"/>
                </a:cubicBezTo>
                <a:cubicBezTo>
                  <a:pt x="14605" y="26235"/>
                  <a:pt x="14995" y="26254"/>
                  <a:pt x="15383" y="26254"/>
                </a:cubicBezTo>
                <a:cubicBezTo>
                  <a:pt x="21206" y="26254"/>
                  <a:pt x="26425" y="22016"/>
                  <a:pt x="28159" y="16566"/>
                </a:cubicBezTo>
                <a:cubicBezTo>
                  <a:pt x="29128" y="13571"/>
                  <a:pt x="28776" y="10400"/>
                  <a:pt x="27513" y="7581"/>
                </a:cubicBezTo>
                <a:cubicBezTo>
                  <a:pt x="26720" y="5937"/>
                  <a:pt x="25663" y="4469"/>
                  <a:pt x="24371" y="3206"/>
                </a:cubicBezTo>
                <a:cubicBezTo>
                  <a:pt x="23125" y="1960"/>
                  <a:pt x="21486" y="400"/>
                  <a:pt x="19628" y="400"/>
                </a:cubicBezTo>
                <a:cubicBezTo>
                  <a:pt x="19517" y="400"/>
                  <a:pt x="19405" y="405"/>
                  <a:pt x="19292" y="417"/>
                </a:cubicBezTo>
                <a:cubicBezTo>
                  <a:pt x="19289" y="417"/>
                  <a:pt x="19287" y="418"/>
                  <a:pt x="19284" y="418"/>
                </a:cubicBezTo>
                <a:lnTo>
                  <a:pt x="19284" y="418"/>
                </a:lnTo>
                <a:cubicBezTo>
                  <a:pt x="18313" y="133"/>
                  <a:pt x="17317" y="0"/>
                  <a:pt x="163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2"/>
          <p:cNvSpPr/>
          <p:nvPr/>
        </p:nvSpPr>
        <p:spPr>
          <a:xfrm>
            <a:off x="6462399" y="-180905"/>
            <a:ext cx="1231027" cy="1109819"/>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2"/>
          <p:cNvSpPr/>
          <p:nvPr/>
        </p:nvSpPr>
        <p:spPr>
          <a:xfrm rot="5400000">
            <a:off x="-361245" y="3842043"/>
            <a:ext cx="1566007" cy="1271041"/>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2"/>
          <p:cNvSpPr/>
          <p:nvPr/>
        </p:nvSpPr>
        <p:spPr>
          <a:xfrm rot="2700000">
            <a:off x="7798118" y="3823611"/>
            <a:ext cx="1677293" cy="1780693"/>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0" name="Google Shape;690;p32"/>
          <p:cNvGrpSpPr/>
          <p:nvPr/>
        </p:nvGrpSpPr>
        <p:grpSpPr>
          <a:xfrm rot="1190244">
            <a:off x="8370573" y="3311281"/>
            <a:ext cx="643377" cy="546539"/>
            <a:chOff x="2135625" y="3137125"/>
            <a:chExt cx="187200" cy="141725"/>
          </a:xfrm>
        </p:grpSpPr>
        <p:sp>
          <p:nvSpPr>
            <p:cNvPr id="691" name="Google Shape;691;p32"/>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2"/>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2"/>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4" name="Google Shape;694;p32"/>
          <p:cNvGrpSpPr/>
          <p:nvPr/>
        </p:nvGrpSpPr>
        <p:grpSpPr>
          <a:xfrm rot="5400000">
            <a:off x="629629" y="3882323"/>
            <a:ext cx="735985" cy="849321"/>
            <a:chOff x="234450" y="2883925"/>
            <a:chExt cx="262075" cy="302400"/>
          </a:xfrm>
        </p:grpSpPr>
        <p:sp>
          <p:nvSpPr>
            <p:cNvPr id="695" name="Google Shape;695;p32"/>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2"/>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2"/>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2"/>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2"/>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0" name="Google Shape;700;p32"/>
          <p:cNvGrpSpPr/>
          <p:nvPr/>
        </p:nvGrpSpPr>
        <p:grpSpPr>
          <a:xfrm>
            <a:off x="7240451" y="101045"/>
            <a:ext cx="1245467" cy="742677"/>
            <a:chOff x="4723150" y="2657750"/>
            <a:chExt cx="641200" cy="382350"/>
          </a:xfrm>
        </p:grpSpPr>
        <p:sp>
          <p:nvSpPr>
            <p:cNvPr id="701" name="Google Shape;701;p32"/>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2"/>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2"/>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2"/>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32"/>
          <p:cNvGrpSpPr/>
          <p:nvPr/>
        </p:nvGrpSpPr>
        <p:grpSpPr>
          <a:xfrm>
            <a:off x="7330544" y="4318893"/>
            <a:ext cx="1270287" cy="1263851"/>
            <a:chOff x="339400" y="2122975"/>
            <a:chExt cx="518125" cy="515500"/>
          </a:xfrm>
        </p:grpSpPr>
        <p:sp>
          <p:nvSpPr>
            <p:cNvPr id="706" name="Google Shape;706;p32"/>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2"/>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2"/>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2"/>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2"/>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2"/>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2"/>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2"/>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2"/>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2"/>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2"/>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2"/>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2"/>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2"/>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2"/>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2"/>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2"/>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2"/>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2"/>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2"/>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2"/>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2"/>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2"/>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2"/>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2"/>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2"/>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2"/>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2"/>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2"/>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2"/>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2"/>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2"/>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2"/>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9" name="Google Shape;739;p32"/>
          <p:cNvSpPr/>
          <p:nvPr/>
        </p:nvSpPr>
        <p:spPr>
          <a:xfrm>
            <a:off x="498950" y="-189377"/>
            <a:ext cx="997315" cy="968819"/>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0" name="Google Shape;740;p32"/>
          <p:cNvGrpSpPr/>
          <p:nvPr/>
        </p:nvGrpSpPr>
        <p:grpSpPr>
          <a:xfrm rot="2700000">
            <a:off x="123939" y="-373198"/>
            <a:ext cx="1632769" cy="1842299"/>
            <a:chOff x="2063700" y="2307125"/>
            <a:chExt cx="618825" cy="698275"/>
          </a:xfrm>
        </p:grpSpPr>
        <p:sp>
          <p:nvSpPr>
            <p:cNvPr id="741" name="Google Shape;741;p32"/>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2"/>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2"/>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2"/>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2"/>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2"/>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2"/>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2"/>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9" name="Google Shape;749;p32"/>
          <p:cNvGrpSpPr/>
          <p:nvPr/>
        </p:nvGrpSpPr>
        <p:grpSpPr>
          <a:xfrm>
            <a:off x="1270809" y="17877"/>
            <a:ext cx="844623" cy="827894"/>
            <a:chOff x="5242850" y="3197525"/>
            <a:chExt cx="430425" cy="421900"/>
          </a:xfrm>
        </p:grpSpPr>
        <p:sp>
          <p:nvSpPr>
            <p:cNvPr id="750" name="Google Shape;750;p32"/>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2"/>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2"/>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2"/>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2"/>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2"/>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2"/>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2"/>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2"/>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2"/>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2"/>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2"/>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2"/>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2"/>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2"/>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2"/>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2"/>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2"/>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evices">
  <p:cSld name="CUSTOM_2">
    <p:spTree>
      <p:nvGrpSpPr>
        <p:cNvPr id="1" name="Shape 769"/>
        <p:cNvGrpSpPr/>
        <p:nvPr/>
      </p:nvGrpSpPr>
      <p:grpSpPr>
        <a:xfrm>
          <a:off x="0" y="0"/>
          <a:ext cx="0" cy="0"/>
          <a:chOff x="0" y="0"/>
          <a:chExt cx="0" cy="0"/>
        </a:xfrm>
      </p:grpSpPr>
      <p:sp>
        <p:nvSpPr>
          <p:cNvPr id="770" name="Google Shape;770;p3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1" name="Google Shape;771;p34"/>
          <p:cNvSpPr txBox="1">
            <a:spLocks noGrp="1"/>
          </p:cNvSpPr>
          <p:nvPr>
            <p:ph type="subTitle" idx="1"/>
          </p:nvPr>
        </p:nvSpPr>
        <p:spPr>
          <a:xfrm>
            <a:off x="5938250" y="3226425"/>
            <a:ext cx="2492700" cy="125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400"/>
            </a:lvl2pPr>
            <a:lvl3pPr lvl="2" algn="l">
              <a:lnSpc>
                <a:spcPct val="115000"/>
              </a:lnSpc>
              <a:spcBef>
                <a:spcPts val="1600"/>
              </a:spcBef>
              <a:spcAft>
                <a:spcPts val="0"/>
              </a:spcAft>
              <a:buSzPts val="1600"/>
              <a:buNone/>
              <a:defRPr sz="1400"/>
            </a:lvl3pPr>
            <a:lvl4pPr lvl="3" algn="l">
              <a:lnSpc>
                <a:spcPct val="115000"/>
              </a:lnSpc>
              <a:spcBef>
                <a:spcPts val="1600"/>
              </a:spcBef>
              <a:spcAft>
                <a:spcPts val="0"/>
              </a:spcAft>
              <a:buSzPts val="1600"/>
              <a:buNone/>
              <a:defRPr sz="1400"/>
            </a:lvl4pPr>
            <a:lvl5pPr lvl="4" algn="l">
              <a:lnSpc>
                <a:spcPct val="115000"/>
              </a:lnSpc>
              <a:spcBef>
                <a:spcPts val="1600"/>
              </a:spcBef>
              <a:spcAft>
                <a:spcPts val="0"/>
              </a:spcAft>
              <a:buSzPts val="1600"/>
              <a:buNone/>
              <a:defRPr sz="1400"/>
            </a:lvl5pPr>
            <a:lvl6pPr lvl="5" algn="l">
              <a:lnSpc>
                <a:spcPct val="115000"/>
              </a:lnSpc>
              <a:spcBef>
                <a:spcPts val="1600"/>
              </a:spcBef>
              <a:spcAft>
                <a:spcPts val="0"/>
              </a:spcAft>
              <a:buSzPts val="1600"/>
              <a:buNone/>
              <a:defRPr sz="1400"/>
            </a:lvl6pPr>
            <a:lvl7pPr lvl="6" algn="l">
              <a:lnSpc>
                <a:spcPct val="115000"/>
              </a:lnSpc>
              <a:spcBef>
                <a:spcPts val="1600"/>
              </a:spcBef>
              <a:spcAft>
                <a:spcPts val="0"/>
              </a:spcAft>
              <a:buSzPts val="1600"/>
              <a:buNone/>
              <a:defRPr sz="1400"/>
            </a:lvl7pPr>
            <a:lvl8pPr lvl="7" algn="l">
              <a:lnSpc>
                <a:spcPct val="115000"/>
              </a:lnSpc>
              <a:spcBef>
                <a:spcPts val="1600"/>
              </a:spcBef>
              <a:spcAft>
                <a:spcPts val="0"/>
              </a:spcAft>
              <a:buSzPts val="1600"/>
              <a:buNone/>
              <a:defRPr sz="1400"/>
            </a:lvl8pPr>
            <a:lvl9pPr lvl="8" algn="l">
              <a:lnSpc>
                <a:spcPct val="115000"/>
              </a:lnSpc>
              <a:spcBef>
                <a:spcPts val="1600"/>
              </a:spcBef>
              <a:spcAft>
                <a:spcPts val="1600"/>
              </a:spcAft>
              <a:buSzPts val="1600"/>
              <a:buNone/>
              <a:defRPr sz="1400"/>
            </a:lvl9pPr>
          </a:lstStyle>
          <a:p>
            <a:endParaRPr/>
          </a:p>
        </p:txBody>
      </p:sp>
      <p:sp>
        <p:nvSpPr>
          <p:cNvPr id="772" name="Google Shape;772;p34"/>
          <p:cNvSpPr/>
          <p:nvPr/>
        </p:nvSpPr>
        <p:spPr>
          <a:xfrm>
            <a:off x="-164000" y="1694925"/>
            <a:ext cx="999175" cy="810975"/>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4"/>
          <p:cNvSpPr/>
          <p:nvPr/>
        </p:nvSpPr>
        <p:spPr>
          <a:xfrm>
            <a:off x="8249200" y="319197"/>
            <a:ext cx="1049700" cy="716350"/>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4" name="Google Shape;774;p34"/>
          <p:cNvGrpSpPr/>
          <p:nvPr/>
        </p:nvGrpSpPr>
        <p:grpSpPr>
          <a:xfrm>
            <a:off x="8522347" y="797156"/>
            <a:ext cx="715523" cy="812375"/>
            <a:chOff x="5992575" y="2249000"/>
            <a:chExt cx="569050" cy="646075"/>
          </a:xfrm>
        </p:grpSpPr>
        <p:sp>
          <p:nvSpPr>
            <p:cNvPr id="775" name="Google Shape;775;p34"/>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4"/>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4"/>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4"/>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4"/>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4"/>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4"/>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4"/>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4"/>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34"/>
          <p:cNvGrpSpPr/>
          <p:nvPr/>
        </p:nvGrpSpPr>
        <p:grpSpPr>
          <a:xfrm>
            <a:off x="977064" y="1754429"/>
            <a:ext cx="569043" cy="656601"/>
            <a:chOff x="234450" y="2883925"/>
            <a:chExt cx="262075" cy="302400"/>
          </a:xfrm>
        </p:grpSpPr>
        <p:sp>
          <p:nvSpPr>
            <p:cNvPr id="785" name="Google Shape;785;p34"/>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4"/>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4"/>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4"/>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4"/>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0" name="Google Shape;790;p34"/>
          <p:cNvGrpSpPr/>
          <p:nvPr/>
        </p:nvGrpSpPr>
        <p:grpSpPr>
          <a:xfrm>
            <a:off x="484563" y="1308721"/>
            <a:ext cx="746307" cy="742526"/>
            <a:chOff x="339400" y="2122975"/>
            <a:chExt cx="518125" cy="515500"/>
          </a:xfrm>
        </p:grpSpPr>
        <p:sp>
          <p:nvSpPr>
            <p:cNvPr id="791" name="Google Shape;791;p34"/>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4"/>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4"/>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4"/>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4"/>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4"/>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4"/>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4"/>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4"/>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4"/>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4"/>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4"/>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4"/>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4"/>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4"/>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4"/>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4"/>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4"/>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4"/>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4"/>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4"/>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4"/>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4"/>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4"/>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4"/>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4"/>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4"/>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4"/>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4"/>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4"/>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4"/>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4"/>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4"/>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4" name="Google Shape;824;p34"/>
          <p:cNvSpPr/>
          <p:nvPr/>
        </p:nvSpPr>
        <p:spPr>
          <a:xfrm>
            <a:off x="7797500" y="927904"/>
            <a:ext cx="1043436" cy="940698"/>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p:cSld name="CUSTOM_2_1">
    <p:bg>
      <p:bgPr>
        <a:solidFill>
          <a:schemeClr val="lt2"/>
        </a:solidFill>
        <a:effectLst/>
      </p:bgPr>
    </p:bg>
    <p:spTree>
      <p:nvGrpSpPr>
        <p:cNvPr id="1" name="Shape 825"/>
        <p:cNvGrpSpPr/>
        <p:nvPr/>
      </p:nvGrpSpPr>
      <p:grpSpPr>
        <a:xfrm>
          <a:off x="0" y="0"/>
          <a:ext cx="0" cy="0"/>
          <a:chOff x="0" y="0"/>
          <a:chExt cx="0" cy="0"/>
        </a:xfrm>
      </p:grpSpPr>
      <p:sp>
        <p:nvSpPr>
          <p:cNvPr id="826" name="Google Shape;826;p35"/>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dk2"/>
                </a:solidFill>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827" name="Google Shape;827;p35"/>
          <p:cNvSpPr txBox="1">
            <a:spLocks noGrp="1"/>
          </p:cNvSpPr>
          <p:nvPr>
            <p:ph type="title" idx="2"/>
          </p:nvPr>
        </p:nvSpPr>
        <p:spPr>
          <a:xfrm>
            <a:off x="985675" y="3326188"/>
            <a:ext cx="2338500" cy="6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3000">
                <a:solidFill>
                  <a:schemeClr val="accen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endParaRPr/>
          </a:p>
        </p:txBody>
      </p:sp>
      <p:sp>
        <p:nvSpPr>
          <p:cNvPr id="828" name="Google Shape;828;p35"/>
          <p:cNvSpPr txBox="1">
            <a:spLocks noGrp="1"/>
          </p:cNvSpPr>
          <p:nvPr>
            <p:ph type="subTitle" idx="1"/>
          </p:nvPr>
        </p:nvSpPr>
        <p:spPr>
          <a:xfrm>
            <a:off x="985675" y="3801552"/>
            <a:ext cx="2338500" cy="3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29" name="Google Shape;829;p35"/>
          <p:cNvSpPr txBox="1">
            <a:spLocks noGrp="1"/>
          </p:cNvSpPr>
          <p:nvPr>
            <p:ph type="title" idx="3"/>
          </p:nvPr>
        </p:nvSpPr>
        <p:spPr>
          <a:xfrm>
            <a:off x="3360800" y="3326188"/>
            <a:ext cx="2338500" cy="6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3000">
                <a:solidFill>
                  <a:schemeClr val="accen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endParaRPr/>
          </a:p>
        </p:txBody>
      </p:sp>
      <p:sp>
        <p:nvSpPr>
          <p:cNvPr id="830" name="Google Shape;830;p35"/>
          <p:cNvSpPr txBox="1">
            <a:spLocks noGrp="1"/>
          </p:cNvSpPr>
          <p:nvPr>
            <p:ph type="subTitle" idx="4"/>
          </p:nvPr>
        </p:nvSpPr>
        <p:spPr>
          <a:xfrm>
            <a:off x="3360800" y="3801552"/>
            <a:ext cx="2338500" cy="3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31" name="Google Shape;831;p35"/>
          <p:cNvSpPr txBox="1">
            <a:spLocks noGrp="1"/>
          </p:cNvSpPr>
          <p:nvPr>
            <p:ph type="title" idx="5"/>
          </p:nvPr>
        </p:nvSpPr>
        <p:spPr>
          <a:xfrm>
            <a:off x="5735925" y="3326188"/>
            <a:ext cx="2338500" cy="6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3000">
                <a:solidFill>
                  <a:schemeClr val="accen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endParaRPr/>
          </a:p>
        </p:txBody>
      </p:sp>
      <p:sp>
        <p:nvSpPr>
          <p:cNvPr id="832" name="Google Shape;832;p35"/>
          <p:cNvSpPr txBox="1">
            <a:spLocks noGrp="1"/>
          </p:cNvSpPr>
          <p:nvPr>
            <p:ph type="subTitle" idx="6"/>
          </p:nvPr>
        </p:nvSpPr>
        <p:spPr>
          <a:xfrm>
            <a:off x="5735925" y="3801552"/>
            <a:ext cx="2338500" cy="33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33" name="Google Shape;833;p35"/>
          <p:cNvSpPr/>
          <p:nvPr/>
        </p:nvSpPr>
        <p:spPr>
          <a:xfrm rot="3325682">
            <a:off x="7566309" y="-556684"/>
            <a:ext cx="736252" cy="1487612"/>
          </a:xfrm>
          <a:custGeom>
            <a:avLst/>
            <a:gdLst/>
            <a:ahLst/>
            <a:cxnLst/>
            <a:rect l="l" t="t" r="r" b="b"/>
            <a:pathLst>
              <a:path w="17442" h="35239" extrusionOk="0">
                <a:moveTo>
                  <a:pt x="6196" y="560"/>
                </a:moveTo>
                <a:lnTo>
                  <a:pt x="6196" y="560"/>
                </a:lnTo>
                <a:cubicBezTo>
                  <a:pt x="5667" y="766"/>
                  <a:pt x="5198" y="1001"/>
                  <a:pt x="4728" y="1294"/>
                </a:cubicBezTo>
                <a:cubicBezTo>
                  <a:pt x="4669" y="1353"/>
                  <a:pt x="4610" y="1383"/>
                  <a:pt x="4552" y="1441"/>
                </a:cubicBezTo>
                <a:cubicBezTo>
                  <a:pt x="4459" y="1386"/>
                  <a:pt x="4361" y="1359"/>
                  <a:pt x="4265" y="1359"/>
                </a:cubicBezTo>
                <a:cubicBezTo>
                  <a:pt x="4057" y="1359"/>
                  <a:pt x="3860" y="1484"/>
                  <a:pt x="3759" y="1706"/>
                </a:cubicBezTo>
                <a:cubicBezTo>
                  <a:pt x="3700" y="1676"/>
                  <a:pt x="3641" y="1647"/>
                  <a:pt x="3612" y="1647"/>
                </a:cubicBezTo>
                <a:cubicBezTo>
                  <a:pt x="3671" y="1559"/>
                  <a:pt x="3759" y="1500"/>
                  <a:pt x="3818" y="1441"/>
                </a:cubicBezTo>
                <a:lnTo>
                  <a:pt x="3847" y="1412"/>
                </a:lnTo>
                <a:cubicBezTo>
                  <a:pt x="4522" y="942"/>
                  <a:pt x="5344" y="649"/>
                  <a:pt x="6196" y="560"/>
                </a:cubicBezTo>
                <a:close/>
                <a:moveTo>
                  <a:pt x="8960" y="1566"/>
                </a:moveTo>
                <a:cubicBezTo>
                  <a:pt x="9110" y="1566"/>
                  <a:pt x="9264" y="1573"/>
                  <a:pt x="9426" y="1588"/>
                </a:cubicBezTo>
                <a:cubicBezTo>
                  <a:pt x="9308" y="1676"/>
                  <a:pt x="9220" y="1794"/>
                  <a:pt x="9162" y="1940"/>
                </a:cubicBezTo>
                <a:cubicBezTo>
                  <a:pt x="9073" y="2205"/>
                  <a:pt x="8985" y="2440"/>
                  <a:pt x="8897" y="2674"/>
                </a:cubicBezTo>
                <a:cubicBezTo>
                  <a:pt x="8780" y="2322"/>
                  <a:pt x="8662" y="1940"/>
                  <a:pt x="8516" y="1588"/>
                </a:cubicBezTo>
                <a:cubicBezTo>
                  <a:pt x="8662" y="1573"/>
                  <a:pt x="8809" y="1566"/>
                  <a:pt x="8960" y="1566"/>
                </a:cubicBezTo>
                <a:close/>
                <a:moveTo>
                  <a:pt x="11334" y="4554"/>
                </a:moveTo>
                <a:cubicBezTo>
                  <a:pt x="11422" y="5053"/>
                  <a:pt x="11481" y="5552"/>
                  <a:pt x="11569" y="6022"/>
                </a:cubicBezTo>
                <a:cubicBezTo>
                  <a:pt x="11422" y="6022"/>
                  <a:pt x="11305" y="6051"/>
                  <a:pt x="11217" y="6110"/>
                </a:cubicBezTo>
                <a:lnTo>
                  <a:pt x="11217" y="5728"/>
                </a:lnTo>
                <a:cubicBezTo>
                  <a:pt x="11246" y="5346"/>
                  <a:pt x="11276" y="4965"/>
                  <a:pt x="11334" y="4554"/>
                </a:cubicBezTo>
                <a:close/>
                <a:moveTo>
                  <a:pt x="7840" y="4377"/>
                </a:moveTo>
                <a:cubicBezTo>
                  <a:pt x="7958" y="5023"/>
                  <a:pt x="8046" y="5669"/>
                  <a:pt x="8075" y="6315"/>
                </a:cubicBezTo>
                <a:lnTo>
                  <a:pt x="8046" y="6315"/>
                </a:lnTo>
                <a:cubicBezTo>
                  <a:pt x="7987" y="6638"/>
                  <a:pt x="7958" y="6991"/>
                  <a:pt x="7928" y="7314"/>
                </a:cubicBezTo>
                <a:lnTo>
                  <a:pt x="7870" y="7343"/>
                </a:lnTo>
                <a:cubicBezTo>
                  <a:pt x="7899" y="6491"/>
                  <a:pt x="7870" y="5611"/>
                  <a:pt x="7811" y="4730"/>
                </a:cubicBezTo>
                <a:cubicBezTo>
                  <a:pt x="7811" y="4612"/>
                  <a:pt x="7840" y="4495"/>
                  <a:pt x="7840" y="4377"/>
                </a:cubicBezTo>
                <a:close/>
                <a:moveTo>
                  <a:pt x="14623" y="2322"/>
                </a:moveTo>
                <a:lnTo>
                  <a:pt x="14623" y="2322"/>
                </a:lnTo>
                <a:cubicBezTo>
                  <a:pt x="15504" y="2792"/>
                  <a:pt x="15885" y="4084"/>
                  <a:pt x="16120" y="4994"/>
                </a:cubicBezTo>
                <a:cubicBezTo>
                  <a:pt x="16355" y="5846"/>
                  <a:pt x="16502" y="6726"/>
                  <a:pt x="16590" y="7607"/>
                </a:cubicBezTo>
                <a:cubicBezTo>
                  <a:pt x="16502" y="7402"/>
                  <a:pt x="16443" y="7226"/>
                  <a:pt x="16385" y="7020"/>
                </a:cubicBezTo>
                <a:cubicBezTo>
                  <a:pt x="16326" y="6844"/>
                  <a:pt x="16179" y="6697"/>
                  <a:pt x="15973" y="6668"/>
                </a:cubicBezTo>
                <a:cubicBezTo>
                  <a:pt x="15856" y="5376"/>
                  <a:pt x="15416" y="4113"/>
                  <a:pt x="14652" y="3056"/>
                </a:cubicBezTo>
                <a:lnTo>
                  <a:pt x="14652" y="2557"/>
                </a:lnTo>
                <a:cubicBezTo>
                  <a:pt x="14652" y="2469"/>
                  <a:pt x="14623" y="2381"/>
                  <a:pt x="14623" y="2322"/>
                </a:cubicBezTo>
                <a:close/>
                <a:moveTo>
                  <a:pt x="9719" y="5288"/>
                </a:moveTo>
                <a:cubicBezTo>
                  <a:pt x="9749" y="5434"/>
                  <a:pt x="9749" y="5611"/>
                  <a:pt x="9749" y="5787"/>
                </a:cubicBezTo>
                <a:cubicBezTo>
                  <a:pt x="9690" y="6726"/>
                  <a:pt x="9631" y="7637"/>
                  <a:pt x="9631" y="8576"/>
                </a:cubicBezTo>
                <a:cubicBezTo>
                  <a:pt x="9573" y="8547"/>
                  <a:pt x="9514" y="8517"/>
                  <a:pt x="9455" y="8517"/>
                </a:cubicBezTo>
                <a:cubicBezTo>
                  <a:pt x="9485" y="7842"/>
                  <a:pt x="9514" y="7167"/>
                  <a:pt x="9485" y="6521"/>
                </a:cubicBezTo>
                <a:cubicBezTo>
                  <a:pt x="9573" y="6110"/>
                  <a:pt x="9631" y="5699"/>
                  <a:pt x="9719" y="5288"/>
                </a:cubicBezTo>
                <a:close/>
                <a:moveTo>
                  <a:pt x="15739" y="10279"/>
                </a:moveTo>
                <a:cubicBezTo>
                  <a:pt x="15827" y="11072"/>
                  <a:pt x="15885" y="11865"/>
                  <a:pt x="15885" y="12628"/>
                </a:cubicBezTo>
                <a:lnTo>
                  <a:pt x="15827" y="12687"/>
                </a:lnTo>
                <a:cubicBezTo>
                  <a:pt x="15797" y="11894"/>
                  <a:pt x="15797" y="11101"/>
                  <a:pt x="15739" y="10309"/>
                </a:cubicBezTo>
                <a:lnTo>
                  <a:pt x="15739" y="10279"/>
                </a:lnTo>
                <a:close/>
                <a:moveTo>
                  <a:pt x="8985" y="15329"/>
                </a:moveTo>
                <a:lnTo>
                  <a:pt x="8985" y="15329"/>
                </a:lnTo>
                <a:cubicBezTo>
                  <a:pt x="8927" y="16034"/>
                  <a:pt x="8809" y="16680"/>
                  <a:pt x="8692" y="17385"/>
                </a:cubicBezTo>
                <a:cubicBezTo>
                  <a:pt x="8780" y="16680"/>
                  <a:pt x="8897" y="16005"/>
                  <a:pt x="8985" y="15329"/>
                </a:cubicBezTo>
                <a:close/>
                <a:moveTo>
                  <a:pt x="2379" y="3555"/>
                </a:moveTo>
                <a:lnTo>
                  <a:pt x="2379" y="3555"/>
                </a:lnTo>
                <a:cubicBezTo>
                  <a:pt x="2232" y="4143"/>
                  <a:pt x="2144" y="4730"/>
                  <a:pt x="2056" y="5317"/>
                </a:cubicBezTo>
                <a:cubicBezTo>
                  <a:pt x="1968" y="5405"/>
                  <a:pt x="1939" y="5552"/>
                  <a:pt x="1909" y="5669"/>
                </a:cubicBezTo>
                <a:cubicBezTo>
                  <a:pt x="1733" y="7402"/>
                  <a:pt x="1645" y="9163"/>
                  <a:pt x="1645" y="10925"/>
                </a:cubicBezTo>
                <a:cubicBezTo>
                  <a:pt x="1616" y="12188"/>
                  <a:pt x="1616" y="13450"/>
                  <a:pt x="1645" y="14713"/>
                </a:cubicBezTo>
                <a:cubicBezTo>
                  <a:pt x="1645" y="14801"/>
                  <a:pt x="1645" y="14860"/>
                  <a:pt x="1674" y="14918"/>
                </a:cubicBezTo>
                <a:lnTo>
                  <a:pt x="1674" y="15594"/>
                </a:lnTo>
                <a:cubicBezTo>
                  <a:pt x="1674" y="15740"/>
                  <a:pt x="1616" y="15858"/>
                  <a:pt x="1616" y="16005"/>
                </a:cubicBezTo>
                <a:cubicBezTo>
                  <a:pt x="1498" y="16563"/>
                  <a:pt x="1410" y="17120"/>
                  <a:pt x="1322" y="17678"/>
                </a:cubicBezTo>
                <a:cubicBezTo>
                  <a:pt x="1381" y="14860"/>
                  <a:pt x="1322" y="12011"/>
                  <a:pt x="1498" y="9193"/>
                </a:cubicBezTo>
                <a:cubicBezTo>
                  <a:pt x="1616" y="7578"/>
                  <a:pt x="1674" y="5346"/>
                  <a:pt x="2379" y="3555"/>
                </a:cubicBezTo>
                <a:close/>
                <a:moveTo>
                  <a:pt x="11980" y="22963"/>
                </a:moveTo>
                <a:cubicBezTo>
                  <a:pt x="11980" y="23198"/>
                  <a:pt x="11951" y="23463"/>
                  <a:pt x="11922" y="23697"/>
                </a:cubicBezTo>
                <a:cubicBezTo>
                  <a:pt x="11863" y="23844"/>
                  <a:pt x="11804" y="24020"/>
                  <a:pt x="11745" y="24167"/>
                </a:cubicBezTo>
                <a:cubicBezTo>
                  <a:pt x="11833" y="23786"/>
                  <a:pt x="11892" y="23374"/>
                  <a:pt x="11980" y="22963"/>
                </a:cubicBezTo>
                <a:close/>
                <a:moveTo>
                  <a:pt x="9984" y="20614"/>
                </a:moveTo>
                <a:lnTo>
                  <a:pt x="9984" y="20614"/>
                </a:lnTo>
                <a:cubicBezTo>
                  <a:pt x="9896" y="21378"/>
                  <a:pt x="9866" y="22112"/>
                  <a:pt x="9807" y="22875"/>
                </a:cubicBezTo>
                <a:cubicBezTo>
                  <a:pt x="9690" y="23345"/>
                  <a:pt x="9573" y="23844"/>
                  <a:pt x="9485" y="24314"/>
                </a:cubicBezTo>
                <a:lnTo>
                  <a:pt x="9455" y="24314"/>
                </a:lnTo>
                <a:cubicBezTo>
                  <a:pt x="9426" y="24167"/>
                  <a:pt x="9396" y="24020"/>
                  <a:pt x="9396" y="23903"/>
                </a:cubicBezTo>
                <a:cubicBezTo>
                  <a:pt x="9602" y="22817"/>
                  <a:pt x="9778" y="21701"/>
                  <a:pt x="9984" y="20614"/>
                </a:cubicBezTo>
                <a:close/>
                <a:moveTo>
                  <a:pt x="7576" y="24373"/>
                </a:moveTo>
                <a:cubicBezTo>
                  <a:pt x="7576" y="24666"/>
                  <a:pt x="7547" y="24931"/>
                  <a:pt x="7547" y="25224"/>
                </a:cubicBezTo>
                <a:lnTo>
                  <a:pt x="7517" y="25459"/>
                </a:lnTo>
                <a:lnTo>
                  <a:pt x="7370" y="25400"/>
                </a:lnTo>
                <a:cubicBezTo>
                  <a:pt x="7459" y="25048"/>
                  <a:pt x="7517" y="24725"/>
                  <a:pt x="7576" y="24373"/>
                </a:cubicBezTo>
                <a:close/>
                <a:moveTo>
                  <a:pt x="3759" y="23932"/>
                </a:moveTo>
                <a:lnTo>
                  <a:pt x="3759" y="23932"/>
                </a:lnTo>
                <a:cubicBezTo>
                  <a:pt x="3730" y="24696"/>
                  <a:pt x="3759" y="25459"/>
                  <a:pt x="3759" y="26223"/>
                </a:cubicBezTo>
                <a:cubicBezTo>
                  <a:pt x="3700" y="26076"/>
                  <a:pt x="3612" y="25929"/>
                  <a:pt x="3524" y="25782"/>
                </a:cubicBezTo>
                <a:cubicBezTo>
                  <a:pt x="3465" y="25694"/>
                  <a:pt x="3407" y="25606"/>
                  <a:pt x="3319" y="25547"/>
                </a:cubicBezTo>
                <a:cubicBezTo>
                  <a:pt x="3319" y="25488"/>
                  <a:pt x="3348" y="25430"/>
                  <a:pt x="3377" y="25400"/>
                </a:cubicBezTo>
                <a:cubicBezTo>
                  <a:pt x="3495" y="24901"/>
                  <a:pt x="3612" y="24402"/>
                  <a:pt x="3759" y="23932"/>
                </a:cubicBezTo>
                <a:close/>
                <a:moveTo>
                  <a:pt x="13713" y="22875"/>
                </a:moveTo>
                <a:lnTo>
                  <a:pt x="13713" y="23051"/>
                </a:lnTo>
                <a:cubicBezTo>
                  <a:pt x="13713" y="23198"/>
                  <a:pt x="13742" y="23345"/>
                  <a:pt x="13801" y="23463"/>
                </a:cubicBezTo>
                <a:cubicBezTo>
                  <a:pt x="13713" y="24050"/>
                  <a:pt x="13595" y="24608"/>
                  <a:pt x="13478" y="25166"/>
                </a:cubicBezTo>
                <a:cubicBezTo>
                  <a:pt x="13478" y="25224"/>
                  <a:pt x="13478" y="25283"/>
                  <a:pt x="13478" y="25312"/>
                </a:cubicBezTo>
                <a:cubicBezTo>
                  <a:pt x="13360" y="25723"/>
                  <a:pt x="13272" y="26134"/>
                  <a:pt x="13155" y="26516"/>
                </a:cubicBezTo>
                <a:cubicBezTo>
                  <a:pt x="13243" y="25782"/>
                  <a:pt x="13331" y="25019"/>
                  <a:pt x="13419" y="24255"/>
                </a:cubicBezTo>
                <a:cubicBezTo>
                  <a:pt x="13507" y="23786"/>
                  <a:pt x="13625" y="23345"/>
                  <a:pt x="13713" y="22875"/>
                </a:cubicBezTo>
                <a:close/>
                <a:moveTo>
                  <a:pt x="940" y="26369"/>
                </a:moveTo>
                <a:cubicBezTo>
                  <a:pt x="999" y="26369"/>
                  <a:pt x="1058" y="26399"/>
                  <a:pt x="1116" y="26428"/>
                </a:cubicBezTo>
                <a:cubicBezTo>
                  <a:pt x="1204" y="26780"/>
                  <a:pt x="1322" y="27191"/>
                  <a:pt x="1410" y="27544"/>
                </a:cubicBezTo>
                <a:cubicBezTo>
                  <a:pt x="1204" y="27162"/>
                  <a:pt x="1058" y="26780"/>
                  <a:pt x="940" y="26369"/>
                </a:cubicBezTo>
                <a:close/>
                <a:moveTo>
                  <a:pt x="5961" y="27514"/>
                </a:moveTo>
                <a:cubicBezTo>
                  <a:pt x="5990" y="27603"/>
                  <a:pt x="6020" y="27661"/>
                  <a:pt x="6049" y="27749"/>
                </a:cubicBezTo>
                <a:cubicBezTo>
                  <a:pt x="6225" y="28160"/>
                  <a:pt x="6431" y="28571"/>
                  <a:pt x="6666" y="28983"/>
                </a:cubicBezTo>
                <a:cubicBezTo>
                  <a:pt x="6460" y="28748"/>
                  <a:pt x="6255" y="28542"/>
                  <a:pt x="6020" y="28337"/>
                </a:cubicBezTo>
                <a:cubicBezTo>
                  <a:pt x="5990" y="28072"/>
                  <a:pt x="5961" y="27779"/>
                  <a:pt x="5961" y="27514"/>
                </a:cubicBezTo>
                <a:close/>
                <a:moveTo>
                  <a:pt x="6930" y="29281"/>
                </a:moveTo>
                <a:cubicBezTo>
                  <a:pt x="6957" y="29299"/>
                  <a:pt x="6982" y="29317"/>
                  <a:pt x="7018" y="29335"/>
                </a:cubicBezTo>
                <a:cubicBezTo>
                  <a:pt x="7136" y="29394"/>
                  <a:pt x="7253" y="29452"/>
                  <a:pt x="7400" y="29452"/>
                </a:cubicBezTo>
                <a:lnTo>
                  <a:pt x="7400" y="29893"/>
                </a:lnTo>
                <a:cubicBezTo>
                  <a:pt x="7261" y="29671"/>
                  <a:pt x="7096" y="29475"/>
                  <a:pt x="6930" y="29281"/>
                </a:cubicBezTo>
                <a:close/>
                <a:moveTo>
                  <a:pt x="15298" y="29100"/>
                </a:moveTo>
                <a:lnTo>
                  <a:pt x="15298" y="29100"/>
                </a:lnTo>
                <a:cubicBezTo>
                  <a:pt x="15005" y="30656"/>
                  <a:pt x="14623" y="32330"/>
                  <a:pt x="13713" y="33622"/>
                </a:cubicBezTo>
                <a:cubicBezTo>
                  <a:pt x="13771" y="33534"/>
                  <a:pt x="13801" y="33445"/>
                  <a:pt x="13830" y="33357"/>
                </a:cubicBezTo>
                <a:cubicBezTo>
                  <a:pt x="14006" y="32506"/>
                  <a:pt x="14212" y="31713"/>
                  <a:pt x="14447" y="30891"/>
                </a:cubicBezTo>
                <a:cubicBezTo>
                  <a:pt x="14476" y="30832"/>
                  <a:pt x="14476" y="30774"/>
                  <a:pt x="14505" y="30715"/>
                </a:cubicBezTo>
                <a:lnTo>
                  <a:pt x="14535" y="30480"/>
                </a:lnTo>
                <a:cubicBezTo>
                  <a:pt x="14564" y="30421"/>
                  <a:pt x="14593" y="30363"/>
                  <a:pt x="14593" y="30333"/>
                </a:cubicBezTo>
                <a:cubicBezTo>
                  <a:pt x="14828" y="29922"/>
                  <a:pt x="15063" y="29540"/>
                  <a:pt x="15269" y="29129"/>
                </a:cubicBezTo>
                <a:lnTo>
                  <a:pt x="15298" y="29100"/>
                </a:lnTo>
                <a:close/>
                <a:moveTo>
                  <a:pt x="13683" y="33651"/>
                </a:moveTo>
                <a:lnTo>
                  <a:pt x="13683" y="33651"/>
                </a:lnTo>
                <a:cubicBezTo>
                  <a:pt x="13566" y="33798"/>
                  <a:pt x="13478" y="33945"/>
                  <a:pt x="13360" y="34091"/>
                </a:cubicBezTo>
                <a:lnTo>
                  <a:pt x="13360" y="34062"/>
                </a:lnTo>
                <a:cubicBezTo>
                  <a:pt x="13213" y="34238"/>
                  <a:pt x="13067" y="34356"/>
                  <a:pt x="12861" y="34473"/>
                </a:cubicBezTo>
                <a:cubicBezTo>
                  <a:pt x="12949" y="34268"/>
                  <a:pt x="13008" y="34062"/>
                  <a:pt x="13096" y="33827"/>
                </a:cubicBezTo>
                <a:cubicBezTo>
                  <a:pt x="13147" y="33842"/>
                  <a:pt x="13201" y="33849"/>
                  <a:pt x="13254" y="33849"/>
                </a:cubicBezTo>
                <a:cubicBezTo>
                  <a:pt x="13414" y="33849"/>
                  <a:pt x="13573" y="33783"/>
                  <a:pt x="13683" y="33651"/>
                </a:cubicBezTo>
                <a:close/>
                <a:moveTo>
                  <a:pt x="8956" y="33680"/>
                </a:moveTo>
                <a:cubicBezTo>
                  <a:pt x="9015" y="33710"/>
                  <a:pt x="9073" y="33710"/>
                  <a:pt x="9132" y="33710"/>
                </a:cubicBezTo>
                <a:cubicBezTo>
                  <a:pt x="9367" y="33768"/>
                  <a:pt x="9573" y="33827"/>
                  <a:pt x="9807" y="33857"/>
                </a:cubicBezTo>
                <a:cubicBezTo>
                  <a:pt x="9918" y="34214"/>
                  <a:pt x="10234" y="34417"/>
                  <a:pt x="10587" y="34417"/>
                </a:cubicBezTo>
                <a:cubicBezTo>
                  <a:pt x="10611" y="34417"/>
                  <a:pt x="10635" y="34416"/>
                  <a:pt x="10659" y="34414"/>
                </a:cubicBezTo>
                <a:cubicBezTo>
                  <a:pt x="10659" y="34473"/>
                  <a:pt x="10688" y="34503"/>
                  <a:pt x="10688" y="34532"/>
                </a:cubicBezTo>
                <a:cubicBezTo>
                  <a:pt x="10101" y="34326"/>
                  <a:pt x="9514" y="34033"/>
                  <a:pt x="8956" y="33710"/>
                </a:cubicBezTo>
                <a:lnTo>
                  <a:pt x="8956" y="33680"/>
                </a:lnTo>
                <a:close/>
                <a:moveTo>
                  <a:pt x="7876" y="0"/>
                </a:moveTo>
                <a:cubicBezTo>
                  <a:pt x="7746" y="0"/>
                  <a:pt x="7617" y="1"/>
                  <a:pt x="7488" y="3"/>
                </a:cubicBezTo>
                <a:cubicBezTo>
                  <a:pt x="5756" y="61"/>
                  <a:pt x="3876" y="355"/>
                  <a:pt x="2790" y="1823"/>
                </a:cubicBezTo>
                <a:cubicBezTo>
                  <a:pt x="1733" y="3262"/>
                  <a:pt x="1439" y="5229"/>
                  <a:pt x="1234" y="6932"/>
                </a:cubicBezTo>
                <a:cubicBezTo>
                  <a:pt x="970" y="9340"/>
                  <a:pt x="852" y="11747"/>
                  <a:pt x="852" y="14155"/>
                </a:cubicBezTo>
                <a:cubicBezTo>
                  <a:pt x="852" y="16181"/>
                  <a:pt x="881" y="18207"/>
                  <a:pt x="705" y="20203"/>
                </a:cubicBezTo>
                <a:cubicBezTo>
                  <a:pt x="500" y="22406"/>
                  <a:pt x="1" y="24754"/>
                  <a:pt x="617" y="26898"/>
                </a:cubicBezTo>
                <a:cubicBezTo>
                  <a:pt x="1087" y="28571"/>
                  <a:pt x="2467" y="29775"/>
                  <a:pt x="3818" y="30803"/>
                </a:cubicBezTo>
                <a:cubicBezTo>
                  <a:pt x="4464" y="31361"/>
                  <a:pt x="5139" y="31889"/>
                  <a:pt x="5873" y="32330"/>
                </a:cubicBezTo>
                <a:lnTo>
                  <a:pt x="6137" y="32565"/>
                </a:lnTo>
                <a:cubicBezTo>
                  <a:pt x="6636" y="33034"/>
                  <a:pt x="7194" y="33504"/>
                  <a:pt x="7693" y="33945"/>
                </a:cubicBezTo>
                <a:cubicBezTo>
                  <a:pt x="7830" y="34065"/>
                  <a:pt x="7997" y="34124"/>
                  <a:pt x="8171" y="34124"/>
                </a:cubicBezTo>
                <a:cubicBezTo>
                  <a:pt x="8295" y="34124"/>
                  <a:pt x="8423" y="34094"/>
                  <a:pt x="8545" y="34033"/>
                </a:cubicBezTo>
                <a:cubicBezTo>
                  <a:pt x="9279" y="34473"/>
                  <a:pt x="10042" y="34825"/>
                  <a:pt x="10865" y="35090"/>
                </a:cubicBezTo>
                <a:cubicBezTo>
                  <a:pt x="11205" y="35191"/>
                  <a:pt x="11521" y="35239"/>
                  <a:pt x="11815" y="35239"/>
                </a:cubicBezTo>
                <a:cubicBezTo>
                  <a:pt x="14662" y="35239"/>
                  <a:pt x="15404" y="30810"/>
                  <a:pt x="15856" y="28601"/>
                </a:cubicBezTo>
                <a:cubicBezTo>
                  <a:pt x="15944" y="28160"/>
                  <a:pt x="16032" y="27720"/>
                  <a:pt x="16120" y="27280"/>
                </a:cubicBezTo>
                <a:cubicBezTo>
                  <a:pt x="16678" y="25811"/>
                  <a:pt x="17001" y="24285"/>
                  <a:pt x="17089" y="22728"/>
                </a:cubicBezTo>
                <a:cubicBezTo>
                  <a:pt x="17089" y="22464"/>
                  <a:pt x="16972" y="22229"/>
                  <a:pt x="16766" y="22112"/>
                </a:cubicBezTo>
                <a:cubicBezTo>
                  <a:pt x="16854" y="21143"/>
                  <a:pt x="16942" y="20203"/>
                  <a:pt x="17001" y="19264"/>
                </a:cubicBezTo>
                <a:cubicBezTo>
                  <a:pt x="17295" y="15417"/>
                  <a:pt x="17442" y="11542"/>
                  <a:pt x="17060" y="7695"/>
                </a:cubicBezTo>
                <a:cubicBezTo>
                  <a:pt x="16884" y="5904"/>
                  <a:pt x="16590" y="2234"/>
                  <a:pt x="14388" y="1706"/>
                </a:cubicBezTo>
                <a:cubicBezTo>
                  <a:pt x="14360" y="1699"/>
                  <a:pt x="14332" y="1695"/>
                  <a:pt x="14306" y="1695"/>
                </a:cubicBezTo>
                <a:cubicBezTo>
                  <a:pt x="14218" y="1695"/>
                  <a:pt x="14139" y="1733"/>
                  <a:pt x="14094" y="1823"/>
                </a:cubicBezTo>
                <a:cubicBezTo>
                  <a:pt x="14036" y="1808"/>
                  <a:pt x="13977" y="1801"/>
                  <a:pt x="13922" y="1801"/>
                </a:cubicBezTo>
                <a:cubicBezTo>
                  <a:pt x="13867" y="1801"/>
                  <a:pt x="13815" y="1808"/>
                  <a:pt x="13771" y="1823"/>
                </a:cubicBezTo>
                <a:cubicBezTo>
                  <a:pt x="13742" y="1735"/>
                  <a:pt x="13713" y="1647"/>
                  <a:pt x="13713" y="1559"/>
                </a:cubicBezTo>
                <a:cubicBezTo>
                  <a:pt x="13630" y="1209"/>
                  <a:pt x="13304" y="990"/>
                  <a:pt x="12974" y="990"/>
                </a:cubicBezTo>
                <a:cubicBezTo>
                  <a:pt x="12833" y="990"/>
                  <a:pt x="12691" y="1030"/>
                  <a:pt x="12568" y="1118"/>
                </a:cubicBezTo>
                <a:cubicBezTo>
                  <a:pt x="12333" y="971"/>
                  <a:pt x="12127" y="854"/>
                  <a:pt x="11892" y="766"/>
                </a:cubicBezTo>
                <a:lnTo>
                  <a:pt x="11892" y="766"/>
                </a:lnTo>
                <a:cubicBezTo>
                  <a:pt x="12685" y="854"/>
                  <a:pt x="13478" y="1001"/>
                  <a:pt x="14241" y="1148"/>
                </a:cubicBezTo>
                <a:cubicBezTo>
                  <a:pt x="14260" y="1151"/>
                  <a:pt x="14278" y="1153"/>
                  <a:pt x="14296" y="1153"/>
                </a:cubicBezTo>
                <a:cubicBezTo>
                  <a:pt x="14580" y="1153"/>
                  <a:pt x="14694" y="733"/>
                  <a:pt x="14417" y="678"/>
                </a:cubicBezTo>
                <a:cubicBezTo>
                  <a:pt x="12255" y="234"/>
                  <a:pt x="10066" y="0"/>
                  <a:pt x="78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5"/>
          <p:cNvSpPr/>
          <p:nvPr/>
        </p:nvSpPr>
        <p:spPr>
          <a:xfrm>
            <a:off x="-274225" y="3846650"/>
            <a:ext cx="1150617" cy="1221547"/>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5"/>
          <p:cNvSpPr/>
          <p:nvPr/>
        </p:nvSpPr>
        <p:spPr>
          <a:xfrm rot="3072896">
            <a:off x="7983486" y="-170094"/>
            <a:ext cx="1241949" cy="1008021"/>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5"/>
          <p:cNvSpPr/>
          <p:nvPr/>
        </p:nvSpPr>
        <p:spPr>
          <a:xfrm>
            <a:off x="535213" y="4704263"/>
            <a:ext cx="356026" cy="307366"/>
          </a:xfrm>
          <a:custGeom>
            <a:avLst/>
            <a:gdLst/>
            <a:ahLst/>
            <a:cxnLst/>
            <a:rect l="l" t="t" r="r" b="b"/>
            <a:pathLst>
              <a:path w="9867" h="8519" extrusionOk="0">
                <a:moveTo>
                  <a:pt x="2585" y="1"/>
                </a:moveTo>
                <a:cubicBezTo>
                  <a:pt x="2491" y="1"/>
                  <a:pt x="2396" y="39"/>
                  <a:pt x="2320" y="130"/>
                </a:cubicBezTo>
                <a:cubicBezTo>
                  <a:pt x="1" y="2772"/>
                  <a:pt x="382" y="6090"/>
                  <a:pt x="3524" y="7823"/>
                </a:cubicBezTo>
                <a:cubicBezTo>
                  <a:pt x="4344" y="8277"/>
                  <a:pt x="5273" y="8519"/>
                  <a:pt x="6158" y="8519"/>
                </a:cubicBezTo>
                <a:cubicBezTo>
                  <a:pt x="7904" y="8519"/>
                  <a:pt x="9476" y="7578"/>
                  <a:pt x="9690" y="5474"/>
                </a:cubicBezTo>
                <a:cubicBezTo>
                  <a:pt x="9866" y="3624"/>
                  <a:pt x="9103" y="1363"/>
                  <a:pt x="7253" y="629"/>
                </a:cubicBezTo>
                <a:cubicBezTo>
                  <a:pt x="6936" y="500"/>
                  <a:pt x="6618" y="441"/>
                  <a:pt x="6305" y="441"/>
                </a:cubicBezTo>
                <a:cubicBezTo>
                  <a:pt x="5053" y="441"/>
                  <a:pt x="3906" y="1386"/>
                  <a:pt x="3436" y="2537"/>
                </a:cubicBezTo>
                <a:cubicBezTo>
                  <a:pt x="2849" y="3888"/>
                  <a:pt x="3230" y="6501"/>
                  <a:pt x="4904" y="6883"/>
                </a:cubicBezTo>
                <a:cubicBezTo>
                  <a:pt x="5015" y="6909"/>
                  <a:pt x="5127" y="6921"/>
                  <a:pt x="5240" y="6921"/>
                </a:cubicBezTo>
                <a:cubicBezTo>
                  <a:pt x="6295" y="6921"/>
                  <a:pt x="7390" y="5868"/>
                  <a:pt x="7576" y="4886"/>
                </a:cubicBezTo>
                <a:cubicBezTo>
                  <a:pt x="7756" y="3848"/>
                  <a:pt x="6755" y="3625"/>
                  <a:pt x="5837" y="3625"/>
                </a:cubicBezTo>
                <a:cubicBezTo>
                  <a:pt x="5405" y="3625"/>
                  <a:pt x="4991" y="3674"/>
                  <a:pt x="4728" y="3712"/>
                </a:cubicBezTo>
                <a:cubicBezTo>
                  <a:pt x="4285" y="3795"/>
                  <a:pt x="4312" y="4453"/>
                  <a:pt x="4711" y="4453"/>
                </a:cubicBezTo>
                <a:cubicBezTo>
                  <a:pt x="4735" y="4453"/>
                  <a:pt x="4760" y="4451"/>
                  <a:pt x="4787" y="4446"/>
                </a:cubicBezTo>
                <a:cubicBezTo>
                  <a:pt x="4981" y="4416"/>
                  <a:pt x="5518" y="4310"/>
                  <a:pt x="5994" y="4310"/>
                </a:cubicBezTo>
                <a:cubicBezTo>
                  <a:pt x="6453" y="4310"/>
                  <a:pt x="6856" y="4409"/>
                  <a:pt x="6842" y="4769"/>
                </a:cubicBezTo>
                <a:cubicBezTo>
                  <a:pt x="6842" y="5239"/>
                  <a:pt x="6343" y="5650"/>
                  <a:pt x="5990" y="5885"/>
                </a:cubicBezTo>
                <a:cubicBezTo>
                  <a:pt x="5693" y="6094"/>
                  <a:pt x="5432" y="6184"/>
                  <a:pt x="5205" y="6184"/>
                </a:cubicBezTo>
                <a:cubicBezTo>
                  <a:pt x="3996" y="6184"/>
                  <a:pt x="3754" y="3614"/>
                  <a:pt x="4199" y="2626"/>
                </a:cubicBezTo>
                <a:cubicBezTo>
                  <a:pt x="4576" y="1728"/>
                  <a:pt x="5425" y="1225"/>
                  <a:pt x="6296" y="1225"/>
                </a:cubicBezTo>
                <a:cubicBezTo>
                  <a:pt x="6850" y="1225"/>
                  <a:pt x="7413" y="1428"/>
                  <a:pt x="7870" y="1862"/>
                </a:cubicBezTo>
                <a:cubicBezTo>
                  <a:pt x="8985" y="2890"/>
                  <a:pt x="9279" y="5151"/>
                  <a:pt x="8662" y="6531"/>
                </a:cubicBezTo>
                <a:cubicBezTo>
                  <a:pt x="8230" y="7476"/>
                  <a:pt x="7362" y="7819"/>
                  <a:pt x="6412" y="7819"/>
                </a:cubicBezTo>
                <a:cubicBezTo>
                  <a:pt x="5296" y="7819"/>
                  <a:pt x="4066" y="7347"/>
                  <a:pt x="3289" y="6824"/>
                </a:cubicBezTo>
                <a:cubicBezTo>
                  <a:pt x="911" y="5239"/>
                  <a:pt x="1116" y="2596"/>
                  <a:pt x="2878" y="600"/>
                </a:cubicBezTo>
                <a:cubicBezTo>
                  <a:pt x="3118" y="316"/>
                  <a:pt x="2856" y="1"/>
                  <a:pt x="25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7" name="Google Shape;837;p35"/>
          <p:cNvGrpSpPr/>
          <p:nvPr/>
        </p:nvGrpSpPr>
        <p:grpSpPr>
          <a:xfrm>
            <a:off x="7020624" y="-242630"/>
            <a:ext cx="465631" cy="563882"/>
            <a:chOff x="3631625" y="1557325"/>
            <a:chExt cx="296675" cy="359275"/>
          </a:xfrm>
        </p:grpSpPr>
        <p:sp>
          <p:nvSpPr>
            <p:cNvPr id="838" name="Google Shape;838;p35"/>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5"/>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5"/>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5"/>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2" name="Google Shape;842;p35"/>
          <p:cNvGrpSpPr/>
          <p:nvPr/>
        </p:nvGrpSpPr>
        <p:grpSpPr>
          <a:xfrm>
            <a:off x="484749" y="3904242"/>
            <a:ext cx="356031" cy="280723"/>
            <a:chOff x="4817100" y="3921250"/>
            <a:chExt cx="264275" cy="208375"/>
          </a:xfrm>
        </p:grpSpPr>
        <p:sp>
          <p:nvSpPr>
            <p:cNvPr id="843" name="Google Shape;843;p35"/>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5"/>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5" name="Google Shape;845;p35"/>
          <p:cNvGrpSpPr/>
          <p:nvPr/>
        </p:nvGrpSpPr>
        <p:grpSpPr>
          <a:xfrm>
            <a:off x="-321647" y="3538007"/>
            <a:ext cx="641216" cy="563874"/>
            <a:chOff x="4968775" y="2099400"/>
            <a:chExt cx="362925" cy="319150"/>
          </a:xfrm>
        </p:grpSpPr>
        <p:sp>
          <p:nvSpPr>
            <p:cNvPr id="846" name="Google Shape;846;p35"/>
            <p:cNvSpPr/>
            <p:nvPr/>
          </p:nvSpPr>
          <p:spPr>
            <a:xfrm>
              <a:off x="4968775" y="2247950"/>
              <a:ext cx="87650" cy="22400"/>
            </a:xfrm>
            <a:custGeom>
              <a:avLst/>
              <a:gdLst/>
              <a:ahLst/>
              <a:cxnLst/>
              <a:rect l="l" t="t" r="r" b="b"/>
              <a:pathLst>
                <a:path w="3506" h="896" extrusionOk="0">
                  <a:moveTo>
                    <a:pt x="2238" y="0"/>
                  </a:moveTo>
                  <a:cubicBezTo>
                    <a:pt x="1642" y="0"/>
                    <a:pt x="1040" y="66"/>
                    <a:pt x="452" y="187"/>
                  </a:cubicBezTo>
                  <a:cubicBezTo>
                    <a:pt x="1" y="244"/>
                    <a:pt x="172" y="896"/>
                    <a:pt x="602" y="896"/>
                  </a:cubicBezTo>
                  <a:cubicBezTo>
                    <a:pt x="620" y="896"/>
                    <a:pt x="639" y="895"/>
                    <a:pt x="657" y="892"/>
                  </a:cubicBezTo>
                  <a:cubicBezTo>
                    <a:pt x="1196" y="792"/>
                    <a:pt x="1735" y="733"/>
                    <a:pt x="2273" y="733"/>
                  </a:cubicBezTo>
                  <a:cubicBezTo>
                    <a:pt x="2527" y="733"/>
                    <a:pt x="2782" y="746"/>
                    <a:pt x="3036" y="775"/>
                  </a:cubicBezTo>
                  <a:cubicBezTo>
                    <a:pt x="3045" y="775"/>
                    <a:pt x="3054" y="776"/>
                    <a:pt x="3063" y="776"/>
                  </a:cubicBezTo>
                  <a:cubicBezTo>
                    <a:pt x="3505" y="776"/>
                    <a:pt x="3496" y="69"/>
                    <a:pt x="3036" y="41"/>
                  </a:cubicBezTo>
                  <a:cubicBezTo>
                    <a:pt x="2772" y="13"/>
                    <a:pt x="2506" y="0"/>
                    <a:pt x="2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5"/>
            <p:cNvSpPr/>
            <p:nvPr/>
          </p:nvSpPr>
          <p:spPr>
            <a:xfrm>
              <a:off x="5006225" y="2302525"/>
              <a:ext cx="76225" cy="60550"/>
            </a:xfrm>
            <a:custGeom>
              <a:avLst/>
              <a:gdLst/>
              <a:ahLst/>
              <a:cxnLst/>
              <a:rect l="l" t="t" r="r" b="b"/>
              <a:pathLst>
                <a:path w="3049" h="2422" extrusionOk="0">
                  <a:moveTo>
                    <a:pt x="2481" y="0"/>
                  </a:moveTo>
                  <a:cubicBezTo>
                    <a:pt x="2400" y="0"/>
                    <a:pt x="2317" y="27"/>
                    <a:pt x="2242" y="89"/>
                  </a:cubicBezTo>
                  <a:lnTo>
                    <a:pt x="275" y="1822"/>
                  </a:lnTo>
                  <a:cubicBezTo>
                    <a:pt x="1" y="2050"/>
                    <a:pt x="261" y="2422"/>
                    <a:pt x="556" y="2422"/>
                  </a:cubicBezTo>
                  <a:cubicBezTo>
                    <a:pt x="640" y="2422"/>
                    <a:pt x="726" y="2392"/>
                    <a:pt x="804" y="2321"/>
                  </a:cubicBezTo>
                  <a:lnTo>
                    <a:pt x="2771" y="618"/>
                  </a:lnTo>
                  <a:cubicBezTo>
                    <a:pt x="3048" y="363"/>
                    <a:pt x="2780"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5"/>
            <p:cNvSpPr/>
            <p:nvPr/>
          </p:nvSpPr>
          <p:spPr>
            <a:xfrm>
              <a:off x="5082050" y="2333200"/>
              <a:ext cx="47900" cy="79000"/>
            </a:xfrm>
            <a:custGeom>
              <a:avLst/>
              <a:gdLst/>
              <a:ahLst/>
              <a:cxnLst/>
              <a:rect l="l" t="t" r="r" b="b"/>
              <a:pathLst>
                <a:path w="1916" h="3160" extrusionOk="0">
                  <a:moveTo>
                    <a:pt x="1434" y="0"/>
                  </a:moveTo>
                  <a:cubicBezTo>
                    <a:pt x="1319" y="0"/>
                    <a:pt x="1201" y="54"/>
                    <a:pt x="1118" y="183"/>
                  </a:cubicBezTo>
                  <a:cubicBezTo>
                    <a:pt x="678" y="976"/>
                    <a:pt x="325" y="1828"/>
                    <a:pt x="90" y="2709"/>
                  </a:cubicBezTo>
                  <a:cubicBezTo>
                    <a:pt x="1" y="2978"/>
                    <a:pt x="229" y="3159"/>
                    <a:pt x="453" y="3159"/>
                  </a:cubicBezTo>
                  <a:cubicBezTo>
                    <a:pt x="596" y="3159"/>
                    <a:pt x="738" y="3085"/>
                    <a:pt x="795" y="2914"/>
                  </a:cubicBezTo>
                  <a:cubicBezTo>
                    <a:pt x="1030" y="2063"/>
                    <a:pt x="1323" y="1270"/>
                    <a:pt x="1735" y="536"/>
                  </a:cubicBezTo>
                  <a:cubicBezTo>
                    <a:pt x="1916" y="254"/>
                    <a:pt x="1683" y="0"/>
                    <a:pt x="1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5"/>
            <p:cNvSpPr/>
            <p:nvPr/>
          </p:nvSpPr>
          <p:spPr>
            <a:xfrm>
              <a:off x="5172375" y="2332825"/>
              <a:ext cx="22050" cy="85725"/>
            </a:xfrm>
            <a:custGeom>
              <a:avLst/>
              <a:gdLst/>
              <a:ahLst/>
              <a:cxnLst/>
              <a:rect l="l" t="t" r="r" b="b"/>
              <a:pathLst>
                <a:path w="882" h="3429" extrusionOk="0">
                  <a:moveTo>
                    <a:pt x="368" y="0"/>
                  </a:moveTo>
                  <a:cubicBezTo>
                    <a:pt x="184" y="0"/>
                    <a:pt x="1" y="125"/>
                    <a:pt x="1" y="375"/>
                  </a:cubicBezTo>
                  <a:cubicBezTo>
                    <a:pt x="1" y="1285"/>
                    <a:pt x="148" y="2166"/>
                    <a:pt x="148" y="3076"/>
                  </a:cubicBezTo>
                  <a:cubicBezTo>
                    <a:pt x="148" y="3311"/>
                    <a:pt x="331" y="3428"/>
                    <a:pt x="515" y="3428"/>
                  </a:cubicBezTo>
                  <a:cubicBezTo>
                    <a:pt x="698" y="3428"/>
                    <a:pt x="882" y="3311"/>
                    <a:pt x="882" y="3076"/>
                  </a:cubicBezTo>
                  <a:cubicBezTo>
                    <a:pt x="882" y="2166"/>
                    <a:pt x="764"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5"/>
            <p:cNvSpPr/>
            <p:nvPr/>
          </p:nvSpPr>
          <p:spPr>
            <a:xfrm>
              <a:off x="5233425" y="2240750"/>
              <a:ext cx="98275" cy="24700"/>
            </a:xfrm>
            <a:custGeom>
              <a:avLst/>
              <a:gdLst/>
              <a:ahLst/>
              <a:cxnLst/>
              <a:rect l="l" t="t" r="r" b="b"/>
              <a:pathLst>
                <a:path w="3931" h="988" extrusionOk="0">
                  <a:moveTo>
                    <a:pt x="3055" y="0"/>
                  </a:moveTo>
                  <a:cubicBezTo>
                    <a:pt x="2176" y="0"/>
                    <a:pt x="1280" y="90"/>
                    <a:pt x="407" y="270"/>
                  </a:cubicBezTo>
                  <a:cubicBezTo>
                    <a:pt x="0" y="378"/>
                    <a:pt x="119" y="988"/>
                    <a:pt x="510" y="988"/>
                  </a:cubicBezTo>
                  <a:cubicBezTo>
                    <a:pt x="542" y="988"/>
                    <a:pt x="576" y="984"/>
                    <a:pt x="612" y="975"/>
                  </a:cubicBezTo>
                  <a:cubicBezTo>
                    <a:pt x="1433" y="821"/>
                    <a:pt x="2253" y="734"/>
                    <a:pt x="3073" y="734"/>
                  </a:cubicBezTo>
                  <a:cubicBezTo>
                    <a:pt x="3192" y="734"/>
                    <a:pt x="3312" y="736"/>
                    <a:pt x="3431" y="740"/>
                  </a:cubicBezTo>
                  <a:cubicBezTo>
                    <a:pt x="3930" y="740"/>
                    <a:pt x="3930" y="6"/>
                    <a:pt x="3431" y="6"/>
                  </a:cubicBezTo>
                  <a:cubicBezTo>
                    <a:pt x="3306" y="2"/>
                    <a:pt x="3181" y="0"/>
                    <a:pt x="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5"/>
            <p:cNvSpPr/>
            <p:nvPr/>
          </p:nvSpPr>
          <p:spPr>
            <a:xfrm>
              <a:off x="5220900" y="2310825"/>
              <a:ext cx="89775" cy="64000"/>
            </a:xfrm>
            <a:custGeom>
              <a:avLst/>
              <a:gdLst/>
              <a:ahLst/>
              <a:cxnLst/>
              <a:rect l="l" t="t" r="r" b="b"/>
              <a:pathLst>
                <a:path w="3591" h="2560" extrusionOk="0">
                  <a:moveTo>
                    <a:pt x="542" y="0"/>
                  </a:moveTo>
                  <a:cubicBezTo>
                    <a:pt x="203" y="0"/>
                    <a:pt x="0" y="497"/>
                    <a:pt x="350" y="697"/>
                  </a:cubicBezTo>
                  <a:cubicBezTo>
                    <a:pt x="1231" y="1167"/>
                    <a:pt x="2082" y="1754"/>
                    <a:pt x="2816" y="2458"/>
                  </a:cubicBezTo>
                  <a:cubicBezTo>
                    <a:pt x="2887" y="2529"/>
                    <a:pt x="2968" y="2559"/>
                    <a:pt x="3047" y="2559"/>
                  </a:cubicBezTo>
                  <a:cubicBezTo>
                    <a:pt x="3329" y="2559"/>
                    <a:pt x="3590" y="2182"/>
                    <a:pt x="3315" y="1930"/>
                  </a:cubicBezTo>
                  <a:cubicBezTo>
                    <a:pt x="2552" y="1196"/>
                    <a:pt x="1671" y="579"/>
                    <a:pt x="732" y="51"/>
                  </a:cubicBezTo>
                  <a:cubicBezTo>
                    <a:pt x="666" y="16"/>
                    <a:pt x="602" y="0"/>
                    <a:pt x="5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5"/>
            <p:cNvSpPr/>
            <p:nvPr/>
          </p:nvSpPr>
          <p:spPr>
            <a:xfrm>
              <a:off x="5225700" y="2154975"/>
              <a:ext cx="76075" cy="60575"/>
            </a:xfrm>
            <a:custGeom>
              <a:avLst/>
              <a:gdLst/>
              <a:ahLst/>
              <a:cxnLst/>
              <a:rect l="l" t="t" r="r" b="b"/>
              <a:pathLst>
                <a:path w="3043" h="2423" extrusionOk="0">
                  <a:moveTo>
                    <a:pt x="2481" y="0"/>
                  </a:moveTo>
                  <a:cubicBezTo>
                    <a:pt x="2401" y="0"/>
                    <a:pt x="2318" y="27"/>
                    <a:pt x="2243" y="89"/>
                  </a:cubicBezTo>
                  <a:lnTo>
                    <a:pt x="275" y="1822"/>
                  </a:lnTo>
                  <a:cubicBezTo>
                    <a:pt x="1" y="2051"/>
                    <a:pt x="261" y="2422"/>
                    <a:pt x="556" y="2422"/>
                  </a:cubicBezTo>
                  <a:cubicBezTo>
                    <a:pt x="640" y="2422"/>
                    <a:pt x="726" y="2392"/>
                    <a:pt x="804" y="2321"/>
                  </a:cubicBezTo>
                  <a:lnTo>
                    <a:pt x="2742" y="618"/>
                  </a:lnTo>
                  <a:cubicBezTo>
                    <a:pt x="3042" y="364"/>
                    <a:pt x="2779"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5"/>
            <p:cNvSpPr/>
            <p:nvPr/>
          </p:nvSpPr>
          <p:spPr>
            <a:xfrm>
              <a:off x="5178050" y="2106100"/>
              <a:ext cx="47950" cy="78700"/>
            </a:xfrm>
            <a:custGeom>
              <a:avLst/>
              <a:gdLst/>
              <a:ahLst/>
              <a:cxnLst/>
              <a:rect l="l" t="t" r="r" b="b"/>
              <a:pathLst>
                <a:path w="1918" h="3148" extrusionOk="0">
                  <a:moveTo>
                    <a:pt x="1477" y="0"/>
                  </a:moveTo>
                  <a:cubicBezTo>
                    <a:pt x="1330" y="0"/>
                    <a:pt x="1183" y="78"/>
                    <a:pt x="1124" y="253"/>
                  </a:cubicBezTo>
                  <a:cubicBezTo>
                    <a:pt x="889" y="1076"/>
                    <a:pt x="566" y="1868"/>
                    <a:pt x="185" y="2602"/>
                  </a:cubicBezTo>
                  <a:cubicBezTo>
                    <a:pt x="0" y="2889"/>
                    <a:pt x="245" y="3148"/>
                    <a:pt x="500" y="3148"/>
                  </a:cubicBezTo>
                  <a:cubicBezTo>
                    <a:pt x="610" y="3148"/>
                    <a:pt x="722" y="3099"/>
                    <a:pt x="801" y="2984"/>
                  </a:cubicBezTo>
                  <a:cubicBezTo>
                    <a:pt x="1242" y="2191"/>
                    <a:pt x="1594" y="1340"/>
                    <a:pt x="1829" y="459"/>
                  </a:cubicBezTo>
                  <a:cubicBezTo>
                    <a:pt x="1917" y="177"/>
                    <a:pt x="1698" y="0"/>
                    <a:pt x="14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5"/>
            <p:cNvSpPr/>
            <p:nvPr/>
          </p:nvSpPr>
          <p:spPr>
            <a:xfrm>
              <a:off x="5113650" y="2099400"/>
              <a:ext cx="21325" cy="85725"/>
            </a:xfrm>
            <a:custGeom>
              <a:avLst/>
              <a:gdLst/>
              <a:ahLst/>
              <a:cxnLst/>
              <a:rect l="l" t="t" r="r" b="b"/>
              <a:pathLst>
                <a:path w="853" h="3429" extrusionOk="0">
                  <a:moveTo>
                    <a:pt x="368" y="0"/>
                  </a:moveTo>
                  <a:cubicBezTo>
                    <a:pt x="184" y="0"/>
                    <a:pt x="1" y="125"/>
                    <a:pt x="1" y="375"/>
                  </a:cubicBezTo>
                  <a:cubicBezTo>
                    <a:pt x="1" y="1285"/>
                    <a:pt x="118" y="2166"/>
                    <a:pt x="118" y="3076"/>
                  </a:cubicBezTo>
                  <a:cubicBezTo>
                    <a:pt x="118" y="3311"/>
                    <a:pt x="302" y="3428"/>
                    <a:pt x="485" y="3428"/>
                  </a:cubicBezTo>
                  <a:cubicBezTo>
                    <a:pt x="669" y="3428"/>
                    <a:pt x="852" y="3311"/>
                    <a:pt x="852" y="3076"/>
                  </a:cubicBezTo>
                  <a:cubicBezTo>
                    <a:pt x="852" y="2166"/>
                    <a:pt x="735"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5"/>
            <p:cNvSpPr/>
            <p:nvPr/>
          </p:nvSpPr>
          <p:spPr>
            <a:xfrm>
              <a:off x="4997400" y="2142925"/>
              <a:ext cx="89850" cy="63825"/>
            </a:xfrm>
            <a:custGeom>
              <a:avLst/>
              <a:gdLst/>
              <a:ahLst/>
              <a:cxnLst/>
              <a:rect l="l" t="t" r="r" b="b"/>
              <a:pathLst>
                <a:path w="3594" h="2553" extrusionOk="0">
                  <a:moveTo>
                    <a:pt x="544" y="1"/>
                  </a:moveTo>
                  <a:cubicBezTo>
                    <a:pt x="262" y="1"/>
                    <a:pt x="1" y="378"/>
                    <a:pt x="276" y="630"/>
                  </a:cubicBezTo>
                  <a:cubicBezTo>
                    <a:pt x="1069" y="1364"/>
                    <a:pt x="1920" y="1981"/>
                    <a:pt x="2889" y="2509"/>
                  </a:cubicBezTo>
                  <a:cubicBezTo>
                    <a:pt x="2948" y="2539"/>
                    <a:pt x="3006" y="2552"/>
                    <a:pt x="3061" y="2552"/>
                  </a:cubicBezTo>
                  <a:cubicBezTo>
                    <a:pt x="3386" y="2552"/>
                    <a:pt x="3593" y="2090"/>
                    <a:pt x="3241" y="1863"/>
                  </a:cubicBezTo>
                  <a:cubicBezTo>
                    <a:pt x="2361" y="1394"/>
                    <a:pt x="1538" y="806"/>
                    <a:pt x="775" y="102"/>
                  </a:cubicBezTo>
                  <a:cubicBezTo>
                    <a:pt x="704" y="31"/>
                    <a:pt x="623" y="1"/>
                    <a:pt x="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6" name="Google Shape;856;p35"/>
          <p:cNvGrpSpPr/>
          <p:nvPr/>
        </p:nvGrpSpPr>
        <p:grpSpPr>
          <a:xfrm>
            <a:off x="7822611" y="465634"/>
            <a:ext cx="356017" cy="269533"/>
            <a:chOff x="2135625" y="3137125"/>
            <a:chExt cx="187200" cy="141725"/>
          </a:xfrm>
        </p:grpSpPr>
        <p:sp>
          <p:nvSpPr>
            <p:cNvPr id="857" name="Google Shape;857;p35"/>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5"/>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5"/>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x columns text">
  <p:cSld name="CUSTOM_1_3">
    <p:bg>
      <p:bgPr>
        <a:solidFill>
          <a:schemeClr val="lt2"/>
        </a:solidFill>
        <a:effectLst/>
      </p:bgPr>
    </p:bg>
    <p:spTree>
      <p:nvGrpSpPr>
        <p:cNvPr id="1" name="Shape 860"/>
        <p:cNvGrpSpPr/>
        <p:nvPr/>
      </p:nvGrpSpPr>
      <p:grpSpPr>
        <a:xfrm>
          <a:off x="0" y="0"/>
          <a:ext cx="0" cy="0"/>
          <a:chOff x="0" y="0"/>
          <a:chExt cx="0" cy="0"/>
        </a:xfrm>
      </p:grpSpPr>
      <p:sp>
        <p:nvSpPr>
          <p:cNvPr id="861" name="Google Shape;861;p36"/>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dk2"/>
                </a:solidFill>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862" name="Google Shape;862;p36"/>
          <p:cNvSpPr txBox="1">
            <a:spLocks noGrp="1"/>
          </p:cNvSpPr>
          <p:nvPr>
            <p:ph type="subTitle" idx="1"/>
          </p:nvPr>
        </p:nvSpPr>
        <p:spPr>
          <a:xfrm>
            <a:off x="993875" y="1340804"/>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863" name="Google Shape;863;p36"/>
          <p:cNvSpPr txBox="1">
            <a:spLocks noGrp="1"/>
          </p:cNvSpPr>
          <p:nvPr>
            <p:ph type="subTitle" idx="2"/>
          </p:nvPr>
        </p:nvSpPr>
        <p:spPr>
          <a:xfrm>
            <a:off x="993875" y="2493800"/>
            <a:ext cx="1917300" cy="82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64" name="Google Shape;864;p36"/>
          <p:cNvSpPr txBox="1">
            <a:spLocks noGrp="1"/>
          </p:cNvSpPr>
          <p:nvPr>
            <p:ph type="subTitle" idx="3"/>
          </p:nvPr>
        </p:nvSpPr>
        <p:spPr>
          <a:xfrm>
            <a:off x="3613350" y="1340804"/>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865" name="Google Shape;865;p36"/>
          <p:cNvSpPr txBox="1">
            <a:spLocks noGrp="1"/>
          </p:cNvSpPr>
          <p:nvPr>
            <p:ph type="subTitle" idx="4"/>
          </p:nvPr>
        </p:nvSpPr>
        <p:spPr>
          <a:xfrm>
            <a:off x="3613350" y="2493800"/>
            <a:ext cx="1917300" cy="82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66" name="Google Shape;866;p36"/>
          <p:cNvSpPr txBox="1">
            <a:spLocks noGrp="1"/>
          </p:cNvSpPr>
          <p:nvPr>
            <p:ph type="subTitle" idx="5"/>
          </p:nvPr>
        </p:nvSpPr>
        <p:spPr>
          <a:xfrm>
            <a:off x="6232825" y="1340804"/>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867" name="Google Shape;867;p36"/>
          <p:cNvSpPr txBox="1">
            <a:spLocks noGrp="1"/>
          </p:cNvSpPr>
          <p:nvPr>
            <p:ph type="subTitle" idx="6"/>
          </p:nvPr>
        </p:nvSpPr>
        <p:spPr>
          <a:xfrm>
            <a:off x="6232825" y="2493800"/>
            <a:ext cx="1917300" cy="82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68" name="Google Shape;868;p36"/>
          <p:cNvSpPr txBox="1">
            <a:spLocks noGrp="1"/>
          </p:cNvSpPr>
          <p:nvPr>
            <p:ph type="subTitle" idx="7"/>
          </p:nvPr>
        </p:nvSpPr>
        <p:spPr>
          <a:xfrm>
            <a:off x="993875" y="3058568"/>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869" name="Google Shape;869;p36"/>
          <p:cNvSpPr txBox="1">
            <a:spLocks noGrp="1"/>
          </p:cNvSpPr>
          <p:nvPr>
            <p:ph type="subTitle" idx="8"/>
          </p:nvPr>
        </p:nvSpPr>
        <p:spPr>
          <a:xfrm>
            <a:off x="993875" y="4200550"/>
            <a:ext cx="1917300" cy="82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70" name="Google Shape;870;p36"/>
          <p:cNvSpPr txBox="1">
            <a:spLocks noGrp="1"/>
          </p:cNvSpPr>
          <p:nvPr>
            <p:ph type="subTitle" idx="9"/>
          </p:nvPr>
        </p:nvSpPr>
        <p:spPr>
          <a:xfrm>
            <a:off x="3613350" y="3058568"/>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871" name="Google Shape;871;p36"/>
          <p:cNvSpPr txBox="1">
            <a:spLocks noGrp="1"/>
          </p:cNvSpPr>
          <p:nvPr>
            <p:ph type="subTitle" idx="13"/>
          </p:nvPr>
        </p:nvSpPr>
        <p:spPr>
          <a:xfrm>
            <a:off x="3613350" y="4200550"/>
            <a:ext cx="1917300" cy="82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72" name="Google Shape;872;p36"/>
          <p:cNvSpPr txBox="1">
            <a:spLocks noGrp="1"/>
          </p:cNvSpPr>
          <p:nvPr>
            <p:ph type="subTitle" idx="14"/>
          </p:nvPr>
        </p:nvSpPr>
        <p:spPr>
          <a:xfrm>
            <a:off x="6232825" y="3058568"/>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873" name="Google Shape;873;p36"/>
          <p:cNvSpPr txBox="1">
            <a:spLocks noGrp="1"/>
          </p:cNvSpPr>
          <p:nvPr>
            <p:ph type="subTitle" idx="15"/>
          </p:nvPr>
        </p:nvSpPr>
        <p:spPr>
          <a:xfrm>
            <a:off x="6232825" y="4200550"/>
            <a:ext cx="1917300" cy="820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874" name="Google Shape;874;p36"/>
          <p:cNvSpPr/>
          <p:nvPr/>
        </p:nvSpPr>
        <p:spPr>
          <a:xfrm rot="3890205">
            <a:off x="7206658" y="-436921"/>
            <a:ext cx="929065" cy="1569394"/>
          </a:xfrm>
          <a:custGeom>
            <a:avLst/>
            <a:gdLst/>
            <a:ahLst/>
            <a:cxnLst/>
            <a:rect l="l" t="t" r="r" b="b"/>
            <a:pathLst>
              <a:path w="15857" h="26788" extrusionOk="0">
                <a:moveTo>
                  <a:pt x="7990" y="307"/>
                </a:moveTo>
                <a:cubicBezTo>
                  <a:pt x="8147" y="307"/>
                  <a:pt x="8303" y="318"/>
                  <a:pt x="8457" y="340"/>
                </a:cubicBezTo>
                <a:cubicBezTo>
                  <a:pt x="8046" y="399"/>
                  <a:pt x="7664" y="487"/>
                  <a:pt x="7253" y="634"/>
                </a:cubicBezTo>
                <a:cubicBezTo>
                  <a:pt x="7224" y="663"/>
                  <a:pt x="7165" y="663"/>
                  <a:pt x="7136" y="722"/>
                </a:cubicBezTo>
                <a:cubicBezTo>
                  <a:pt x="7052" y="651"/>
                  <a:pt x="6949" y="618"/>
                  <a:pt x="6849" y="618"/>
                </a:cubicBezTo>
                <a:cubicBezTo>
                  <a:pt x="6702" y="618"/>
                  <a:pt x="6559" y="688"/>
                  <a:pt x="6490" y="810"/>
                </a:cubicBezTo>
                <a:cubicBezTo>
                  <a:pt x="6460" y="781"/>
                  <a:pt x="6431" y="781"/>
                  <a:pt x="6372" y="751"/>
                </a:cubicBezTo>
                <a:cubicBezTo>
                  <a:pt x="6460" y="722"/>
                  <a:pt x="6519" y="663"/>
                  <a:pt x="6578" y="634"/>
                </a:cubicBezTo>
                <a:lnTo>
                  <a:pt x="6578" y="605"/>
                </a:lnTo>
                <a:cubicBezTo>
                  <a:pt x="7040" y="406"/>
                  <a:pt x="7519" y="307"/>
                  <a:pt x="7990" y="307"/>
                </a:cubicBezTo>
                <a:close/>
                <a:moveTo>
                  <a:pt x="9984" y="1456"/>
                </a:moveTo>
                <a:lnTo>
                  <a:pt x="9984" y="1456"/>
                </a:lnTo>
                <a:cubicBezTo>
                  <a:pt x="10213" y="1514"/>
                  <a:pt x="10443" y="1543"/>
                  <a:pt x="10645" y="1627"/>
                </a:cubicBezTo>
                <a:lnTo>
                  <a:pt x="10645" y="1627"/>
                </a:lnTo>
                <a:cubicBezTo>
                  <a:pt x="10549" y="1684"/>
                  <a:pt x="10475" y="1761"/>
                  <a:pt x="10424" y="1838"/>
                </a:cubicBezTo>
                <a:cubicBezTo>
                  <a:pt x="10307" y="2014"/>
                  <a:pt x="10189" y="2161"/>
                  <a:pt x="10101" y="2337"/>
                </a:cubicBezTo>
                <a:cubicBezTo>
                  <a:pt x="10072" y="2043"/>
                  <a:pt x="10042" y="1750"/>
                  <a:pt x="9984" y="1456"/>
                </a:cubicBezTo>
                <a:close/>
                <a:moveTo>
                  <a:pt x="11599" y="4157"/>
                </a:moveTo>
                <a:cubicBezTo>
                  <a:pt x="11599" y="4510"/>
                  <a:pt x="11569" y="4891"/>
                  <a:pt x="11540" y="5244"/>
                </a:cubicBezTo>
                <a:cubicBezTo>
                  <a:pt x="11496" y="5229"/>
                  <a:pt x="11452" y="5222"/>
                  <a:pt x="11408" y="5222"/>
                </a:cubicBezTo>
                <a:cubicBezTo>
                  <a:pt x="11364" y="5222"/>
                  <a:pt x="11320" y="5229"/>
                  <a:pt x="11276" y="5244"/>
                </a:cubicBezTo>
                <a:lnTo>
                  <a:pt x="11305" y="4950"/>
                </a:lnTo>
                <a:cubicBezTo>
                  <a:pt x="11393" y="4657"/>
                  <a:pt x="11510" y="4392"/>
                  <a:pt x="11599" y="4157"/>
                </a:cubicBezTo>
                <a:close/>
                <a:moveTo>
                  <a:pt x="9044" y="3423"/>
                </a:moveTo>
                <a:cubicBezTo>
                  <a:pt x="9015" y="3922"/>
                  <a:pt x="8985" y="4392"/>
                  <a:pt x="8897" y="4891"/>
                </a:cubicBezTo>
                <a:lnTo>
                  <a:pt x="8897" y="4862"/>
                </a:lnTo>
                <a:cubicBezTo>
                  <a:pt x="8809" y="5097"/>
                  <a:pt x="8721" y="5361"/>
                  <a:pt x="8633" y="5596"/>
                </a:cubicBezTo>
                <a:lnTo>
                  <a:pt x="8574" y="5596"/>
                </a:lnTo>
                <a:cubicBezTo>
                  <a:pt x="8750" y="4980"/>
                  <a:pt x="8868" y="4334"/>
                  <a:pt x="8956" y="3688"/>
                </a:cubicBezTo>
                <a:cubicBezTo>
                  <a:pt x="8985" y="3600"/>
                  <a:pt x="9015" y="3511"/>
                  <a:pt x="9044" y="3423"/>
                </a:cubicBezTo>
                <a:close/>
                <a:moveTo>
                  <a:pt x="10277" y="4392"/>
                </a:moveTo>
                <a:cubicBezTo>
                  <a:pt x="10277" y="4510"/>
                  <a:pt x="10248" y="4627"/>
                  <a:pt x="10219" y="4774"/>
                </a:cubicBezTo>
                <a:cubicBezTo>
                  <a:pt x="10013" y="5420"/>
                  <a:pt x="9866" y="6095"/>
                  <a:pt x="9690" y="6771"/>
                </a:cubicBezTo>
                <a:cubicBezTo>
                  <a:pt x="9661" y="6741"/>
                  <a:pt x="9602" y="6741"/>
                  <a:pt x="9573" y="6712"/>
                </a:cubicBezTo>
                <a:cubicBezTo>
                  <a:pt x="9719" y="6242"/>
                  <a:pt x="9837" y="5743"/>
                  <a:pt x="9925" y="5244"/>
                </a:cubicBezTo>
                <a:cubicBezTo>
                  <a:pt x="10072" y="4950"/>
                  <a:pt x="10160" y="4657"/>
                  <a:pt x="10277" y="4392"/>
                </a:cubicBezTo>
                <a:close/>
                <a:moveTo>
                  <a:pt x="14359" y="2983"/>
                </a:moveTo>
                <a:cubicBezTo>
                  <a:pt x="14946" y="3482"/>
                  <a:pt x="15005" y="4480"/>
                  <a:pt x="15034" y="5185"/>
                </a:cubicBezTo>
                <a:lnTo>
                  <a:pt x="15063" y="5185"/>
                </a:lnTo>
                <a:cubicBezTo>
                  <a:pt x="15063" y="5860"/>
                  <a:pt x="15034" y="6506"/>
                  <a:pt x="14975" y="7182"/>
                </a:cubicBezTo>
                <a:cubicBezTo>
                  <a:pt x="14946" y="7005"/>
                  <a:pt x="14946" y="6859"/>
                  <a:pt x="14916" y="6712"/>
                </a:cubicBezTo>
                <a:cubicBezTo>
                  <a:pt x="14887" y="6565"/>
                  <a:pt x="14799" y="6448"/>
                  <a:pt x="14682" y="6389"/>
                </a:cubicBezTo>
                <a:cubicBezTo>
                  <a:pt x="14799" y="5420"/>
                  <a:pt x="14682" y="4422"/>
                  <a:pt x="14300" y="3511"/>
                </a:cubicBezTo>
                <a:cubicBezTo>
                  <a:pt x="14300" y="3423"/>
                  <a:pt x="14329" y="3277"/>
                  <a:pt x="14359" y="3159"/>
                </a:cubicBezTo>
                <a:cubicBezTo>
                  <a:pt x="14388" y="3100"/>
                  <a:pt x="14388" y="3042"/>
                  <a:pt x="14359" y="2983"/>
                </a:cubicBezTo>
                <a:close/>
                <a:moveTo>
                  <a:pt x="13918" y="9031"/>
                </a:moveTo>
                <a:lnTo>
                  <a:pt x="13918" y="9031"/>
                </a:lnTo>
                <a:cubicBezTo>
                  <a:pt x="13859" y="9619"/>
                  <a:pt x="13771" y="10206"/>
                  <a:pt x="13625" y="10793"/>
                </a:cubicBezTo>
                <a:lnTo>
                  <a:pt x="13566" y="10822"/>
                </a:lnTo>
                <a:cubicBezTo>
                  <a:pt x="13683" y="10235"/>
                  <a:pt x="13801" y="9648"/>
                  <a:pt x="13889" y="9061"/>
                </a:cubicBezTo>
                <a:lnTo>
                  <a:pt x="13918" y="9031"/>
                </a:lnTo>
                <a:close/>
                <a:moveTo>
                  <a:pt x="5168" y="1926"/>
                </a:moveTo>
                <a:lnTo>
                  <a:pt x="5168" y="1926"/>
                </a:lnTo>
                <a:cubicBezTo>
                  <a:pt x="4963" y="2337"/>
                  <a:pt x="4816" y="2748"/>
                  <a:pt x="4640" y="3188"/>
                </a:cubicBezTo>
                <a:cubicBezTo>
                  <a:pt x="4581" y="3247"/>
                  <a:pt x="4522" y="3335"/>
                  <a:pt x="4493" y="3423"/>
                </a:cubicBezTo>
                <a:cubicBezTo>
                  <a:pt x="4053" y="4657"/>
                  <a:pt x="3730" y="5948"/>
                  <a:pt x="3436" y="7240"/>
                </a:cubicBezTo>
                <a:cubicBezTo>
                  <a:pt x="3230" y="8151"/>
                  <a:pt x="3025" y="9090"/>
                  <a:pt x="2849" y="10030"/>
                </a:cubicBezTo>
                <a:cubicBezTo>
                  <a:pt x="2819" y="10059"/>
                  <a:pt x="2819" y="10118"/>
                  <a:pt x="2849" y="10177"/>
                </a:cubicBezTo>
                <a:cubicBezTo>
                  <a:pt x="2790" y="10353"/>
                  <a:pt x="2761" y="10500"/>
                  <a:pt x="2731" y="10676"/>
                </a:cubicBezTo>
                <a:lnTo>
                  <a:pt x="2643" y="10969"/>
                </a:lnTo>
                <a:cubicBezTo>
                  <a:pt x="2438" y="11351"/>
                  <a:pt x="2291" y="11733"/>
                  <a:pt x="2115" y="12144"/>
                </a:cubicBezTo>
                <a:cubicBezTo>
                  <a:pt x="2643" y="10088"/>
                  <a:pt x="3054" y="8004"/>
                  <a:pt x="3612" y="5948"/>
                </a:cubicBezTo>
                <a:cubicBezTo>
                  <a:pt x="3935" y="4774"/>
                  <a:pt x="4376" y="3130"/>
                  <a:pt x="5168" y="1926"/>
                </a:cubicBezTo>
                <a:close/>
                <a:moveTo>
                  <a:pt x="8163" y="11645"/>
                </a:moveTo>
                <a:lnTo>
                  <a:pt x="8163" y="11645"/>
                </a:lnTo>
                <a:cubicBezTo>
                  <a:pt x="8031" y="12020"/>
                  <a:pt x="7882" y="12378"/>
                  <a:pt x="7741" y="12758"/>
                </a:cubicBezTo>
                <a:lnTo>
                  <a:pt x="7741" y="12758"/>
                </a:lnTo>
                <a:cubicBezTo>
                  <a:pt x="7872" y="12388"/>
                  <a:pt x="8003" y="12023"/>
                  <a:pt x="8134" y="11674"/>
                </a:cubicBezTo>
                <a:lnTo>
                  <a:pt x="8163" y="11645"/>
                </a:lnTo>
                <a:close/>
                <a:moveTo>
                  <a:pt x="8016" y="15726"/>
                </a:moveTo>
                <a:lnTo>
                  <a:pt x="8016" y="15726"/>
                </a:lnTo>
                <a:cubicBezTo>
                  <a:pt x="7840" y="16254"/>
                  <a:pt x="7693" y="16812"/>
                  <a:pt x="7547" y="17370"/>
                </a:cubicBezTo>
                <a:cubicBezTo>
                  <a:pt x="7370" y="17693"/>
                  <a:pt x="7194" y="18016"/>
                  <a:pt x="7047" y="18368"/>
                </a:cubicBezTo>
                <a:lnTo>
                  <a:pt x="7047" y="18339"/>
                </a:lnTo>
                <a:cubicBezTo>
                  <a:pt x="7047" y="18222"/>
                  <a:pt x="7047" y="18134"/>
                  <a:pt x="7047" y="18045"/>
                </a:cubicBezTo>
                <a:cubicBezTo>
                  <a:pt x="7400" y="17253"/>
                  <a:pt x="7693" y="16489"/>
                  <a:pt x="8016" y="15726"/>
                </a:cubicBezTo>
                <a:close/>
                <a:moveTo>
                  <a:pt x="9103" y="17781"/>
                </a:moveTo>
                <a:cubicBezTo>
                  <a:pt x="9073" y="17928"/>
                  <a:pt x="9015" y="18134"/>
                  <a:pt x="8956" y="18310"/>
                </a:cubicBezTo>
                <a:cubicBezTo>
                  <a:pt x="8897" y="18398"/>
                  <a:pt x="8809" y="18515"/>
                  <a:pt x="8750" y="18633"/>
                </a:cubicBezTo>
                <a:lnTo>
                  <a:pt x="8750" y="18603"/>
                </a:lnTo>
                <a:cubicBezTo>
                  <a:pt x="8868" y="18339"/>
                  <a:pt x="8985" y="18045"/>
                  <a:pt x="9103" y="17781"/>
                </a:cubicBezTo>
                <a:close/>
                <a:moveTo>
                  <a:pt x="2907" y="17135"/>
                </a:moveTo>
                <a:lnTo>
                  <a:pt x="2907" y="17135"/>
                </a:lnTo>
                <a:cubicBezTo>
                  <a:pt x="2790" y="17693"/>
                  <a:pt x="2673" y="18251"/>
                  <a:pt x="2555" y="18838"/>
                </a:cubicBezTo>
                <a:cubicBezTo>
                  <a:pt x="2526" y="18691"/>
                  <a:pt x="2467" y="18574"/>
                  <a:pt x="2438" y="18457"/>
                </a:cubicBezTo>
                <a:cubicBezTo>
                  <a:pt x="2408" y="18398"/>
                  <a:pt x="2379" y="18339"/>
                  <a:pt x="2320" y="18280"/>
                </a:cubicBezTo>
                <a:cubicBezTo>
                  <a:pt x="2350" y="18251"/>
                  <a:pt x="2379" y="18192"/>
                  <a:pt x="2408" y="18163"/>
                </a:cubicBezTo>
                <a:cubicBezTo>
                  <a:pt x="2584" y="17840"/>
                  <a:pt x="2731" y="17488"/>
                  <a:pt x="2907" y="17135"/>
                </a:cubicBezTo>
                <a:close/>
                <a:moveTo>
                  <a:pt x="5648" y="18143"/>
                </a:moveTo>
                <a:cubicBezTo>
                  <a:pt x="5596" y="18327"/>
                  <a:pt x="5543" y="18515"/>
                  <a:pt x="5491" y="18750"/>
                </a:cubicBezTo>
                <a:cubicBezTo>
                  <a:pt x="5462" y="18809"/>
                  <a:pt x="5462" y="18868"/>
                  <a:pt x="5433" y="18926"/>
                </a:cubicBezTo>
                <a:lnTo>
                  <a:pt x="5344" y="18838"/>
                </a:lnTo>
                <a:cubicBezTo>
                  <a:pt x="5428" y="18589"/>
                  <a:pt x="5537" y="18365"/>
                  <a:pt x="5648" y="18143"/>
                </a:cubicBezTo>
                <a:close/>
                <a:moveTo>
                  <a:pt x="470" y="18486"/>
                </a:moveTo>
                <a:cubicBezTo>
                  <a:pt x="500" y="18515"/>
                  <a:pt x="529" y="18545"/>
                  <a:pt x="558" y="18574"/>
                </a:cubicBezTo>
                <a:cubicBezTo>
                  <a:pt x="558" y="18868"/>
                  <a:pt x="588" y="19161"/>
                  <a:pt x="588" y="19455"/>
                </a:cubicBezTo>
                <a:cubicBezTo>
                  <a:pt x="500" y="19161"/>
                  <a:pt x="470" y="18838"/>
                  <a:pt x="441" y="18515"/>
                </a:cubicBezTo>
                <a:lnTo>
                  <a:pt x="470" y="18486"/>
                </a:lnTo>
                <a:close/>
                <a:moveTo>
                  <a:pt x="10382" y="17985"/>
                </a:moveTo>
                <a:lnTo>
                  <a:pt x="10382" y="17985"/>
                </a:lnTo>
                <a:cubicBezTo>
                  <a:pt x="10365" y="18027"/>
                  <a:pt x="10365" y="18055"/>
                  <a:pt x="10365" y="18104"/>
                </a:cubicBezTo>
                <a:cubicBezTo>
                  <a:pt x="10336" y="18192"/>
                  <a:pt x="10365" y="18310"/>
                  <a:pt x="10395" y="18427"/>
                </a:cubicBezTo>
                <a:cubicBezTo>
                  <a:pt x="10219" y="18809"/>
                  <a:pt x="10042" y="19220"/>
                  <a:pt x="9866" y="19631"/>
                </a:cubicBezTo>
                <a:cubicBezTo>
                  <a:pt x="9866" y="19660"/>
                  <a:pt x="9837" y="19690"/>
                  <a:pt x="9837" y="19719"/>
                </a:cubicBezTo>
                <a:cubicBezTo>
                  <a:pt x="9690" y="20013"/>
                  <a:pt x="9543" y="20277"/>
                  <a:pt x="9396" y="20571"/>
                </a:cubicBezTo>
                <a:cubicBezTo>
                  <a:pt x="9602" y="20013"/>
                  <a:pt x="9778" y="19455"/>
                  <a:pt x="9954" y="18926"/>
                </a:cubicBezTo>
                <a:cubicBezTo>
                  <a:pt x="10097" y="18612"/>
                  <a:pt x="10240" y="18299"/>
                  <a:pt x="10382" y="17985"/>
                </a:cubicBezTo>
                <a:close/>
                <a:moveTo>
                  <a:pt x="3935" y="20159"/>
                </a:moveTo>
                <a:lnTo>
                  <a:pt x="3964" y="20336"/>
                </a:lnTo>
                <a:cubicBezTo>
                  <a:pt x="4019" y="20638"/>
                  <a:pt x="4100" y="20965"/>
                  <a:pt x="4206" y="21270"/>
                </a:cubicBezTo>
                <a:lnTo>
                  <a:pt x="4206" y="21270"/>
                </a:lnTo>
                <a:cubicBezTo>
                  <a:pt x="4096" y="21102"/>
                  <a:pt x="3984" y="20912"/>
                  <a:pt x="3847" y="20747"/>
                </a:cubicBezTo>
                <a:cubicBezTo>
                  <a:pt x="3876" y="20541"/>
                  <a:pt x="3906" y="20365"/>
                  <a:pt x="3935" y="20159"/>
                </a:cubicBezTo>
                <a:close/>
                <a:moveTo>
                  <a:pt x="4346" y="21539"/>
                </a:moveTo>
                <a:cubicBezTo>
                  <a:pt x="4376" y="21598"/>
                  <a:pt x="4405" y="21628"/>
                  <a:pt x="4434" y="21657"/>
                </a:cubicBezTo>
                <a:cubicBezTo>
                  <a:pt x="4522" y="21716"/>
                  <a:pt x="4581" y="21774"/>
                  <a:pt x="4669" y="21804"/>
                </a:cubicBezTo>
                <a:cubicBezTo>
                  <a:pt x="4669" y="21921"/>
                  <a:pt x="4640" y="22039"/>
                  <a:pt x="4610" y="22127"/>
                </a:cubicBezTo>
                <a:cubicBezTo>
                  <a:pt x="4522" y="21921"/>
                  <a:pt x="4434" y="21745"/>
                  <a:pt x="4346" y="21569"/>
                </a:cubicBezTo>
                <a:lnTo>
                  <a:pt x="4346" y="21539"/>
                </a:lnTo>
                <a:close/>
                <a:moveTo>
                  <a:pt x="10571" y="22802"/>
                </a:moveTo>
                <a:cubicBezTo>
                  <a:pt x="10101" y="23888"/>
                  <a:pt x="9543" y="25063"/>
                  <a:pt x="8662" y="25856"/>
                </a:cubicBezTo>
                <a:cubicBezTo>
                  <a:pt x="8721" y="25797"/>
                  <a:pt x="8750" y="25738"/>
                  <a:pt x="8780" y="25679"/>
                </a:cubicBezTo>
                <a:cubicBezTo>
                  <a:pt x="9073" y="25092"/>
                  <a:pt x="9338" y="24534"/>
                  <a:pt x="9631" y="23947"/>
                </a:cubicBezTo>
                <a:cubicBezTo>
                  <a:pt x="9661" y="23918"/>
                  <a:pt x="9690" y="23888"/>
                  <a:pt x="9719" y="23859"/>
                </a:cubicBezTo>
                <a:cubicBezTo>
                  <a:pt x="9749" y="23800"/>
                  <a:pt x="9778" y="23742"/>
                  <a:pt x="9778" y="23683"/>
                </a:cubicBezTo>
                <a:lnTo>
                  <a:pt x="9837" y="23565"/>
                </a:lnTo>
                <a:cubicBezTo>
                  <a:pt x="10101" y="23331"/>
                  <a:pt x="10336" y="23066"/>
                  <a:pt x="10542" y="22802"/>
                </a:cubicBezTo>
                <a:close/>
                <a:moveTo>
                  <a:pt x="5168" y="25151"/>
                </a:moveTo>
                <a:cubicBezTo>
                  <a:pt x="5198" y="25180"/>
                  <a:pt x="5256" y="25210"/>
                  <a:pt x="5286" y="25239"/>
                </a:cubicBezTo>
                <a:cubicBezTo>
                  <a:pt x="5433" y="25298"/>
                  <a:pt x="5609" y="25386"/>
                  <a:pt x="5756" y="25445"/>
                </a:cubicBezTo>
                <a:cubicBezTo>
                  <a:pt x="5785" y="25738"/>
                  <a:pt x="6020" y="25973"/>
                  <a:pt x="6284" y="26002"/>
                </a:cubicBezTo>
                <a:cubicBezTo>
                  <a:pt x="6284" y="26032"/>
                  <a:pt x="6284" y="26061"/>
                  <a:pt x="6284" y="26091"/>
                </a:cubicBezTo>
                <a:cubicBezTo>
                  <a:pt x="5902" y="25826"/>
                  <a:pt x="5521" y="25533"/>
                  <a:pt x="5168" y="25180"/>
                </a:cubicBezTo>
                <a:lnTo>
                  <a:pt x="5168" y="25151"/>
                </a:lnTo>
                <a:close/>
                <a:moveTo>
                  <a:pt x="8662" y="25885"/>
                </a:moveTo>
                <a:lnTo>
                  <a:pt x="8662" y="25885"/>
                </a:lnTo>
                <a:cubicBezTo>
                  <a:pt x="8545" y="25973"/>
                  <a:pt x="8457" y="26061"/>
                  <a:pt x="8339" y="26149"/>
                </a:cubicBezTo>
                <a:cubicBezTo>
                  <a:pt x="8222" y="26237"/>
                  <a:pt x="8075" y="26296"/>
                  <a:pt x="7928" y="26355"/>
                </a:cubicBezTo>
                <a:cubicBezTo>
                  <a:pt x="8016" y="26208"/>
                  <a:pt x="8104" y="26061"/>
                  <a:pt x="8193" y="25914"/>
                </a:cubicBezTo>
                <a:cubicBezTo>
                  <a:pt x="8254" y="25951"/>
                  <a:pt x="8321" y="25968"/>
                  <a:pt x="8388" y="25968"/>
                </a:cubicBezTo>
                <a:cubicBezTo>
                  <a:pt x="8482" y="25968"/>
                  <a:pt x="8577" y="25936"/>
                  <a:pt x="8662" y="25885"/>
                </a:cubicBezTo>
                <a:close/>
                <a:moveTo>
                  <a:pt x="8032" y="0"/>
                </a:moveTo>
                <a:cubicBezTo>
                  <a:pt x="7194" y="0"/>
                  <a:pt x="6382" y="187"/>
                  <a:pt x="5756" y="722"/>
                </a:cubicBezTo>
                <a:cubicBezTo>
                  <a:pt x="4757" y="1603"/>
                  <a:pt x="4229" y="3012"/>
                  <a:pt x="3818" y="4216"/>
                </a:cubicBezTo>
                <a:cubicBezTo>
                  <a:pt x="3230" y="5948"/>
                  <a:pt x="2731" y="7710"/>
                  <a:pt x="2379" y="9501"/>
                </a:cubicBezTo>
                <a:cubicBezTo>
                  <a:pt x="1997" y="10969"/>
                  <a:pt x="1733" y="12467"/>
                  <a:pt x="1263" y="13905"/>
                </a:cubicBezTo>
                <a:cubicBezTo>
                  <a:pt x="764" y="15491"/>
                  <a:pt x="1" y="17135"/>
                  <a:pt x="118" y="18809"/>
                </a:cubicBezTo>
                <a:cubicBezTo>
                  <a:pt x="206" y="20101"/>
                  <a:pt x="999" y="21217"/>
                  <a:pt x="1850" y="22215"/>
                </a:cubicBezTo>
                <a:cubicBezTo>
                  <a:pt x="2232" y="22714"/>
                  <a:pt x="2673" y="23213"/>
                  <a:pt x="3113" y="23654"/>
                </a:cubicBezTo>
                <a:lnTo>
                  <a:pt x="3289" y="23859"/>
                </a:lnTo>
                <a:cubicBezTo>
                  <a:pt x="3583" y="24299"/>
                  <a:pt x="3906" y="24711"/>
                  <a:pt x="4199" y="25122"/>
                </a:cubicBezTo>
                <a:cubicBezTo>
                  <a:pt x="4293" y="25285"/>
                  <a:pt x="4479" y="25374"/>
                  <a:pt x="4670" y="25374"/>
                </a:cubicBezTo>
                <a:cubicBezTo>
                  <a:pt x="4719" y="25374"/>
                  <a:pt x="4768" y="25368"/>
                  <a:pt x="4816" y="25357"/>
                </a:cubicBezTo>
                <a:cubicBezTo>
                  <a:pt x="5286" y="25768"/>
                  <a:pt x="5785" y="26149"/>
                  <a:pt x="6343" y="26472"/>
                </a:cubicBezTo>
                <a:cubicBezTo>
                  <a:pt x="6731" y="26692"/>
                  <a:pt x="7095" y="26788"/>
                  <a:pt x="7434" y="26788"/>
                </a:cubicBezTo>
                <a:cubicBezTo>
                  <a:pt x="9278" y="26788"/>
                  <a:pt x="10425" y="23951"/>
                  <a:pt x="11070" y="22538"/>
                </a:cubicBezTo>
                <a:cubicBezTo>
                  <a:pt x="11187" y="22215"/>
                  <a:pt x="11334" y="21921"/>
                  <a:pt x="11452" y="21598"/>
                </a:cubicBezTo>
                <a:cubicBezTo>
                  <a:pt x="12098" y="20600"/>
                  <a:pt x="12597" y="19543"/>
                  <a:pt x="12890" y="18398"/>
                </a:cubicBezTo>
                <a:cubicBezTo>
                  <a:pt x="12949" y="18222"/>
                  <a:pt x="12920" y="18016"/>
                  <a:pt x="12773" y="17899"/>
                </a:cubicBezTo>
                <a:cubicBezTo>
                  <a:pt x="12979" y="17194"/>
                  <a:pt x="13213" y="16519"/>
                  <a:pt x="13419" y="15843"/>
                </a:cubicBezTo>
                <a:cubicBezTo>
                  <a:pt x="14300" y="13083"/>
                  <a:pt x="14916" y="10235"/>
                  <a:pt x="15328" y="7328"/>
                </a:cubicBezTo>
                <a:cubicBezTo>
                  <a:pt x="15474" y="6007"/>
                  <a:pt x="15856" y="3247"/>
                  <a:pt x="14329" y="2484"/>
                </a:cubicBezTo>
                <a:cubicBezTo>
                  <a:pt x="14297" y="2473"/>
                  <a:pt x="14265" y="2466"/>
                  <a:pt x="14234" y="2466"/>
                </a:cubicBezTo>
                <a:cubicBezTo>
                  <a:pt x="14181" y="2466"/>
                  <a:pt x="14132" y="2487"/>
                  <a:pt x="14094" y="2542"/>
                </a:cubicBezTo>
                <a:cubicBezTo>
                  <a:pt x="14006" y="2484"/>
                  <a:pt x="13947" y="2484"/>
                  <a:pt x="13859" y="2454"/>
                </a:cubicBezTo>
                <a:lnTo>
                  <a:pt x="13859" y="2278"/>
                </a:lnTo>
                <a:cubicBezTo>
                  <a:pt x="13836" y="1951"/>
                  <a:pt x="13589" y="1735"/>
                  <a:pt x="13297" y="1735"/>
                </a:cubicBezTo>
                <a:cubicBezTo>
                  <a:pt x="13222" y="1735"/>
                  <a:pt x="13144" y="1749"/>
                  <a:pt x="13067" y="1779"/>
                </a:cubicBezTo>
                <a:cubicBezTo>
                  <a:pt x="12920" y="1632"/>
                  <a:pt x="12773" y="1515"/>
                  <a:pt x="12626" y="1397"/>
                </a:cubicBezTo>
                <a:lnTo>
                  <a:pt x="12626" y="1397"/>
                </a:lnTo>
                <a:cubicBezTo>
                  <a:pt x="13213" y="1603"/>
                  <a:pt x="13771" y="1838"/>
                  <a:pt x="14300" y="2073"/>
                </a:cubicBezTo>
                <a:cubicBezTo>
                  <a:pt x="14328" y="2083"/>
                  <a:pt x="14355" y="2088"/>
                  <a:pt x="14380" y="2088"/>
                </a:cubicBezTo>
                <a:cubicBezTo>
                  <a:pt x="14571" y="2088"/>
                  <a:pt x="14687" y="1827"/>
                  <a:pt x="14505" y="1750"/>
                </a:cubicBezTo>
                <a:cubicBezTo>
                  <a:pt x="12890" y="1045"/>
                  <a:pt x="11217" y="487"/>
                  <a:pt x="9514" y="164"/>
                </a:cubicBezTo>
                <a:cubicBezTo>
                  <a:pt x="9033" y="66"/>
                  <a:pt x="8528" y="0"/>
                  <a:pt x="80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5" name="Google Shape;875;p36"/>
          <p:cNvGrpSpPr/>
          <p:nvPr/>
        </p:nvGrpSpPr>
        <p:grpSpPr>
          <a:xfrm>
            <a:off x="6583399" y="-195618"/>
            <a:ext cx="734960" cy="731237"/>
            <a:chOff x="339400" y="2122975"/>
            <a:chExt cx="518125" cy="515500"/>
          </a:xfrm>
        </p:grpSpPr>
        <p:sp>
          <p:nvSpPr>
            <p:cNvPr id="876" name="Google Shape;876;p36"/>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6"/>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6"/>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6"/>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6"/>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6"/>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6"/>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6"/>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6"/>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6"/>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6"/>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6"/>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6"/>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6"/>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6"/>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6"/>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6"/>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6"/>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6"/>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6"/>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6"/>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6"/>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6"/>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6"/>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6"/>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6"/>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6"/>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6"/>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6"/>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6"/>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6"/>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6"/>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6"/>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9" name="Google Shape;909;p36"/>
          <p:cNvSpPr/>
          <p:nvPr/>
        </p:nvSpPr>
        <p:spPr>
          <a:xfrm>
            <a:off x="7707100" y="-250325"/>
            <a:ext cx="1473783" cy="1196188"/>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0" name="Google Shape;910;p36"/>
          <p:cNvGrpSpPr/>
          <p:nvPr/>
        </p:nvGrpSpPr>
        <p:grpSpPr>
          <a:xfrm rot="4639756">
            <a:off x="7153487" y="549973"/>
            <a:ext cx="383289" cy="442265"/>
            <a:chOff x="234450" y="2883925"/>
            <a:chExt cx="262075" cy="302400"/>
          </a:xfrm>
        </p:grpSpPr>
        <p:sp>
          <p:nvSpPr>
            <p:cNvPr id="911" name="Google Shape;911;p36"/>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6"/>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6"/>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6"/>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6"/>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_2_1">
    <p:bg>
      <p:bgPr>
        <a:solidFill>
          <a:schemeClr val="lt2"/>
        </a:solidFill>
        <a:effectLst/>
      </p:bgPr>
    </p:bg>
    <p:spTree>
      <p:nvGrpSpPr>
        <p:cNvPr id="1" name="Shape 916"/>
        <p:cNvGrpSpPr/>
        <p:nvPr/>
      </p:nvGrpSpPr>
      <p:grpSpPr>
        <a:xfrm>
          <a:off x="0" y="0"/>
          <a:ext cx="0" cy="0"/>
          <a:chOff x="0" y="0"/>
          <a:chExt cx="0" cy="0"/>
        </a:xfrm>
      </p:grpSpPr>
      <p:sp>
        <p:nvSpPr>
          <p:cNvPr id="917" name="Google Shape;917;p37"/>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dk2"/>
                </a:solidFill>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918" name="Google Shape;918;p37"/>
          <p:cNvSpPr/>
          <p:nvPr/>
        </p:nvSpPr>
        <p:spPr>
          <a:xfrm rot="-4595519">
            <a:off x="-367847" y="1595734"/>
            <a:ext cx="745605" cy="1506385"/>
          </a:xfrm>
          <a:custGeom>
            <a:avLst/>
            <a:gdLst/>
            <a:ahLst/>
            <a:cxnLst/>
            <a:rect l="l" t="t" r="r" b="b"/>
            <a:pathLst>
              <a:path w="17442" h="35239" extrusionOk="0">
                <a:moveTo>
                  <a:pt x="6196" y="560"/>
                </a:moveTo>
                <a:lnTo>
                  <a:pt x="6196" y="560"/>
                </a:lnTo>
                <a:cubicBezTo>
                  <a:pt x="5667" y="766"/>
                  <a:pt x="5198" y="1001"/>
                  <a:pt x="4728" y="1294"/>
                </a:cubicBezTo>
                <a:cubicBezTo>
                  <a:pt x="4669" y="1353"/>
                  <a:pt x="4610" y="1383"/>
                  <a:pt x="4552" y="1441"/>
                </a:cubicBezTo>
                <a:cubicBezTo>
                  <a:pt x="4459" y="1386"/>
                  <a:pt x="4361" y="1359"/>
                  <a:pt x="4265" y="1359"/>
                </a:cubicBezTo>
                <a:cubicBezTo>
                  <a:pt x="4057" y="1359"/>
                  <a:pt x="3860" y="1484"/>
                  <a:pt x="3759" y="1706"/>
                </a:cubicBezTo>
                <a:cubicBezTo>
                  <a:pt x="3700" y="1676"/>
                  <a:pt x="3641" y="1647"/>
                  <a:pt x="3612" y="1647"/>
                </a:cubicBezTo>
                <a:cubicBezTo>
                  <a:pt x="3671" y="1559"/>
                  <a:pt x="3759" y="1500"/>
                  <a:pt x="3818" y="1441"/>
                </a:cubicBezTo>
                <a:lnTo>
                  <a:pt x="3847" y="1412"/>
                </a:lnTo>
                <a:cubicBezTo>
                  <a:pt x="4522" y="942"/>
                  <a:pt x="5344" y="649"/>
                  <a:pt x="6196" y="560"/>
                </a:cubicBezTo>
                <a:close/>
                <a:moveTo>
                  <a:pt x="8960" y="1566"/>
                </a:moveTo>
                <a:cubicBezTo>
                  <a:pt x="9110" y="1566"/>
                  <a:pt x="9264" y="1573"/>
                  <a:pt x="9426" y="1588"/>
                </a:cubicBezTo>
                <a:cubicBezTo>
                  <a:pt x="9308" y="1676"/>
                  <a:pt x="9220" y="1794"/>
                  <a:pt x="9162" y="1940"/>
                </a:cubicBezTo>
                <a:cubicBezTo>
                  <a:pt x="9073" y="2205"/>
                  <a:pt x="8985" y="2440"/>
                  <a:pt x="8897" y="2674"/>
                </a:cubicBezTo>
                <a:cubicBezTo>
                  <a:pt x="8780" y="2322"/>
                  <a:pt x="8662" y="1940"/>
                  <a:pt x="8516" y="1588"/>
                </a:cubicBezTo>
                <a:cubicBezTo>
                  <a:pt x="8662" y="1573"/>
                  <a:pt x="8809" y="1566"/>
                  <a:pt x="8960" y="1566"/>
                </a:cubicBezTo>
                <a:close/>
                <a:moveTo>
                  <a:pt x="11334" y="4554"/>
                </a:moveTo>
                <a:cubicBezTo>
                  <a:pt x="11422" y="5053"/>
                  <a:pt x="11481" y="5552"/>
                  <a:pt x="11569" y="6022"/>
                </a:cubicBezTo>
                <a:cubicBezTo>
                  <a:pt x="11422" y="6022"/>
                  <a:pt x="11305" y="6051"/>
                  <a:pt x="11217" y="6110"/>
                </a:cubicBezTo>
                <a:lnTo>
                  <a:pt x="11217" y="5728"/>
                </a:lnTo>
                <a:cubicBezTo>
                  <a:pt x="11246" y="5346"/>
                  <a:pt x="11276" y="4965"/>
                  <a:pt x="11334" y="4554"/>
                </a:cubicBezTo>
                <a:close/>
                <a:moveTo>
                  <a:pt x="7840" y="4377"/>
                </a:moveTo>
                <a:cubicBezTo>
                  <a:pt x="7958" y="5023"/>
                  <a:pt x="8046" y="5669"/>
                  <a:pt x="8075" y="6315"/>
                </a:cubicBezTo>
                <a:lnTo>
                  <a:pt x="8046" y="6315"/>
                </a:lnTo>
                <a:cubicBezTo>
                  <a:pt x="7987" y="6638"/>
                  <a:pt x="7958" y="6991"/>
                  <a:pt x="7928" y="7314"/>
                </a:cubicBezTo>
                <a:lnTo>
                  <a:pt x="7870" y="7343"/>
                </a:lnTo>
                <a:cubicBezTo>
                  <a:pt x="7899" y="6491"/>
                  <a:pt x="7870" y="5611"/>
                  <a:pt x="7811" y="4730"/>
                </a:cubicBezTo>
                <a:cubicBezTo>
                  <a:pt x="7811" y="4612"/>
                  <a:pt x="7840" y="4495"/>
                  <a:pt x="7840" y="4377"/>
                </a:cubicBezTo>
                <a:close/>
                <a:moveTo>
                  <a:pt x="14623" y="2322"/>
                </a:moveTo>
                <a:lnTo>
                  <a:pt x="14623" y="2322"/>
                </a:lnTo>
                <a:cubicBezTo>
                  <a:pt x="15504" y="2792"/>
                  <a:pt x="15885" y="4084"/>
                  <a:pt x="16120" y="4994"/>
                </a:cubicBezTo>
                <a:cubicBezTo>
                  <a:pt x="16355" y="5846"/>
                  <a:pt x="16502" y="6726"/>
                  <a:pt x="16590" y="7607"/>
                </a:cubicBezTo>
                <a:cubicBezTo>
                  <a:pt x="16502" y="7402"/>
                  <a:pt x="16443" y="7226"/>
                  <a:pt x="16385" y="7020"/>
                </a:cubicBezTo>
                <a:cubicBezTo>
                  <a:pt x="16326" y="6844"/>
                  <a:pt x="16179" y="6697"/>
                  <a:pt x="15973" y="6668"/>
                </a:cubicBezTo>
                <a:cubicBezTo>
                  <a:pt x="15856" y="5376"/>
                  <a:pt x="15416" y="4113"/>
                  <a:pt x="14652" y="3056"/>
                </a:cubicBezTo>
                <a:lnTo>
                  <a:pt x="14652" y="2557"/>
                </a:lnTo>
                <a:cubicBezTo>
                  <a:pt x="14652" y="2469"/>
                  <a:pt x="14623" y="2381"/>
                  <a:pt x="14623" y="2322"/>
                </a:cubicBezTo>
                <a:close/>
                <a:moveTo>
                  <a:pt x="9719" y="5288"/>
                </a:moveTo>
                <a:cubicBezTo>
                  <a:pt x="9749" y="5434"/>
                  <a:pt x="9749" y="5611"/>
                  <a:pt x="9749" y="5787"/>
                </a:cubicBezTo>
                <a:cubicBezTo>
                  <a:pt x="9690" y="6726"/>
                  <a:pt x="9631" y="7637"/>
                  <a:pt x="9631" y="8576"/>
                </a:cubicBezTo>
                <a:cubicBezTo>
                  <a:pt x="9573" y="8547"/>
                  <a:pt x="9514" y="8517"/>
                  <a:pt x="9455" y="8517"/>
                </a:cubicBezTo>
                <a:cubicBezTo>
                  <a:pt x="9485" y="7842"/>
                  <a:pt x="9514" y="7167"/>
                  <a:pt x="9485" y="6521"/>
                </a:cubicBezTo>
                <a:cubicBezTo>
                  <a:pt x="9573" y="6110"/>
                  <a:pt x="9631" y="5699"/>
                  <a:pt x="9719" y="5288"/>
                </a:cubicBezTo>
                <a:close/>
                <a:moveTo>
                  <a:pt x="15739" y="10279"/>
                </a:moveTo>
                <a:cubicBezTo>
                  <a:pt x="15827" y="11072"/>
                  <a:pt x="15885" y="11865"/>
                  <a:pt x="15885" y="12628"/>
                </a:cubicBezTo>
                <a:lnTo>
                  <a:pt x="15827" y="12687"/>
                </a:lnTo>
                <a:cubicBezTo>
                  <a:pt x="15797" y="11894"/>
                  <a:pt x="15797" y="11101"/>
                  <a:pt x="15739" y="10309"/>
                </a:cubicBezTo>
                <a:lnTo>
                  <a:pt x="15739" y="10279"/>
                </a:lnTo>
                <a:close/>
                <a:moveTo>
                  <a:pt x="8985" y="15329"/>
                </a:moveTo>
                <a:lnTo>
                  <a:pt x="8985" y="15329"/>
                </a:lnTo>
                <a:cubicBezTo>
                  <a:pt x="8927" y="16034"/>
                  <a:pt x="8809" y="16680"/>
                  <a:pt x="8692" y="17385"/>
                </a:cubicBezTo>
                <a:cubicBezTo>
                  <a:pt x="8780" y="16680"/>
                  <a:pt x="8897" y="16005"/>
                  <a:pt x="8985" y="15329"/>
                </a:cubicBezTo>
                <a:close/>
                <a:moveTo>
                  <a:pt x="2379" y="3555"/>
                </a:moveTo>
                <a:lnTo>
                  <a:pt x="2379" y="3555"/>
                </a:lnTo>
                <a:cubicBezTo>
                  <a:pt x="2232" y="4143"/>
                  <a:pt x="2144" y="4730"/>
                  <a:pt x="2056" y="5317"/>
                </a:cubicBezTo>
                <a:cubicBezTo>
                  <a:pt x="1968" y="5405"/>
                  <a:pt x="1939" y="5552"/>
                  <a:pt x="1909" y="5669"/>
                </a:cubicBezTo>
                <a:cubicBezTo>
                  <a:pt x="1733" y="7402"/>
                  <a:pt x="1645" y="9163"/>
                  <a:pt x="1645" y="10925"/>
                </a:cubicBezTo>
                <a:cubicBezTo>
                  <a:pt x="1616" y="12188"/>
                  <a:pt x="1616" y="13450"/>
                  <a:pt x="1645" y="14713"/>
                </a:cubicBezTo>
                <a:cubicBezTo>
                  <a:pt x="1645" y="14801"/>
                  <a:pt x="1645" y="14860"/>
                  <a:pt x="1674" y="14918"/>
                </a:cubicBezTo>
                <a:lnTo>
                  <a:pt x="1674" y="15594"/>
                </a:lnTo>
                <a:cubicBezTo>
                  <a:pt x="1674" y="15740"/>
                  <a:pt x="1616" y="15858"/>
                  <a:pt x="1616" y="16005"/>
                </a:cubicBezTo>
                <a:cubicBezTo>
                  <a:pt x="1498" y="16563"/>
                  <a:pt x="1410" y="17120"/>
                  <a:pt x="1322" y="17678"/>
                </a:cubicBezTo>
                <a:cubicBezTo>
                  <a:pt x="1381" y="14860"/>
                  <a:pt x="1322" y="12011"/>
                  <a:pt x="1498" y="9193"/>
                </a:cubicBezTo>
                <a:cubicBezTo>
                  <a:pt x="1616" y="7578"/>
                  <a:pt x="1674" y="5346"/>
                  <a:pt x="2379" y="3555"/>
                </a:cubicBezTo>
                <a:close/>
                <a:moveTo>
                  <a:pt x="11980" y="22963"/>
                </a:moveTo>
                <a:cubicBezTo>
                  <a:pt x="11980" y="23198"/>
                  <a:pt x="11951" y="23463"/>
                  <a:pt x="11922" y="23697"/>
                </a:cubicBezTo>
                <a:cubicBezTo>
                  <a:pt x="11863" y="23844"/>
                  <a:pt x="11804" y="24020"/>
                  <a:pt x="11745" y="24167"/>
                </a:cubicBezTo>
                <a:cubicBezTo>
                  <a:pt x="11833" y="23786"/>
                  <a:pt x="11892" y="23374"/>
                  <a:pt x="11980" y="22963"/>
                </a:cubicBezTo>
                <a:close/>
                <a:moveTo>
                  <a:pt x="9984" y="20614"/>
                </a:moveTo>
                <a:lnTo>
                  <a:pt x="9984" y="20614"/>
                </a:lnTo>
                <a:cubicBezTo>
                  <a:pt x="9896" y="21378"/>
                  <a:pt x="9866" y="22112"/>
                  <a:pt x="9807" y="22875"/>
                </a:cubicBezTo>
                <a:cubicBezTo>
                  <a:pt x="9690" y="23345"/>
                  <a:pt x="9573" y="23844"/>
                  <a:pt x="9485" y="24314"/>
                </a:cubicBezTo>
                <a:lnTo>
                  <a:pt x="9455" y="24314"/>
                </a:lnTo>
                <a:cubicBezTo>
                  <a:pt x="9426" y="24167"/>
                  <a:pt x="9396" y="24020"/>
                  <a:pt x="9396" y="23903"/>
                </a:cubicBezTo>
                <a:cubicBezTo>
                  <a:pt x="9602" y="22817"/>
                  <a:pt x="9778" y="21701"/>
                  <a:pt x="9984" y="20614"/>
                </a:cubicBezTo>
                <a:close/>
                <a:moveTo>
                  <a:pt x="7576" y="24373"/>
                </a:moveTo>
                <a:cubicBezTo>
                  <a:pt x="7576" y="24666"/>
                  <a:pt x="7547" y="24931"/>
                  <a:pt x="7547" y="25224"/>
                </a:cubicBezTo>
                <a:lnTo>
                  <a:pt x="7517" y="25459"/>
                </a:lnTo>
                <a:lnTo>
                  <a:pt x="7370" y="25400"/>
                </a:lnTo>
                <a:cubicBezTo>
                  <a:pt x="7459" y="25048"/>
                  <a:pt x="7517" y="24725"/>
                  <a:pt x="7576" y="24373"/>
                </a:cubicBezTo>
                <a:close/>
                <a:moveTo>
                  <a:pt x="3759" y="23932"/>
                </a:moveTo>
                <a:lnTo>
                  <a:pt x="3759" y="23932"/>
                </a:lnTo>
                <a:cubicBezTo>
                  <a:pt x="3730" y="24696"/>
                  <a:pt x="3759" y="25459"/>
                  <a:pt x="3759" y="26223"/>
                </a:cubicBezTo>
                <a:cubicBezTo>
                  <a:pt x="3700" y="26076"/>
                  <a:pt x="3612" y="25929"/>
                  <a:pt x="3524" y="25782"/>
                </a:cubicBezTo>
                <a:cubicBezTo>
                  <a:pt x="3465" y="25694"/>
                  <a:pt x="3407" y="25606"/>
                  <a:pt x="3319" y="25547"/>
                </a:cubicBezTo>
                <a:cubicBezTo>
                  <a:pt x="3319" y="25488"/>
                  <a:pt x="3348" y="25430"/>
                  <a:pt x="3377" y="25400"/>
                </a:cubicBezTo>
                <a:cubicBezTo>
                  <a:pt x="3495" y="24901"/>
                  <a:pt x="3612" y="24402"/>
                  <a:pt x="3759" y="23932"/>
                </a:cubicBezTo>
                <a:close/>
                <a:moveTo>
                  <a:pt x="13713" y="22875"/>
                </a:moveTo>
                <a:lnTo>
                  <a:pt x="13713" y="23051"/>
                </a:lnTo>
                <a:cubicBezTo>
                  <a:pt x="13713" y="23198"/>
                  <a:pt x="13742" y="23345"/>
                  <a:pt x="13801" y="23463"/>
                </a:cubicBezTo>
                <a:cubicBezTo>
                  <a:pt x="13713" y="24050"/>
                  <a:pt x="13595" y="24608"/>
                  <a:pt x="13478" y="25166"/>
                </a:cubicBezTo>
                <a:cubicBezTo>
                  <a:pt x="13478" y="25224"/>
                  <a:pt x="13478" y="25283"/>
                  <a:pt x="13478" y="25312"/>
                </a:cubicBezTo>
                <a:cubicBezTo>
                  <a:pt x="13360" y="25723"/>
                  <a:pt x="13272" y="26134"/>
                  <a:pt x="13155" y="26516"/>
                </a:cubicBezTo>
                <a:cubicBezTo>
                  <a:pt x="13243" y="25782"/>
                  <a:pt x="13331" y="25019"/>
                  <a:pt x="13419" y="24255"/>
                </a:cubicBezTo>
                <a:cubicBezTo>
                  <a:pt x="13507" y="23786"/>
                  <a:pt x="13625" y="23345"/>
                  <a:pt x="13713" y="22875"/>
                </a:cubicBezTo>
                <a:close/>
                <a:moveTo>
                  <a:pt x="940" y="26369"/>
                </a:moveTo>
                <a:cubicBezTo>
                  <a:pt x="999" y="26369"/>
                  <a:pt x="1058" y="26399"/>
                  <a:pt x="1116" y="26428"/>
                </a:cubicBezTo>
                <a:cubicBezTo>
                  <a:pt x="1204" y="26780"/>
                  <a:pt x="1322" y="27191"/>
                  <a:pt x="1410" y="27544"/>
                </a:cubicBezTo>
                <a:cubicBezTo>
                  <a:pt x="1204" y="27162"/>
                  <a:pt x="1058" y="26780"/>
                  <a:pt x="940" y="26369"/>
                </a:cubicBezTo>
                <a:close/>
                <a:moveTo>
                  <a:pt x="5961" y="27514"/>
                </a:moveTo>
                <a:cubicBezTo>
                  <a:pt x="5990" y="27603"/>
                  <a:pt x="6020" y="27661"/>
                  <a:pt x="6049" y="27749"/>
                </a:cubicBezTo>
                <a:cubicBezTo>
                  <a:pt x="6225" y="28160"/>
                  <a:pt x="6431" y="28571"/>
                  <a:pt x="6666" y="28983"/>
                </a:cubicBezTo>
                <a:cubicBezTo>
                  <a:pt x="6460" y="28748"/>
                  <a:pt x="6255" y="28542"/>
                  <a:pt x="6020" y="28337"/>
                </a:cubicBezTo>
                <a:cubicBezTo>
                  <a:pt x="5990" y="28072"/>
                  <a:pt x="5961" y="27779"/>
                  <a:pt x="5961" y="27514"/>
                </a:cubicBezTo>
                <a:close/>
                <a:moveTo>
                  <a:pt x="6930" y="29281"/>
                </a:moveTo>
                <a:cubicBezTo>
                  <a:pt x="6957" y="29299"/>
                  <a:pt x="6982" y="29317"/>
                  <a:pt x="7018" y="29335"/>
                </a:cubicBezTo>
                <a:cubicBezTo>
                  <a:pt x="7136" y="29394"/>
                  <a:pt x="7253" y="29452"/>
                  <a:pt x="7400" y="29452"/>
                </a:cubicBezTo>
                <a:lnTo>
                  <a:pt x="7400" y="29893"/>
                </a:lnTo>
                <a:cubicBezTo>
                  <a:pt x="7261" y="29671"/>
                  <a:pt x="7096" y="29475"/>
                  <a:pt x="6930" y="29281"/>
                </a:cubicBezTo>
                <a:close/>
                <a:moveTo>
                  <a:pt x="15298" y="29100"/>
                </a:moveTo>
                <a:lnTo>
                  <a:pt x="15298" y="29100"/>
                </a:lnTo>
                <a:cubicBezTo>
                  <a:pt x="15005" y="30656"/>
                  <a:pt x="14623" y="32330"/>
                  <a:pt x="13713" y="33622"/>
                </a:cubicBezTo>
                <a:cubicBezTo>
                  <a:pt x="13771" y="33534"/>
                  <a:pt x="13801" y="33445"/>
                  <a:pt x="13830" y="33357"/>
                </a:cubicBezTo>
                <a:cubicBezTo>
                  <a:pt x="14006" y="32506"/>
                  <a:pt x="14212" y="31713"/>
                  <a:pt x="14447" y="30891"/>
                </a:cubicBezTo>
                <a:cubicBezTo>
                  <a:pt x="14476" y="30832"/>
                  <a:pt x="14476" y="30774"/>
                  <a:pt x="14505" y="30715"/>
                </a:cubicBezTo>
                <a:lnTo>
                  <a:pt x="14535" y="30480"/>
                </a:lnTo>
                <a:cubicBezTo>
                  <a:pt x="14564" y="30421"/>
                  <a:pt x="14593" y="30363"/>
                  <a:pt x="14593" y="30333"/>
                </a:cubicBezTo>
                <a:cubicBezTo>
                  <a:pt x="14828" y="29922"/>
                  <a:pt x="15063" y="29540"/>
                  <a:pt x="15269" y="29129"/>
                </a:cubicBezTo>
                <a:lnTo>
                  <a:pt x="15298" y="29100"/>
                </a:lnTo>
                <a:close/>
                <a:moveTo>
                  <a:pt x="13683" y="33651"/>
                </a:moveTo>
                <a:lnTo>
                  <a:pt x="13683" y="33651"/>
                </a:lnTo>
                <a:cubicBezTo>
                  <a:pt x="13566" y="33798"/>
                  <a:pt x="13478" y="33945"/>
                  <a:pt x="13360" y="34091"/>
                </a:cubicBezTo>
                <a:lnTo>
                  <a:pt x="13360" y="34062"/>
                </a:lnTo>
                <a:cubicBezTo>
                  <a:pt x="13213" y="34238"/>
                  <a:pt x="13067" y="34356"/>
                  <a:pt x="12861" y="34473"/>
                </a:cubicBezTo>
                <a:cubicBezTo>
                  <a:pt x="12949" y="34268"/>
                  <a:pt x="13008" y="34062"/>
                  <a:pt x="13096" y="33827"/>
                </a:cubicBezTo>
                <a:cubicBezTo>
                  <a:pt x="13147" y="33842"/>
                  <a:pt x="13201" y="33849"/>
                  <a:pt x="13254" y="33849"/>
                </a:cubicBezTo>
                <a:cubicBezTo>
                  <a:pt x="13414" y="33849"/>
                  <a:pt x="13573" y="33783"/>
                  <a:pt x="13683" y="33651"/>
                </a:cubicBezTo>
                <a:close/>
                <a:moveTo>
                  <a:pt x="8956" y="33680"/>
                </a:moveTo>
                <a:cubicBezTo>
                  <a:pt x="9015" y="33710"/>
                  <a:pt x="9073" y="33710"/>
                  <a:pt x="9132" y="33710"/>
                </a:cubicBezTo>
                <a:cubicBezTo>
                  <a:pt x="9367" y="33768"/>
                  <a:pt x="9573" y="33827"/>
                  <a:pt x="9807" y="33857"/>
                </a:cubicBezTo>
                <a:cubicBezTo>
                  <a:pt x="9918" y="34214"/>
                  <a:pt x="10234" y="34417"/>
                  <a:pt x="10587" y="34417"/>
                </a:cubicBezTo>
                <a:cubicBezTo>
                  <a:pt x="10611" y="34417"/>
                  <a:pt x="10635" y="34416"/>
                  <a:pt x="10659" y="34414"/>
                </a:cubicBezTo>
                <a:cubicBezTo>
                  <a:pt x="10659" y="34473"/>
                  <a:pt x="10688" y="34503"/>
                  <a:pt x="10688" y="34532"/>
                </a:cubicBezTo>
                <a:cubicBezTo>
                  <a:pt x="10101" y="34326"/>
                  <a:pt x="9514" y="34033"/>
                  <a:pt x="8956" y="33710"/>
                </a:cubicBezTo>
                <a:lnTo>
                  <a:pt x="8956" y="33680"/>
                </a:lnTo>
                <a:close/>
                <a:moveTo>
                  <a:pt x="7876" y="0"/>
                </a:moveTo>
                <a:cubicBezTo>
                  <a:pt x="7746" y="0"/>
                  <a:pt x="7617" y="1"/>
                  <a:pt x="7488" y="3"/>
                </a:cubicBezTo>
                <a:cubicBezTo>
                  <a:pt x="5756" y="61"/>
                  <a:pt x="3876" y="355"/>
                  <a:pt x="2790" y="1823"/>
                </a:cubicBezTo>
                <a:cubicBezTo>
                  <a:pt x="1733" y="3262"/>
                  <a:pt x="1439" y="5229"/>
                  <a:pt x="1234" y="6932"/>
                </a:cubicBezTo>
                <a:cubicBezTo>
                  <a:pt x="970" y="9340"/>
                  <a:pt x="852" y="11747"/>
                  <a:pt x="852" y="14155"/>
                </a:cubicBezTo>
                <a:cubicBezTo>
                  <a:pt x="852" y="16181"/>
                  <a:pt x="881" y="18207"/>
                  <a:pt x="705" y="20203"/>
                </a:cubicBezTo>
                <a:cubicBezTo>
                  <a:pt x="500" y="22406"/>
                  <a:pt x="1" y="24754"/>
                  <a:pt x="617" y="26898"/>
                </a:cubicBezTo>
                <a:cubicBezTo>
                  <a:pt x="1087" y="28571"/>
                  <a:pt x="2467" y="29775"/>
                  <a:pt x="3818" y="30803"/>
                </a:cubicBezTo>
                <a:cubicBezTo>
                  <a:pt x="4464" y="31361"/>
                  <a:pt x="5139" y="31889"/>
                  <a:pt x="5873" y="32330"/>
                </a:cubicBezTo>
                <a:lnTo>
                  <a:pt x="6137" y="32565"/>
                </a:lnTo>
                <a:cubicBezTo>
                  <a:pt x="6636" y="33034"/>
                  <a:pt x="7194" y="33504"/>
                  <a:pt x="7693" y="33945"/>
                </a:cubicBezTo>
                <a:cubicBezTo>
                  <a:pt x="7830" y="34065"/>
                  <a:pt x="7997" y="34124"/>
                  <a:pt x="8171" y="34124"/>
                </a:cubicBezTo>
                <a:cubicBezTo>
                  <a:pt x="8295" y="34124"/>
                  <a:pt x="8423" y="34094"/>
                  <a:pt x="8545" y="34033"/>
                </a:cubicBezTo>
                <a:cubicBezTo>
                  <a:pt x="9279" y="34473"/>
                  <a:pt x="10042" y="34825"/>
                  <a:pt x="10865" y="35090"/>
                </a:cubicBezTo>
                <a:cubicBezTo>
                  <a:pt x="11205" y="35191"/>
                  <a:pt x="11521" y="35239"/>
                  <a:pt x="11815" y="35239"/>
                </a:cubicBezTo>
                <a:cubicBezTo>
                  <a:pt x="14662" y="35239"/>
                  <a:pt x="15404" y="30810"/>
                  <a:pt x="15856" y="28601"/>
                </a:cubicBezTo>
                <a:cubicBezTo>
                  <a:pt x="15944" y="28160"/>
                  <a:pt x="16032" y="27720"/>
                  <a:pt x="16120" y="27280"/>
                </a:cubicBezTo>
                <a:cubicBezTo>
                  <a:pt x="16678" y="25811"/>
                  <a:pt x="17001" y="24285"/>
                  <a:pt x="17089" y="22728"/>
                </a:cubicBezTo>
                <a:cubicBezTo>
                  <a:pt x="17089" y="22464"/>
                  <a:pt x="16972" y="22229"/>
                  <a:pt x="16766" y="22112"/>
                </a:cubicBezTo>
                <a:cubicBezTo>
                  <a:pt x="16854" y="21143"/>
                  <a:pt x="16942" y="20203"/>
                  <a:pt x="17001" y="19264"/>
                </a:cubicBezTo>
                <a:cubicBezTo>
                  <a:pt x="17295" y="15417"/>
                  <a:pt x="17442" y="11542"/>
                  <a:pt x="17060" y="7695"/>
                </a:cubicBezTo>
                <a:cubicBezTo>
                  <a:pt x="16884" y="5904"/>
                  <a:pt x="16590" y="2234"/>
                  <a:pt x="14388" y="1706"/>
                </a:cubicBezTo>
                <a:cubicBezTo>
                  <a:pt x="14360" y="1699"/>
                  <a:pt x="14332" y="1695"/>
                  <a:pt x="14306" y="1695"/>
                </a:cubicBezTo>
                <a:cubicBezTo>
                  <a:pt x="14218" y="1695"/>
                  <a:pt x="14139" y="1733"/>
                  <a:pt x="14094" y="1823"/>
                </a:cubicBezTo>
                <a:cubicBezTo>
                  <a:pt x="14036" y="1808"/>
                  <a:pt x="13977" y="1801"/>
                  <a:pt x="13922" y="1801"/>
                </a:cubicBezTo>
                <a:cubicBezTo>
                  <a:pt x="13867" y="1801"/>
                  <a:pt x="13815" y="1808"/>
                  <a:pt x="13771" y="1823"/>
                </a:cubicBezTo>
                <a:cubicBezTo>
                  <a:pt x="13742" y="1735"/>
                  <a:pt x="13713" y="1647"/>
                  <a:pt x="13713" y="1559"/>
                </a:cubicBezTo>
                <a:cubicBezTo>
                  <a:pt x="13630" y="1209"/>
                  <a:pt x="13304" y="990"/>
                  <a:pt x="12974" y="990"/>
                </a:cubicBezTo>
                <a:cubicBezTo>
                  <a:pt x="12833" y="990"/>
                  <a:pt x="12691" y="1030"/>
                  <a:pt x="12568" y="1118"/>
                </a:cubicBezTo>
                <a:cubicBezTo>
                  <a:pt x="12333" y="971"/>
                  <a:pt x="12127" y="854"/>
                  <a:pt x="11892" y="766"/>
                </a:cubicBezTo>
                <a:lnTo>
                  <a:pt x="11892" y="766"/>
                </a:lnTo>
                <a:cubicBezTo>
                  <a:pt x="12685" y="854"/>
                  <a:pt x="13478" y="1001"/>
                  <a:pt x="14241" y="1148"/>
                </a:cubicBezTo>
                <a:cubicBezTo>
                  <a:pt x="14260" y="1151"/>
                  <a:pt x="14278" y="1153"/>
                  <a:pt x="14296" y="1153"/>
                </a:cubicBezTo>
                <a:cubicBezTo>
                  <a:pt x="14580" y="1153"/>
                  <a:pt x="14694" y="733"/>
                  <a:pt x="14417" y="678"/>
                </a:cubicBezTo>
                <a:cubicBezTo>
                  <a:pt x="12255" y="234"/>
                  <a:pt x="10066" y="0"/>
                  <a:pt x="7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7"/>
          <p:cNvSpPr/>
          <p:nvPr/>
        </p:nvSpPr>
        <p:spPr>
          <a:xfrm rot="690541">
            <a:off x="8211284" y="4424571"/>
            <a:ext cx="1048328" cy="1164380"/>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0" name="Google Shape;920;p37"/>
          <p:cNvGrpSpPr/>
          <p:nvPr/>
        </p:nvGrpSpPr>
        <p:grpSpPr>
          <a:xfrm>
            <a:off x="8533710" y="4132559"/>
            <a:ext cx="1113123" cy="663760"/>
            <a:chOff x="4723150" y="2657750"/>
            <a:chExt cx="641200" cy="382350"/>
          </a:xfrm>
        </p:grpSpPr>
        <p:sp>
          <p:nvSpPr>
            <p:cNvPr id="921" name="Google Shape;921;p37"/>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7"/>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7"/>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7"/>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5" name="Google Shape;925;p37"/>
          <p:cNvGrpSpPr/>
          <p:nvPr/>
        </p:nvGrpSpPr>
        <p:grpSpPr>
          <a:xfrm>
            <a:off x="225701" y="1669486"/>
            <a:ext cx="598370" cy="690500"/>
            <a:chOff x="234450" y="2883925"/>
            <a:chExt cx="262075" cy="302400"/>
          </a:xfrm>
        </p:grpSpPr>
        <p:sp>
          <p:nvSpPr>
            <p:cNvPr id="926" name="Google Shape;926;p37"/>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7"/>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7"/>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7"/>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7"/>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1" name="Google Shape;931;p37"/>
          <p:cNvGrpSpPr/>
          <p:nvPr/>
        </p:nvGrpSpPr>
        <p:grpSpPr>
          <a:xfrm>
            <a:off x="-99151" y="2574838"/>
            <a:ext cx="823643" cy="935129"/>
            <a:chOff x="5992575" y="2249000"/>
            <a:chExt cx="569050" cy="646075"/>
          </a:xfrm>
        </p:grpSpPr>
        <p:sp>
          <p:nvSpPr>
            <p:cNvPr id="932" name="Google Shape;932;p37"/>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7"/>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7"/>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7"/>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7"/>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7"/>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7"/>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7"/>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7"/>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1" name="Google Shape;941;p37"/>
          <p:cNvGrpSpPr/>
          <p:nvPr/>
        </p:nvGrpSpPr>
        <p:grpSpPr>
          <a:xfrm>
            <a:off x="7553780" y="4463229"/>
            <a:ext cx="979909" cy="1105579"/>
            <a:chOff x="2063700" y="2307125"/>
            <a:chExt cx="618825" cy="698275"/>
          </a:xfrm>
        </p:grpSpPr>
        <p:sp>
          <p:nvSpPr>
            <p:cNvPr id="942" name="Google Shape;942;p37"/>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7"/>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7"/>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7"/>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7"/>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7"/>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7"/>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7"/>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CUSTOM">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8" name="Google Shape;98;p17"/>
          <p:cNvSpPr txBox="1">
            <a:spLocks noGrp="1"/>
          </p:cNvSpPr>
          <p:nvPr>
            <p:ph type="title" idx="2"/>
          </p:nvPr>
        </p:nvSpPr>
        <p:spPr>
          <a:xfrm>
            <a:off x="1941925" y="1218550"/>
            <a:ext cx="2532300" cy="66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5000"/>
              <a:buNone/>
              <a:defRPr sz="3000">
                <a:solidFill>
                  <a:schemeClr val="accent1"/>
                </a:solidFill>
              </a:defRPr>
            </a:lvl1pPr>
            <a:lvl2pPr lvl="1" algn="ctr">
              <a:lnSpc>
                <a:spcPct val="100000"/>
              </a:lnSpc>
              <a:spcBef>
                <a:spcPts val="0"/>
              </a:spcBef>
              <a:spcAft>
                <a:spcPts val="0"/>
              </a:spcAft>
              <a:buClr>
                <a:schemeClr val="accent1"/>
              </a:buClr>
              <a:buSzPts val="5000"/>
              <a:buNone/>
              <a:defRPr sz="5000">
                <a:solidFill>
                  <a:schemeClr val="accent1"/>
                </a:solidFill>
              </a:defRPr>
            </a:lvl2pPr>
            <a:lvl3pPr lvl="2" algn="ctr">
              <a:lnSpc>
                <a:spcPct val="100000"/>
              </a:lnSpc>
              <a:spcBef>
                <a:spcPts val="0"/>
              </a:spcBef>
              <a:spcAft>
                <a:spcPts val="0"/>
              </a:spcAft>
              <a:buClr>
                <a:schemeClr val="accent1"/>
              </a:buClr>
              <a:buSzPts val="5000"/>
              <a:buNone/>
              <a:defRPr sz="5000">
                <a:solidFill>
                  <a:schemeClr val="accent1"/>
                </a:solidFill>
              </a:defRPr>
            </a:lvl3pPr>
            <a:lvl4pPr lvl="3" algn="ctr">
              <a:lnSpc>
                <a:spcPct val="100000"/>
              </a:lnSpc>
              <a:spcBef>
                <a:spcPts val="0"/>
              </a:spcBef>
              <a:spcAft>
                <a:spcPts val="0"/>
              </a:spcAft>
              <a:buClr>
                <a:schemeClr val="accent1"/>
              </a:buClr>
              <a:buSzPts val="5000"/>
              <a:buNone/>
              <a:defRPr sz="5000">
                <a:solidFill>
                  <a:schemeClr val="accent1"/>
                </a:solidFill>
              </a:defRPr>
            </a:lvl4pPr>
            <a:lvl5pPr lvl="4" algn="ctr">
              <a:lnSpc>
                <a:spcPct val="100000"/>
              </a:lnSpc>
              <a:spcBef>
                <a:spcPts val="0"/>
              </a:spcBef>
              <a:spcAft>
                <a:spcPts val="0"/>
              </a:spcAft>
              <a:buClr>
                <a:schemeClr val="accent1"/>
              </a:buClr>
              <a:buSzPts val="5000"/>
              <a:buNone/>
              <a:defRPr sz="5000">
                <a:solidFill>
                  <a:schemeClr val="accent1"/>
                </a:solidFill>
              </a:defRPr>
            </a:lvl5pPr>
            <a:lvl6pPr lvl="5" algn="ctr">
              <a:lnSpc>
                <a:spcPct val="100000"/>
              </a:lnSpc>
              <a:spcBef>
                <a:spcPts val="0"/>
              </a:spcBef>
              <a:spcAft>
                <a:spcPts val="0"/>
              </a:spcAft>
              <a:buClr>
                <a:schemeClr val="accent1"/>
              </a:buClr>
              <a:buSzPts val="5000"/>
              <a:buNone/>
              <a:defRPr sz="5000">
                <a:solidFill>
                  <a:schemeClr val="accent1"/>
                </a:solidFill>
              </a:defRPr>
            </a:lvl6pPr>
            <a:lvl7pPr lvl="6" algn="ctr">
              <a:lnSpc>
                <a:spcPct val="100000"/>
              </a:lnSpc>
              <a:spcBef>
                <a:spcPts val="0"/>
              </a:spcBef>
              <a:spcAft>
                <a:spcPts val="0"/>
              </a:spcAft>
              <a:buClr>
                <a:schemeClr val="accent1"/>
              </a:buClr>
              <a:buSzPts val="5000"/>
              <a:buNone/>
              <a:defRPr sz="5000">
                <a:solidFill>
                  <a:schemeClr val="accent1"/>
                </a:solidFill>
              </a:defRPr>
            </a:lvl7pPr>
            <a:lvl8pPr lvl="7" algn="ctr">
              <a:lnSpc>
                <a:spcPct val="100000"/>
              </a:lnSpc>
              <a:spcBef>
                <a:spcPts val="0"/>
              </a:spcBef>
              <a:spcAft>
                <a:spcPts val="0"/>
              </a:spcAft>
              <a:buClr>
                <a:schemeClr val="accent1"/>
              </a:buClr>
              <a:buSzPts val="5000"/>
              <a:buNone/>
              <a:defRPr sz="5000">
                <a:solidFill>
                  <a:schemeClr val="accent1"/>
                </a:solidFill>
              </a:defRPr>
            </a:lvl8pPr>
            <a:lvl9pPr lvl="8" algn="ctr">
              <a:lnSpc>
                <a:spcPct val="100000"/>
              </a:lnSpc>
              <a:spcBef>
                <a:spcPts val="0"/>
              </a:spcBef>
              <a:spcAft>
                <a:spcPts val="0"/>
              </a:spcAft>
              <a:buClr>
                <a:schemeClr val="accent1"/>
              </a:buClr>
              <a:buSzPts val="5000"/>
              <a:buNone/>
              <a:defRPr sz="5000">
                <a:solidFill>
                  <a:schemeClr val="accent1"/>
                </a:solidFill>
              </a:defRPr>
            </a:lvl9pPr>
          </a:lstStyle>
          <a:p>
            <a:endParaRPr/>
          </a:p>
        </p:txBody>
      </p:sp>
      <p:sp>
        <p:nvSpPr>
          <p:cNvPr id="99" name="Google Shape;99;p17"/>
          <p:cNvSpPr txBox="1">
            <a:spLocks noGrp="1"/>
          </p:cNvSpPr>
          <p:nvPr>
            <p:ph type="subTitle" idx="1"/>
          </p:nvPr>
        </p:nvSpPr>
        <p:spPr>
          <a:xfrm>
            <a:off x="1942000" y="1780865"/>
            <a:ext cx="2532300" cy="6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l">
              <a:lnSpc>
                <a:spcPct val="115000"/>
              </a:lnSpc>
              <a:spcBef>
                <a:spcPts val="0"/>
              </a:spcBef>
              <a:spcAft>
                <a:spcPts val="0"/>
              </a:spcAft>
              <a:buSzPts val="1600"/>
              <a:buNone/>
              <a:defRPr sz="1800" b="1"/>
            </a:lvl2pPr>
            <a:lvl3pPr lvl="2" algn="l">
              <a:lnSpc>
                <a:spcPct val="115000"/>
              </a:lnSpc>
              <a:spcBef>
                <a:spcPts val="1600"/>
              </a:spcBef>
              <a:spcAft>
                <a:spcPts val="0"/>
              </a:spcAft>
              <a:buSzPts val="1600"/>
              <a:buNone/>
              <a:defRPr sz="1800" b="1"/>
            </a:lvl3pPr>
            <a:lvl4pPr lvl="3" algn="l">
              <a:lnSpc>
                <a:spcPct val="115000"/>
              </a:lnSpc>
              <a:spcBef>
                <a:spcPts val="1600"/>
              </a:spcBef>
              <a:spcAft>
                <a:spcPts val="0"/>
              </a:spcAft>
              <a:buSzPts val="1600"/>
              <a:buNone/>
              <a:defRPr sz="1800" b="1"/>
            </a:lvl4pPr>
            <a:lvl5pPr lvl="4" algn="l">
              <a:lnSpc>
                <a:spcPct val="115000"/>
              </a:lnSpc>
              <a:spcBef>
                <a:spcPts val="1600"/>
              </a:spcBef>
              <a:spcAft>
                <a:spcPts val="0"/>
              </a:spcAft>
              <a:buSzPts val="1600"/>
              <a:buNone/>
              <a:defRPr sz="1800" b="1"/>
            </a:lvl5pPr>
            <a:lvl6pPr lvl="5" algn="l">
              <a:lnSpc>
                <a:spcPct val="115000"/>
              </a:lnSpc>
              <a:spcBef>
                <a:spcPts val="1600"/>
              </a:spcBef>
              <a:spcAft>
                <a:spcPts val="0"/>
              </a:spcAft>
              <a:buSzPts val="1600"/>
              <a:buNone/>
              <a:defRPr sz="1800" b="1"/>
            </a:lvl6pPr>
            <a:lvl7pPr lvl="6" algn="l">
              <a:lnSpc>
                <a:spcPct val="115000"/>
              </a:lnSpc>
              <a:spcBef>
                <a:spcPts val="1600"/>
              </a:spcBef>
              <a:spcAft>
                <a:spcPts val="0"/>
              </a:spcAft>
              <a:buSzPts val="1600"/>
              <a:buNone/>
              <a:defRPr sz="1800" b="1"/>
            </a:lvl7pPr>
            <a:lvl8pPr lvl="7" algn="l">
              <a:lnSpc>
                <a:spcPct val="115000"/>
              </a:lnSpc>
              <a:spcBef>
                <a:spcPts val="1600"/>
              </a:spcBef>
              <a:spcAft>
                <a:spcPts val="0"/>
              </a:spcAft>
              <a:buSzPts val="1600"/>
              <a:buNone/>
              <a:defRPr sz="1800" b="1"/>
            </a:lvl8pPr>
            <a:lvl9pPr lvl="8" algn="l">
              <a:lnSpc>
                <a:spcPct val="115000"/>
              </a:lnSpc>
              <a:spcBef>
                <a:spcPts val="1600"/>
              </a:spcBef>
              <a:spcAft>
                <a:spcPts val="1600"/>
              </a:spcAft>
              <a:buSzPts val="1600"/>
              <a:buNone/>
              <a:defRPr sz="1800" b="1"/>
            </a:lvl9pPr>
          </a:lstStyle>
          <a:p>
            <a:endParaRPr/>
          </a:p>
        </p:txBody>
      </p:sp>
      <p:sp>
        <p:nvSpPr>
          <p:cNvPr id="100" name="Google Shape;100;p17"/>
          <p:cNvSpPr txBox="1">
            <a:spLocks noGrp="1"/>
          </p:cNvSpPr>
          <p:nvPr>
            <p:ph type="subTitle" idx="3"/>
          </p:nvPr>
        </p:nvSpPr>
        <p:spPr>
          <a:xfrm>
            <a:off x="1942005" y="2264595"/>
            <a:ext cx="2532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1" name="Google Shape;101;p17"/>
          <p:cNvSpPr txBox="1">
            <a:spLocks noGrp="1"/>
          </p:cNvSpPr>
          <p:nvPr>
            <p:ph type="title" idx="4"/>
          </p:nvPr>
        </p:nvSpPr>
        <p:spPr>
          <a:xfrm>
            <a:off x="4669570" y="1218550"/>
            <a:ext cx="2532300" cy="66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5000"/>
              <a:buNone/>
              <a:defRPr sz="3000">
                <a:solidFill>
                  <a:schemeClr val="accent1"/>
                </a:solidFill>
              </a:defRPr>
            </a:lvl1pPr>
            <a:lvl2pPr lvl="1" algn="ctr">
              <a:lnSpc>
                <a:spcPct val="100000"/>
              </a:lnSpc>
              <a:spcBef>
                <a:spcPts val="0"/>
              </a:spcBef>
              <a:spcAft>
                <a:spcPts val="0"/>
              </a:spcAft>
              <a:buClr>
                <a:schemeClr val="accent1"/>
              </a:buClr>
              <a:buSzPts val="5000"/>
              <a:buNone/>
              <a:defRPr sz="5000">
                <a:solidFill>
                  <a:schemeClr val="accent1"/>
                </a:solidFill>
              </a:defRPr>
            </a:lvl2pPr>
            <a:lvl3pPr lvl="2" algn="ctr">
              <a:lnSpc>
                <a:spcPct val="100000"/>
              </a:lnSpc>
              <a:spcBef>
                <a:spcPts val="0"/>
              </a:spcBef>
              <a:spcAft>
                <a:spcPts val="0"/>
              </a:spcAft>
              <a:buClr>
                <a:schemeClr val="accent1"/>
              </a:buClr>
              <a:buSzPts val="5000"/>
              <a:buNone/>
              <a:defRPr sz="5000">
                <a:solidFill>
                  <a:schemeClr val="accent1"/>
                </a:solidFill>
              </a:defRPr>
            </a:lvl3pPr>
            <a:lvl4pPr lvl="3" algn="ctr">
              <a:lnSpc>
                <a:spcPct val="100000"/>
              </a:lnSpc>
              <a:spcBef>
                <a:spcPts val="0"/>
              </a:spcBef>
              <a:spcAft>
                <a:spcPts val="0"/>
              </a:spcAft>
              <a:buClr>
                <a:schemeClr val="accent1"/>
              </a:buClr>
              <a:buSzPts val="5000"/>
              <a:buNone/>
              <a:defRPr sz="5000">
                <a:solidFill>
                  <a:schemeClr val="accent1"/>
                </a:solidFill>
              </a:defRPr>
            </a:lvl4pPr>
            <a:lvl5pPr lvl="4" algn="ctr">
              <a:lnSpc>
                <a:spcPct val="100000"/>
              </a:lnSpc>
              <a:spcBef>
                <a:spcPts val="0"/>
              </a:spcBef>
              <a:spcAft>
                <a:spcPts val="0"/>
              </a:spcAft>
              <a:buClr>
                <a:schemeClr val="accent1"/>
              </a:buClr>
              <a:buSzPts val="5000"/>
              <a:buNone/>
              <a:defRPr sz="5000">
                <a:solidFill>
                  <a:schemeClr val="accent1"/>
                </a:solidFill>
              </a:defRPr>
            </a:lvl5pPr>
            <a:lvl6pPr lvl="5" algn="ctr">
              <a:lnSpc>
                <a:spcPct val="100000"/>
              </a:lnSpc>
              <a:spcBef>
                <a:spcPts val="0"/>
              </a:spcBef>
              <a:spcAft>
                <a:spcPts val="0"/>
              </a:spcAft>
              <a:buClr>
                <a:schemeClr val="accent1"/>
              </a:buClr>
              <a:buSzPts val="5000"/>
              <a:buNone/>
              <a:defRPr sz="5000">
                <a:solidFill>
                  <a:schemeClr val="accent1"/>
                </a:solidFill>
              </a:defRPr>
            </a:lvl6pPr>
            <a:lvl7pPr lvl="6" algn="ctr">
              <a:lnSpc>
                <a:spcPct val="100000"/>
              </a:lnSpc>
              <a:spcBef>
                <a:spcPts val="0"/>
              </a:spcBef>
              <a:spcAft>
                <a:spcPts val="0"/>
              </a:spcAft>
              <a:buClr>
                <a:schemeClr val="accent1"/>
              </a:buClr>
              <a:buSzPts val="5000"/>
              <a:buNone/>
              <a:defRPr sz="5000">
                <a:solidFill>
                  <a:schemeClr val="accent1"/>
                </a:solidFill>
              </a:defRPr>
            </a:lvl7pPr>
            <a:lvl8pPr lvl="7" algn="ctr">
              <a:lnSpc>
                <a:spcPct val="100000"/>
              </a:lnSpc>
              <a:spcBef>
                <a:spcPts val="0"/>
              </a:spcBef>
              <a:spcAft>
                <a:spcPts val="0"/>
              </a:spcAft>
              <a:buClr>
                <a:schemeClr val="accent1"/>
              </a:buClr>
              <a:buSzPts val="5000"/>
              <a:buNone/>
              <a:defRPr sz="5000">
                <a:solidFill>
                  <a:schemeClr val="accent1"/>
                </a:solidFill>
              </a:defRPr>
            </a:lvl8pPr>
            <a:lvl9pPr lvl="8" algn="ctr">
              <a:lnSpc>
                <a:spcPct val="100000"/>
              </a:lnSpc>
              <a:spcBef>
                <a:spcPts val="0"/>
              </a:spcBef>
              <a:spcAft>
                <a:spcPts val="0"/>
              </a:spcAft>
              <a:buClr>
                <a:schemeClr val="accent1"/>
              </a:buClr>
              <a:buSzPts val="5000"/>
              <a:buNone/>
              <a:defRPr sz="5000">
                <a:solidFill>
                  <a:schemeClr val="accent1"/>
                </a:solidFill>
              </a:defRPr>
            </a:lvl9pPr>
          </a:lstStyle>
          <a:p>
            <a:endParaRPr/>
          </a:p>
        </p:txBody>
      </p:sp>
      <p:sp>
        <p:nvSpPr>
          <p:cNvPr id="102" name="Google Shape;102;p17"/>
          <p:cNvSpPr txBox="1">
            <a:spLocks noGrp="1"/>
          </p:cNvSpPr>
          <p:nvPr>
            <p:ph type="subTitle" idx="5"/>
          </p:nvPr>
        </p:nvSpPr>
        <p:spPr>
          <a:xfrm>
            <a:off x="4669723" y="1780865"/>
            <a:ext cx="2532300" cy="6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l">
              <a:lnSpc>
                <a:spcPct val="115000"/>
              </a:lnSpc>
              <a:spcBef>
                <a:spcPts val="0"/>
              </a:spcBef>
              <a:spcAft>
                <a:spcPts val="0"/>
              </a:spcAft>
              <a:buSzPts val="1600"/>
              <a:buNone/>
              <a:defRPr sz="1800" b="1"/>
            </a:lvl2pPr>
            <a:lvl3pPr lvl="2" algn="l">
              <a:lnSpc>
                <a:spcPct val="115000"/>
              </a:lnSpc>
              <a:spcBef>
                <a:spcPts val="1600"/>
              </a:spcBef>
              <a:spcAft>
                <a:spcPts val="0"/>
              </a:spcAft>
              <a:buSzPts val="1600"/>
              <a:buNone/>
              <a:defRPr sz="1800" b="1"/>
            </a:lvl3pPr>
            <a:lvl4pPr lvl="3" algn="l">
              <a:lnSpc>
                <a:spcPct val="115000"/>
              </a:lnSpc>
              <a:spcBef>
                <a:spcPts val="1600"/>
              </a:spcBef>
              <a:spcAft>
                <a:spcPts val="0"/>
              </a:spcAft>
              <a:buSzPts val="1600"/>
              <a:buNone/>
              <a:defRPr sz="1800" b="1"/>
            </a:lvl4pPr>
            <a:lvl5pPr lvl="4" algn="l">
              <a:lnSpc>
                <a:spcPct val="115000"/>
              </a:lnSpc>
              <a:spcBef>
                <a:spcPts val="1600"/>
              </a:spcBef>
              <a:spcAft>
                <a:spcPts val="0"/>
              </a:spcAft>
              <a:buSzPts val="1600"/>
              <a:buNone/>
              <a:defRPr sz="1800" b="1"/>
            </a:lvl5pPr>
            <a:lvl6pPr lvl="5" algn="l">
              <a:lnSpc>
                <a:spcPct val="115000"/>
              </a:lnSpc>
              <a:spcBef>
                <a:spcPts val="1600"/>
              </a:spcBef>
              <a:spcAft>
                <a:spcPts val="0"/>
              </a:spcAft>
              <a:buSzPts val="1600"/>
              <a:buNone/>
              <a:defRPr sz="1800" b="1"/>
            </a:lvl6pPr>
            <a:lvl7pPr lvl="6" algn="l">
              <a:lnSpc>
                <a:spcPct val="115000"/>
              </a:lnSpc>
              <a:spcBef>
                <a:spcPts val="1600"/>
              </a:spcBef>
              <a:spcAft>
                <a:spcPts val="0"/>
              </a:spcAft>
              <a:buSzPts val="1600"/>
              <a:buNone/>
              <a:defRPr sz="1800" b="1"/>
            </a:lvl7pPr>
            <a:lvl8pPr lvl="7" algn="l">
              <a:lnSpc>
                <a:spcPct val="115000"/>
              </a:lnSpc>
              <a:spcBef>
                <a:spcPts val="1600"/>
              </a:spcBef>
              <a:spcAft>
                <a:spcPts val="0"/>
              </a:spcAft>
              <a:buSzPts val="1600"/>
              <a:buNone/>
              <a:defRPr sz="1800" b="1"/>
            </a:lvl8pPr>
            <a:lvl9pPr lvl="8" algn="l">
              <a:lnSpc>
                <a:spcPct val="115000"/>
              </a:lnSpc>
              <a:spcBef>
                <a:spcPts val="1600"/>
              </a:spcBef>
              <a:spcAft>
                <a:spcPts val="1600"/>
              </a:spcAft>
              <a:buSzPts val="1600"/>
              <a:buNone/>
              <a:defRPr sz="1800" b="1"/>
            </a:lvl9pPr>
          </a:lstStyle>
          <a:p>
            <a:endParaRPr/>
          </a:p>
        </p:txBody>
      </p:sp>
      <p:sp>
        <p:nvSpPr>
          <p:cNvPr id="103" name="Google Shape;103;p17"/>
          <p:cNvSpPr txBox="1">
            <a:spLocks noGrp="1"/>
          </p:cNvSpPr>
          <p:nvPr>
            <p:ph type="subTitle" idx="6"/>
          </p:nvPr>
        </p:nvSpPr>
        <p:spPr>
          <a:xfrm>
            <a:off x="4669725" y="2264595"/>
            <a:ext cx="2532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4" name="Google Shape;104;p17"/>
          <p:cNvSpPr txBox="1">
            <a:spLocks noGrp="1"/>
          </p:cNvSpPr>
          <p:nvPr>
            <p:ph type="title" idx="7"/>
          </p:nvPr>
        </p:nvSpPr>
        <p:spPr>
          <a:xfrm>
            <a:off x="1941925" y="3000897"/>
            <a:ext cx="2532300" cy="66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5000"/>
              <a:buNone/>
              <a:defRPr sz="3000">
                <a:solidFill>
                  <a:schemeClr val="accent1"/>
                </a:solidFill>
              </a:defRPr>
            </a:lvl1pPr>
            <a:lvl2pPr lvl="1" algn="ctr">
              <a:lnSpc>
                <a:spcPct val="100000"/>
              </a:lnSpc>
              <a:spcBef>
                <a:spcPts val="0"/>
              </a:spcBef>
              <a:spcAft>
                <a:spcPts val="0"/>
              </a:spcAft>
              <a:buClr>
                <a:schemeClr val="accent1"/>
              </a:buClr>
              <a:buSzPts val="5000"/>
              <a:buNone/>
              <a:defRPr sz="5000">
                <a:solidFill>
                  <a:schemeClr val="accent1"/>
                </a:solidFill>
              </a:defRPr>
            </a:lvl2pPr>
            <a:lvl3pPr lvl="2" algn="ctr">
              <a:lnSpc>
                <a:spcPct val="100000"/>
              </a:lnSpc>
              <a:spcBef>
                <a:spcPts val="0"/>
              </a:spcBef>
              <a:spcAft>
                <a:spcPts val="0"/>
              </a:spcAft>
              <a:buClr>
                <a:schemeClr val="accent1"/>
              </a:buClr>
              <a:buSzPts val="5000"/>
              <a:buNone/>
              <a:defRPr sz="5000">
                <a:solidFill>
                  <a:schemeClr val="accent1"/>
                </a:solidFill>
              </a:defRPr>
            </a:lvl3pPr>
            <a:lvl4pPr lvl="3" algn="ctr">
              <a:lnSpc>
                <a:spcPct val="100000"/>
              </a:lnSpc>
              <a:spcBef>
                <a:spcPts val="0"/>
              </a:spcBef>
              <a:spcAft>
                <a:spcPts val="0"/>
              </a:spcAft>
              <a:buClr>
                <a:schemeClr val="accent1"/>
              </a:buClr>
              <a:buSzPts val="5000"/>
              <a:buNone/>
              <a:defRPr sz="5000">
                <a:solidFill>
                  <a:schemeClr val="accent1"/>
                </a:solidFill>
              </a:defRPr>
            </a:lvl4pPr>
            <a:lvl5pPr lvl="4" algn="ctr">
              <a:lnSpc>
                <a:spcPct val="100000"/>
              </a:lnSpc>
              <a:spcBef>
                <a:spcPts val="0"/>
              </a:spcBef>
              <a:spcAft>
                <a:spcPts val="0"/>
              </a:spcAft>
              <a:buClr>
                <a:schemeClr val="accent1"/>
              </a:buClr>
              <a:buSzPts val="5000"/>
              <a:buNone/>
              <a:defRPr sz="5000">
                <a:solidFill>
                  <a:schemeClr val="accent1"/>
                </a:solidFill>
              </a:defRPr>
            </a:lvl5pPr>
            <a:lvl6pPr lvl="5" algn="ctr">
              <a:lnSpc>
                <a:spcPct val="100000"/>
              </a:lnSpc>
              <a:spcBef>
                <a:spcPts val="0"/>
              </a:spcBef>
              <a:spcAft>
                <a:spcPts val="0"/>
              </a:spcAft>
              <a:buClr>
                <a:schemeClr val="accent1"/>
              </a:buClr>
              <a:buSzPts val="5000"/>
              <a:buNone/>
              <a:defRPr sz="5000">
                <a:solidFill>
                  <a:schemeClr val="accent1"/>
                </a:solidFill>
              </a:defRPr>
            </a:lvl6pPr>
            <a:lvl7pPr lvl="6" algn="ctr">
              <a:lnSpc>
                <a:spcPct val="100000"/>
              </a:lnSpc>
              <a:spcBef>
                <a:spcPts val="0"/>
              </a:spcBef>
              <a:spcAft>
                <a:spcPts val="0"/>
              </a:spcAft>
              <a:buClr>
                <a:schemeClr val="accent1"/>
              </a:buClr>
              <a:buSzPts val="5000"/>
              <a:buNone/>
              <a:defRPr sz="5000">
                <a:solidFill>
                  <a:schemeClr val="accent1"/>
                </a:solidFill>
              </a:defRPr>
            </a:lvl7pPr>
            <a:lvl8pPr lvl="7" algn="ctr">
              <a:lnSpc>
                <a:spcPct val="100000"/>
              </a:lnSpc>
              <a:spcBef>
                <a:spcPts val="0"/>
              </a:spcBef>
              <a:spcAft>
                <a:spcPts val="0"/>
              </a:spcAft>
              <a:buClr>
                <a:schemeClr val="accent1"/>
              </a:buClr>
              <a:buSzPts val="5000"/>
              <a:buNone/>
              <a:defRPr sz="5000">
                <a:solidFill>
                  <a:schemeClr val="accent1"/>
                </a:solidFill>
              </a:defRPr>
            </a:lvl8pPr>
            <a:lvl9pPr lvl="8" algn="ctr">
              <a:lnSpc>
                <a:spcPct val="100000"/>
              </a:lnSpc>
              <a:spcBef>
                <a:spcPts val="0"/>
              </a:spcBef>
              <a:spcAft>
                <a:spcPts val="0"/>
              </a:spcAft>
              <a:buClr>
                <a:schemeClr val="accent1"/>
              </a:buClr>
              <a:buSzPts val="5000"/>
              <a:buNone/>
              <a:defRPr sz="5000">
                <a:solidFill>
                  <a:schemeClr val="accent1"/>
                </a:solidFill>
              </a:defRPr>
            </a:lvl9pPr>
          </a:lstStyle>
          <a:p>
            <a:endParaRPr/>
          </a:p>
        </p:txBody>
      </p:sp>
      <p:sp>
        <p:nvSpPr>
          <p:cNvPr id="105" name="Google Shape;105;p17"/>
          <p:cNvSpPr txBox="1">
            <a:spLocks noGrp="1"/>
          </p:cNvSpPr>
          <p:nvPr>
            <p:ph type="subTitle" idx="8"/>
          </p:nvPr>
        </p:nvSpPr>
        <p:spPr>
          <a:xfrm>
            <a:off x="1942000" y="3563291"/>
            <a:ext cx="2532300" cy="6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l">
              <a:lnSpc>
                <a:spcPct val="115000"/>
              </a:lnSpc>
              <a:spcBef>
                <a:spcPts val="0"/>
              </a:spcBef>
              <a:spcAft>
                <a:spcPts val="0"/>
              </a:spcAft>
              <a:buSzPts val="1600"/>
              <a:buNone/>
              <a:defRPr sz="1800" b="1"/>
            </a:lvl2pPr>
            <a:lvl3pPr lvl="2" algn="l">
              <a:lnSpc>
                <a:spcPct val="115000"/>
              </a:lnSpc>
              <a:spcBef>
                <a:spcPts val="1600"/>
              </a:spcBef>
              <a:spcAft>
                <a:spcPts val="0"/>
              </a:spcAft>
              <a:buSzPts val="1600"/>
              <a:buNone/>
              <a:defRPr sz="1800" b="1"/>
            </a:lvl3pPr>
            <a:lvl4pPr lvl="3" algn="l">
              <a:lnSpc>
                <a:spcPct val="115000"/>
              </a:lnSpc>
              <a:spcBef>
                <a:spcPts val="1600"/>
              </a:spcBef>
              <a:spcAft>
                <a:spcPts val="0"/>
              </a:spcAft>
              <a:buSzPts val="1600"/>
              <a:buNone/>
              <a:defRPr sz="1800" b="1"/>
            </a:lvl4pPr>
            <a:lvl5pPr lvl="4" algn="l">
              <a:lnSpc>
                <a:spcPct val="115000"/>
              </a:lnSpc>
              <a:spcBef>
                <a:spcPts val="1600"/>
              </a:spcBef>
              <a:spcAft>
                <a:spcPts val="0"/>
              </a:spcAft>
              <a:buSzPts val="1600"/>
              <a:buNone/>
              <a:defRPr sz="1800" b="1"/>
            </a:lvl5pPr>
            <a:lvl6pPr lvl="5" algn="l">
              <a:lnSpc>
                <a:spcPct val="115000"/>
              </a:lnSpc>
              <a:spcBef>
                <a:spcPts val="1600"/>
              </a:spcBef>
              <a:spcAft>
                <a:spcPts val="0"/>
              </a:spcAft>
              <a:buSzPts val="1600"/>
              <a:buNone/>
              <a:defRPr sz="1800" b="1"/>
            </a:lvl6pPr>
            <a:lvl7pPr lvl="6" algn="l">
              <a:lnSpc>
                <a:spcPct val="115000"/>
              </a:lnSpc>
              <a:spcBef>
                <a:spcPts val="1600"/>
              </a:spcBef>
              <a:spcAft>
                <a:spcPts val="0"/>
              </a:spcAft>
              <a:buSzPts val="1600"/>
              <a:buNone/>
              <a:defRPr sz="1800" b="1"/>
            </a:lvl7pPr>
            <a:lvl8pPr lvl="7" algn="l">
              <a:lnSpc>
                <a:spcPct val="115000"/>
              </a:lnSpc>
              <a:spcBef>
                <a:spcPts val="1600"/>
              </a:spcBef>
              <a:spcAft>
                <a:spcPts val="0"/>
              </a:spcAft>
              <a:buSzPts val="1600"/>
              <a:buNone/>
              <a:defRPr sz="1800" b="1"/>
            </a:lvl8pPr>
            <a:lvl9pPr lvl="8" algn="l">
              <a:lnSpc>
                <a:spcPct val="115000"/>
              </a:lnSpc>
              <a:spcBef>
                <a:spcPts val="1600"/>
              </a:spcBef>
              <a:spcAft>
                <a:spcPts val="1600"/>
              </a:spcAft>
              <a:buSzPts val="1600"/>
              <a:buNone/>
              <a:defRPr sz="1800" b="1"/>
            </a:lvl9pPr>
          </a:lstStyle>
          <a:p>
            <a:endParaRPr/>
          </a:p>
        </p:txBody>
      </p:sp>
      <p:sp>
        <p:nvSpPr>
          <p:cNvPr id="106" name="Google Shape;106;p17"/>
          <p:cNvSpPr txBox="1">
            <a:spLocks noGrp="1"/>
          </p:cNvSpPr>
          <p:nvPr>
            <p:ph type="subTitle" idx="9"/>
          </p:nvPr>
        </p:nvSpPr>
        <p:spPr>
          <a:xfrm>
            <a:off x="1942005" y="4046942"/>
            <a:ext cx="2532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107" name="Google Shape;107;p17"/>
          <p:cNvSpPr txBox="1">
            <a:spLocks noGrp="1"/>
          </p:cNvSpPr>
          <p:nvPr>
            <p:ph type="title" idx="13"/>
          </p:nvPr>
        </p:nvSpPr>
        <p:spPr>
          <a:xfrm>
            <a:off x="4669570" y="3000897"/>
            <a:ext cx="2532300" cy="66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5000"/>
              <a:buNone/>
              <a:defRPr sz="3000">
                <a:solidFill>
                  <a:schemeClr val="accent1"/>
                </a:solidFill>
              </a:defRPr>
            </a:lvl1pPr>
            <a:lvl2pPr lvl="1" algn="ctr">
              <a:lnSpc>
                <a:spcPct val="100000"/>
              </a:lnSpc>
              <a:spcBef>
                <a:spcPts val="0"/>
              </a:spcBef>
              <a:spcAft>
                <a:spcPts val="0"/>
              </a:spcAft>
              <a:buClr>
                <a:schemeClr val="accent1"/>
              </a:buClr>
              <a:buSzPts val="5000"/>
              <a:buNone/>
              <a:defRPr sz="5000">
                <a:solidFill>
                  <a:schemeClr val="accent1"/>
                </a:solidFill>
              </a:defRPr>
            </a:lvl2pPr>
            <a:lvl3pPr lvl="2" algn="ctr">
              <a:lnSpc>
                <a:spcPct val="100000"/>
              </a:lnSpc>
              <a:spcBef>
                <a:spcPts val="0"/>
              </a:spcBef>
              <a:spcAft>
                <a:spcPts val="0"/>
              </a:spcAft>
              <a:buClr>
                <a:schemeClr val="accent1"/>
              </a:buClr>
              <a:buSzPts val="5000"/>
              <a:buNone/>
              <a:defRPr sz="5000">
                <a:solidFill>
                  <a:schemeClr val="accent1"/>
                </a:solidFill>
              </a:defRPr>
            </a:lvl3pPr>
            <a:lvl4pPr lvl="3" algn="ctr">
              <a:lnSpc>
                <a:spcPct val="100000"/>
              </a:lnSpc>
              <a:spcBef>
                <a:spcPts val="0"/>
              </a:spcBef>
              <a:spcAft>
                <a:spcPts val="0"/>
              </a:spcAft>
              <a:buClr>
                <a:schemeClr val="accent1"/>
              </a:buClr>
              <a:buSzPts val="5000"/>
              <a:buNone/>
              <a:defRPr sz="5000">
                <a:solidFill>
                  <a:schemeClr val="accent1"/>
                </a:solidFill>
              </a:defRPr>
            </a:lvl4pPr>
            <a:lvl5pPr lvl="4" algn="ctr">
              <a:lnSpc>
                <a:spcPct val="100000"/>
              </a:lnSpc>
              <a:spcBef>
                <a:spcPts val="0"/>
              </a:spcBef>
              <a:spcAft>
                <a:spcPts val="0"/>
              </a:spcAft>
              <a:buClr>
                <a:schemeClr val="accent1"/>
              </a:buClr>
              <a:buSzPts val="5000"/>
              <a:buNone/>
              <a:defRPr sz="5000">
                <a:solidFill>
                  <a:schemeClr val="accent1"/>
                </a:solidFill>
              </a:defRPr>
            </a:lvl5pPr>
            <a:lvl6pPr lvl="5" algn="ctr">
              <a:lnSpc>
                <a:spcPct val="100000"/>
              </a:lnSpc>
              <a:spcBef>
                <a:spcPts val="0"/>
              </a:spcBef>
              <a:spcAft>
                <a:spcPts val="0"/>
              </a:spcAft>
              <a:buClr>
                <a:schemeClr val="accent1"/>
              </a:buClr>
              <a:buSzPts val="5000"/>
              <a:buNone/>
              <a:defRPr sz="5000">
                <a:solidFill>
                  <a:schemeClr val="accent1"/>
                </a:solidFill>
              </a:defRPr>
            </a:lvl6pPr>
            <a:lvl7pPr lvl="6" algn="ctr">
              <a:lnSpc>
                <a:spcPct val="100000"/>
              </a:lnSpc>
              <a:spcBef>
                <a:spcPts val="0"/>
              </a:spcBef>
              <a:spcAft>
                <a:spcPts val="0"/>
              </a:spcAft>
              <a:buClr>
                <a:schemeClr val="accent1"/>
              </a:buClr>
              <a:buSzPts val="5000"/>
              <a:buNone/>
              <a:defRPr sz="5000">
                <a:solidFill>
                  <a:schemeClr val="accent1"/>
                </a:solidFill>
              </a:defRPr>
            </a:lvl7pPr>
            <a:lvl8pPr lvl="7" algn="ctr">
              <a:lnSpc>
                <a:spcPct val="100000"/>
              </a:lnSpc>
              <a:spcBef>
                <a:spcPts val="0"/>
              </a:spcBef>
              <a:spcAft>
                <a:spcPts val="0"/>
              </a:spcAft>
              <a:buClr>
                <a:schemeClr val="accent1"/>
              </a:buClr>
              <a:buSzPts val="5000"/>
              <a:buNone/>
              <a:defRPr sz="5000">
                <a:solidFill>
                  <a:schemeClr val="accent1"/>
                </a:solidFill>
              </a:defRPr>
            </a:lvl8pPr>
            <a:lvl9pPr lvl="8" algn="ctr">
              <a:lnSpc>
                <a:spcPct val="100000"/>
              </a:lnSpc>
              <a:spcBef>
                <a:spcPts val="0"/>
              </a:spcBef>
              <a:spcAft>
                <a:spcPts val="0"/>
              </a:spcAft>
              <a:buClr>
                <a:schemeClr val="accent1"/>
              </a:buClr>
              <a:buSzPts val="5000"/>
              <a:buNone/>
              <a:defRPr sz="5000">
                <a:solidFill>
                  <a:schemeClr val="accent1"/>
                </a:solidFill>
              </a:defRPr>
            </a:lvl9pPr>
          </a:lstStyle>
          <a:p>
            <a:endParaRPr/>
          </a:p>
        </p:txBody>
      </p:sp>
      <p:sp>
        <p:nvSpPr>
          <p:cNvPr id="108" name="Google Shape;108;p17"/>
          <p:cNvSpPr txBox="1">
            <a:spLocks noGrp="1"/>
          </p:cNvSpPr>
          <p:nvPr>
            <p:ph type="subTitle" idx="14"/>
          </p:nvPr>
        </p:nvSpPr>
        <p:spPr>
          <a:xfrm>
            <a:off x="4669724" y="3563291"/>
            <a:ext cx="2532300" cy="6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l">
              <a:lnSpc>
                <a:spcPct val="115000"/>
              </a:lnSpc>
              <a:spcBef>
                <a:spcPts val="0"/>
              </a:spcBef>
              <a:spcAft>
                <a:spcPts val="0"/>
              </a:spcAft>
              <a:buSzPts val="1600"/>
              <a:buNone/>
              <a:defRPr sz="1800" b="1"/>
            </a:lvl2pPr>
            <a:lvl3pPr lvl="2" algn="l">
              <a:lnSpc>
                <a:spcPct val="115000"/>
              </a:lnSpc>
              <a:spcBef>
                <a:spcPts val="1600"/>
              </a:spcBef>
              <a:spcAft>
                <a:spcPts val="0"/>
              </a:spcAft>
              <a:buSzPts val="1600"/>
              <a:buNone/>
              <a:defRPr sz="1800" b="1"/>
            </a:lvl3pPr>
            <a:lvl4pPr lvl="3" algn="l">
              <a:lnSpc>
                <a:spcPct val="115000"/>
              </a:lnSpc>
              <a:spcBef>
                <a:spcPts val="1600"/>
              </a:spcBef>
              <a:spcAft>
                <a:spcPts val="0"/>
              </a:spcAft>
              <a:buSzPts val="1600"/>
              <a:buNone/>
              <a:defRPr sz="1800" b="1"/>
            </a:lvl4pPr>
            <a:lvl5pPr lvl="4" algn="l">
              <a:lnSpc>
                <a:spcPct val="115000"/>
              </a:lnSpc>
              <a:spcBef>
                <a:spcPts val="1600"/>
              </a:spcBef>
              <a:spcAft>
                <a:spcPts val="0"/>
              </a:spcAft>
              <a:buSzPts val="1600"/>
              <a:buNone/>
              <a:defRPr sz="1800" b="1"/>
            </a:lvl5pPr>
            <a:lvl6pPr lvl="5" algn="l">
              <a:lnSpc>
                <a:spcPct val="115000"/>
              </a:lnSpc>
              <a:spcBef>
                <a:spcPts val="1600"/>
              </a:spcBef>
              <a:spcAft>
                <a:spcPts val="0"/>
              </a:spcAft>
              <a:buSzPts val="1600"/>
              <a:buNone/>
              <a:defRPr sz="1800" b="1"/>
            </a:lvl6pPr>
            <a:lvl7pPr lvl="6" algn="l">
              <a:lnSpc>
                <a:spcPct val="115000"/>
              </a:lnSpc>
              <a:spcBef>
                <a:spcPts val="1600"/>
              </a:spcBef>
              <a:spcAft>
                <a:spcPts val="0"/>
              </a:spcAft>
              <a:buSzPts val="1600"/>
              <a:buNone/>
              <a:defRPr sz="1800" b="1"/>
            </a:lvl7pPr>
            <a:lvl8pPr lvl="7" algn="l">
              <a:lnSpc>
                <a:spcPct val="115000"/>
              </a:lnSpc>
              <a:spcBef>
                <a:spcPts val="1600"/>
              </a:spcBef>
              <a:spcAft>
                <a:spcPts val="0"/>
              </a:spcAft>
              <a:buSzPts val="1600"/>
              <a:buNone/>
              <a:defRPr sz="1800" b="1"/>
            </a:lvl8pPr>
            <a:lvl9pPr lvl="8" algn="l">
              <a:lnSpc>
                <a:spcPct val="115000"/>
              </a:lnSpc>
              <a:spcBef>
                <a:spcPts val="1600"/>
              </a:spcBef>
              <a:spcAft>
                <a:spcPts val="1600"/>
              </a:spcAft>
              <a:buSzPts val="1600"/>
              <a:buNone/>
              <a:defRPr sz="1800" b="1"/>
            </a:lvl9pPr>
          </a:lstStyle>
          <a:p>
            <a:endParaRPr/>
          </a:p>
        </p:txBody>
      </p:sp>
      <p:sp>
        <p:nvSpPr>
          <p:cNvPr id="109" name="Google Shape;109;p17"/>
          <p:cNvSpPr txBox="1">
            <a:spLocks noGrp="1"/>
          </p:cNvSpPr>
          <p:nvPr>
            <p:ph type="subTitle" idx="15"/>
          </p:nvPr>
        </p:nvSpPr>
        <p:spPr>
          <a:xfrm>
            <a:off x="4669725" y="4046942"/>
            <a:ext cx="2532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grpSp>
        <p:nvGrpSpPr>
          <p:cNvPr id="110" name="Google Shape;110;p17"/>
          <p:cNvGrpSpPr/>
          <p:nvPr/>
        </p:nvGrpSpPr>
        <p:grpSpPr>
          <a:xfrm>
            <a:off x="8157391" y="3266348"/>
            <a:ext cx="735985" cy="849321"/>
            <a:chOff x="234450" y="2883925"/>
            <a:chExt cx="262075" cy="302400"/>
          </a:xfrm>
        </p:grpSpPr>
        <p:sp>
          <p:nvSpPr>
            <p:cNvPr id="111" name="Google Shape;111;p17"/>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7"/>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17"/>
          <p:cNvSpPr/>
          <p:nvPr/>
        </p:nvSpPr>
        <p:spPr>
          <a:xfrm rot="5400000">
            <a:off x="-476143" y="2105630"/>
            <a:ext cx="895923" cy="995063"/>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rot="736281">
            <a:off x="-729072" y="2252609"/>
            <a:ext cx="1775126" cy="1440771"/>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a:off x="7273567" y="-235840"/>
            <a:ext cx="1745021" cy="1190860"/>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7"/>
          <p:cNvGrpSpPr/>
          <p:nvPr/>
        </p:nvGrpSpPr>
        <p:grpSpPr>
          <a:xfrm>
            <a:off x="7868316" y="642245"/>
            <a:ext cx="555559" cy="438067"/>
            <a:chOff x="4817100" y="3921250"/>
            <a:chExt cx="264275" cy="208375"/>
          </a:xfrm>
        </p:grpSpPr>
        <p:sp>
          <p:nvSpPr>
            <p:cNvPr id="120" name="Google Shape;120;p17"/>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17"/>
          <p:cNvSpPr/>
          <p:nvPr/>
        </p:nvSpPr>
        <p:spPr>
          <a:xfrm rot="-1800007">
            <a:off x="8294886" y="3769601"/>
            <a:ext cx="861467" cy="883133"/>
          </a:xfrm>
          <a:custGeom>
            <a:avLst/>
            <a:gdLst/>
            <a:ahLst/>
            <a:cxnLst/>
            <a:rect l="l" t="t" r="r" b="b"/>
            <a:pathLst>
              <a:path w="18335" h="18797" extrusionOk="0">
                <a:moveTo>
                  <a:pt x="6409" y="0"/>
                </a:moveTo>
                <a:cubicBezTo>
                  <a:pt x="6328" y="0"/>
                  <a:pt x="6244" y="30"/>
                  <a:pt x="6167" y="101"/>
                </a:cubicBezTo>
                <a:cubicBezTo>
                  <a:pt x="4472" y="1700"/>
                  <a:pt x="3069" y="3590"/>
                  <a:pt x="1404" y="5219"/>
                </a:cubicBezTo>
                <a:lnTo>
                  <a:pt x="1404" y="5219"/>
                </a:lnTo>
                <a:cubicBezTo>
                  <a:pt x="2080" y="3743"/>
                  <a:pt x="2898" y="2352"/>
                  <a:pt x="3583" y="893"/>
                </a:cubicBezTo>
                <a:cubicBezTo>
                  <a:pt x="3714" y="631"/>
                  <a:pt x="3471" y="385"/>
                  <a:pt x="3230" y="385"/>
                </a:cubicBezTo>
                <a:cubicBezTo>
                  <a:pt x="3147" y="385"/>
                  <a:pt x="3063" y="415"/>
                  <a:pt x="2996" y="482"/>
                </a:cubicBezTo>
                <a:cubicBezTo>
                  <a:pt x="2767" y="734"/>
                  <a:pt x="1556" y="1933"/>
                  <a:pt x="1242" y="1933"/>
                </a:cubicBezTo>
                <a:cubicBezTo>
                  <a:pt x="1154" y="1933"/>
                  <a:pt x="1137" y="1837"/>
                  <a:pt x="1234" y="1598"/>
                </a:cubicBezTo>
                <a:cubicBezTo>
                  <a:pt x="1364" y="1338"/>
                  <a:pt x="1130" y="1148"/>
                  <a:pt x="895" y="1148"/>
                </a:cubicBezTo>
                <a:cubicBezTo>
                  <a:pt x="759" y="1148"/>
                  <a:pt x="623" y="1212"/>
                  <a:pt x="559" y="1363"/>
                </a:cubicBezTo>
                <a:cubicBezTo>
                  <a:pt x="383" y="1804"/>
                  <a:pt x="1" y="2802"/>
                  <a:pt x="823" y="2831"/>
                </a:cubicBezTo>
                <a:cubicBezTo>
                  <a:pt x="854" y="2834"/>
                  <a:pt x="885" y="2836"/>
                  <a:pt x="916" y="2836"/>
                </a:cubicBezTo>
                <a:cubicBezTo>
                  <a:pt x="1270" y="2836"/>
                  <a:pt x="1653" y="2655"/>
                  <a:pt x="2020" y="2400"/>
                </a:cubicBezTo>
                <a:lnTo>
                  <a:pt x="2020" y="2400"/>
                </a:lnTo>
                <a:cubicBezTo>
                  <a:pt x="1321" y="3727"/>
                  <a:pt x="599" y="5035"/>
                  <a:pt x="89" y="6443"/>
                </a:cubicBezTo>
                <a:cubicBezTo>
                  <a:pt x="3" y="6723"/>
                  <a:pt x="217" y="6955"/>
                  <a:pt x="441" y="6955"/>
                </a:cubicBezTo>
                <a:cubicBezTo>
                  <a:pt x="523" y="6955"/>
                  <a:pt x="606" y="6924"/>
                  <a:pt x="676" y="6854"/>
                </a:cubicBezTo>
                <a:cubicBezTo>
                  <a:pt x="2070" y="5699"/>
                  <a:pt x="3246" y="4337"/>
                  <a:pt x="4440" y="2992"/>
                </a:cubicBezTo>
                <a:lnTo>
                  <a:pt x="4440" y="2992"/>
                </a:lnTo>
                <a:cubicBezTo>
                  <a:pt x="3109" y="5283"/>
                  <a:pt x="1841" y="7602"/>
                  <a:pt x="823" y="10054"/>
                </a:cubicBezTo>
                <a:cubicBezTo>
                  <a:pt x="706" y="10346"/>
                  <a:pt x="925" y="10522"/>
                  <a:pt x="1154" y="10522"/>
                </a:cubicBezTo>
                <a:cubicBezTo>
                  <a:pt x="1270" y="10522"/>
                  <a:pt x="1390" y="10476"/>
                  <a:pt x="1469" y="10377"/>
                </a:cubicBezTo>
                <a:cubicBezTo>
                  <a:pt x="3316" y="8257"/>
                  <a:pt x="4720" y="5782"/>
                  <a:pt x="6506" y="3614"/>
                </a:cubicBezTo>
                <a:lnTo>
                  <a:pt x="6506" y="3614"/>
                </a:lnTo>
                <a:cubicBezTo>
                  <a:pt x="5010" y="6514"/>
                  <a:pt x="3253" y="9272"/>
                  <a:pt x="2027" y="12315"/>
                </a:cubicBezTo>
                <a:cubicBezTo>
                  <a:pt x="1921" y="12591"/>
                  <a:pt x="2137" y="12791"/>
                  <a:pt x="2365" y="12791"/>
                </a:cubicBezTo>
                <a:cubicBezTo>
                  <a:pt x="2452" y="12791"/>
                  <a:pt x="2541" y="12762"/>
                  <a:pt x="2614" y="12697"/>
                </a:cubicBezTo>
                <a:cubicBezTo>
                  <a:pt x="4839" y="10884"/>
                  <a:pt x="6456" y="8571"/>
                  <a:pt x="8035" y="6220"/>
                </a:cubicBezTo>
                <a:lnTo>
                  <a:pt x="8035" y="6220"/>
                </a:lnTo>
                <a:cubicBezTo>
                  <a:pt x="6250" y="9425"/>
                  <a:pt x="4221" y="12512"/>
                  <a:pt x="2790" y="15927"/>
                </a:cubicBezTo>
                <a:cubicBezTo>
                  <a:pt x="2704" y="16184"/>
                  <a:pt x="2916" y="16410"/>
                  <a:pt x="3151" y="16410"/>
                </a:cubicBezTo>
                <a:cubicBezTo>
                  <a:pt x="3238" y="16410"/>
                  <a:pt x="3328" y="16379"/>
                  <a:pt x="3407" y="16308"/>
                </a:cubicBezTo>
                <a:cubicBezTo>
                  <a:pt x="6601" y="12865"/>
                  <a:pt x="8869" y="8687"/>
                  <a:pt x="11708" y="4975"/>
                </a:cubicBezTo>
                <a:lnTo>
                  <a:pt x="11708" y="4975"/>
                </a:lnTo>
                <a:cubicBezTo>
                  <a:pt x="8993" y="9260"/>
                  <a:pt x="6020" y="13442"/>
                  <a:pt x="4552" y="18305"/>
                </a:cubicBezTo>
                <a:cubicBezTo>
                  <a:pt x="4465" y="18543"/>
                  <a:pt x="4682" y="18796"/>
                  <a:pt x="4907" y="18796"/>
                </a:cubicBezTo>
                <a:cubicBezTo>
                  <a:pt x="4988" y="18796"/>
                  <a:pt x="5070" y="18764"/>
                  <a:pt x="5139" y="18687"/>
                </a:cubicBezTo>
                <a:cubicBezTo>
                  <a:pt x="8861" y="14838"/>
                  <a:pt x="11273" y="9985"/>
                  <a:pt x="14653" y="5841"/>
                </a:cubicBezTo>
                <a:lnTo>
                  <a:pt x="14653" y="5841"/>
                </a:lnTo>
                <a:cubicBezTo>
                  <a:pt x="12582" y="10020"/>
                  <a:pt x="10316" y="14106"/>
                  <a:pt x="8281" y="18275"/>
                </a:cubicBezTo>
                <a:cubicBezTo>
                  <a:pt x="8149" y="18540"/>
                  <a:pt x="8413" y="18771"/>
                  <a:pt x="8653" y="18771"/>
                </a:cubicBezTo>
                <a:cubicBezTo>
                  <a:pt x="8732" y="18771"/>
                  <a:pt x="8809" y="18745"/>
                  <a:pt x="8868" y="18687"/>
                </a:cubicBezTo>
                <a:cubicBezTo>
                  <a:pt x="11794" y="15812"/>
                  <a:pt x="13617" y="12055"/>
                  <a:pt x="16306" y="9022"/>
                </a:cubicBezTo>
                <a:lnTo>
                  <a:pt x="16306" y="9022"/>
                </a:lnTo>
                <a:cubicBezTo>
                  <a:pt x="15092" y="11764"/>
                  <a:pt x="13605" y="14377"/>
                  <a:pt x="12538" y="17189"/>
                </a:cubicBezTo>
                <a:cubicBezTo>
                  <a:pt x="12453" y="17447"/>
                  <a:pt x="12680" y="17673"/>
                  <a:pt x="12912" y="17673"/>
                </a:cubicBezTo>
                <a:cubicBezTo>
                  <a:pt x="12998" y="17673"/>
                  <a:pt x="13084" y="17642"/>
                  <a:pt x="13155" y="17571"/>
                </a:cubicBezTo>
                <a:cubicBezTo>
                  <a:pt x="14475" y="16433"/>
                  <a:pt x="15424" y="14978"/>
                  <a:pt x="16577" y="13698"/>
                </a:cubicBezTo>
                <a:lnTo>
                  <a:pt x="16577" y="13698"/>
                </a:lnTo>
                <a:cubicBezTo>
                  <a:pt x="16065" y="15386"/>
                  <a:pt x="15619" y="17562"/>
                  <a:pt x="17537" y="17562"/>
                </a:cubicBezTo>
                <a:cubicBezTo>
                  <a:pt x="17644" y="17562"/>
                  <a:pt x="17759" y="17556"/>
                  <a:pt x="17882" y="17541"/>
                </a:cubicBezTo>
                <a:cubicBezTo>
                  <a:pt x="18334" y="17485"/>
                  <a:pt x="18216" y="16804"/>
                  <a:pt x="17788" y="16804"/>
                </a:cubicBezTo>
                <a:cubicBezTo>
                  <a:pt x="17771" y="16804"/>
                  <a:pt x="17753" y="16805"/>
                  <a:pt x="17735" y="16807"/>
                </a:cubicBezTo>
                <a:cubicBezTo>
                  <a:pt x="17683" y="16814"/>
                  <a:pt x="17633" y="16818"/>
                  <a:pt x="17586" y="16818"/>
                </a:cubicBezTo>
                <a:cubicBezTo>
                  <a:pt x="16036" y="16818"/>
                  <a:pt x="17536" y="13147"/>
                  <a:pt x="17735" y="12491"/>
                </a:cubicBezTo>
                <a:cubicBezTo>
                  <a:pt x="17821" y="12234"/>
                  <a:pt x="17609" y="12008"/>
                  <a:pt x="17386" y="12008"/>
                </a:cubicBezTo>
                <a:cubicBezTo>
                  <a:pt x="17303" y="12008"/>
                  <a:pt x="17219" y="12038"/>
                  <a:pt x="17148" y="12110"/>
                </a:cubicBezTo>
                <a:cubicBezTo>
                  <a:pt x="15904" y="13182"/>
                  <a:pt x="14989" y="14537"/>
                  <a:pt x="13922" y="15750"/>
                </a:cubicBezTo>
                <a:lnTo>
                  <a:pt x="13922" y="15750"/>
                </a:lnTo>
                <a:cubicBezTo>
                  <a:pt x="15136" y="12988"/>
                  <a:pt x="16626" y="10346"/>
                  <a:pt x="17706" y="7500"/>
                </a:cubicBezTo>
                <a:cubicBezTo>
                  <a:pt x="17792" y="7242"/>
                  <a:pt x="17596" y="7016"/>
                  <a:pt x="17369" y="7016"/>
                </a:cubicBezTo>
                <a:cubicBezTo>
                  <a:pt x="17286" y="7016"/>
                  <a:pt x="17198" y="7047"/>
                  <a:pt x="17119" y="7118"/>
                </a:cubicBezTo>
                <a:cubicBezTo>
                  <a:pt x="14309" y="9738"/>
                  <a:pt x="12522" y="13169"/>
                  <a:pt x="10161" y="16142"/>
                </a:cubicBezTo>
                <a:lnTo>
                  <a:pt x="10161" y="16142"/>
                </a:lnTo>
                <a:cubicBezTo>
                  <a:pt x="12255" y="12005"/>
                  <a:pt x="14495" y="7935"/>
                  <a:pt x="16444" y="3741"/>
                </a:cubicBezTo>
                <a:cubicBezTo>
                  <a:pt x="16574" y="3502"/>
                  <a:pt x="16333" y="3262"/>
                  <a:pt x="16092" y="3262"/>
                </a:cubicBezTo>
                <a:cubicBezTo>
                  <a:pt x="16009" y="3262"/>
                  <a:pt x="15925" y="3291"/>
                  <a:pt x="15856" y="3360"/>
                </a:cubicBezTo>
                <a:cubicBezTo>
                  <a:pt x="11941" y="7435"/>
                  <a:pt x="9451" y="12597"/>
                  <a:pt x="5800" y="16875"/>
                </a:cubicBezTo>
                <a:lnTo>
                  <a:pt x="5800" y="16875"/>
                </a:lnTo>
                <a:cubicBezTo>
                  <a:pt x="7880" y="11441"/>
                  <a:pt x="11675" y="6787"/>
                  <a:pt x="14476" y="1745"/>
                </a:cubicBezTo>
                <a:cubicBezTo>
                  <a:pt x="14631" y="1479"/>
                  <a:pt x="14418" y="1163"/>
                  <a:pt x="14178" y="1163"/>
                </a:cubicBezTo>
                <a:cubicBezTo>
                  <a:pt x="14100" y="1163"/>
                  <a:pt x="14020" y="1196"/>
                  <a:pt x="13948" y="1275"/>
                </a:cubicBezTo>
                <a:cubicBezTo>
                  <a:pt x="13928" y="1295"/>
                  <a:pt x="13909" y="1314"/>
                  <a:pt x="13889" y="1334"/>
                </a:cubicBezTo>
                <a:lnTo>
                  <a:pt x="13889" y="1334"/>
                </a:lnTo>
                <a:lnTo>
                  <a:pt x="13889" y="1334"/>
                </a:lnTo>
                <a:cubicBezTo>
                  <a:pt x="13889" y="1334"/>
                  <a:pt x="13889" y="1335"/>
                  <a:pt x="13888" y="1335"/>
                </a:cubicBezTo>
                <a:lnTo>
                  <a:pt x="13888" y="1335"/>
                </a:lnTo>
                <a:cubicBezTo>
                  <a:pt x="10225" y="5047"/>
                  <a:pt x="7808" y="9709"/>
                  <a:pt x="4605" y="13760"/>
                </a:cubicBezTo>
                <a:lnTo>
                  <a:pt x="4605" y="13760"/>
                </a:lnTo>
                <a:cubicBezTo>
                  <a:pt x="6605" y="9841"/>
                  <a:pt x="9179" y="6224"/>
                  <a:pt x="10894" y="2156"/>
                </a:cubicBezTo>
                <a:cubicBezTo>
                  <a:pt x="10993" y="1879"/>
                  <a:pt x="10758" y="1682"/>
                  <a:pt x="10523" y="1682"/>
                </a:cubicBezTo>
                <a:cubicBezTo>
                  <a:pt x="10409" y="1682"/>
                  <a:pt x="10295" y="1728"/>
                  <a:pt x="10219" y="1833"/>
                </a:cubicBezTo>
                <a:cubicBezTo>
                  <a:pt x="7895" y="4846"/>
                  <a:pt x="6126" y="8304"/>
                  <a:pt x="3425" y="11008"/>
                </a:cubicBezTo>
                <a:lnTo>
                  <a:pt x="3425" y="11008"/>
                </a:lnTo>
                <a:cubicBezTo>
                  <a:pt x="4899" y="7833"/>
                  <a:pt x="6859" y="4902"/>
                  <a:pt x="8252" y="1686"/>
                </a:cubicBezTo>
                <a:cubicBezTo>
                  <a:pt x="8362" y="1422"/>
                  <a:pt x="8125" y="1191"/>
                  <a:pt x="7888" y="1191"/>
                </a:cubicBezTo>
                <a:cubicBezTo>
                  <a:pt x="7809" y="1191"/>
                  <a:pt x="7730" y="1216"/>
                  <a:pt x="7664" y="1275"/>
                </a:cubicBezTo>
                <a:cubicBezTo>
                  <a:pt x="5771" y="3065"/>
                  <a:pt x="4369" y="5244"/>
                  <a:pt x="2880" y="7348"/>
                </a:cubicBezTo>
                <a:lnTo>
                  <a:pt x="2880" y="7348"/>
                </a:lnTo>
                <a:cubicBezTo>
                  <a:pt x="4044" y="5035"/>
                  <a:pt x="5377" y="2810"/>
                  <a:pt x="6725" y="570"/>
                </a:cubicBezTo>
                <a:cubicBezTo>
                  <a:pt x="6881" y="302"/>
                  <a:pt x="6664" y="0"/>
                  <a:pt x="64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 name="Google Shape;123;p17"/>
          <p:cNvGrpSpPr/>
          <p:nvPr/>
        </p:nvGrpSpPr>
        <p:grpSpPr>
          <a:xfrm>
            <a:off x="161840" y="3005783"/>
            <a:ext cx="907030" cy="902434"/>
            <a:chOff x="339400" y="2122975"/>
            <a:chExt cx="518125" cy="515500"/>
          </a:xfrm>
        </p:grpSpPr>
        <p:sp>
          <p:nvSpPr>
            <p:cNvPr id="124" name="Google Shape;124;p17"/>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7"/>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7"/>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7"/>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7"/>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7"/>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7"/>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7"/>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7"/>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7"/>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7"/>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7"/>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7"/>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7"/>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7"/>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1_2_1_1">
    <p:bg>
      <p:bgPr>
        <a:solidFill>
          <a:schemeClr val="lt2"/>
        </a:solidFill>
        <a:effectLst/>
      </p:bgPr>
    </p:bg>
    <p:spTree>
      <p:nvGrpSpPr>
        <p:cNvPr id="1" name="Shape 950"/>
        <p:cNvGrpSpPr/>
        <p:nvPr/>
      </p:nvGrpSpPr>
      <p:grpSpPr>
        <a:xfrm>
          <a:off x="0" y="0"/>
          <a:ext cx="0" cy="0"/>
          <a:chOff x="0" y="0"/>
          <a:chExt cx="0" cy="0"/>
        </a:xfrm>
      </p:grpSpPr>
      <p:sp>
        <p:nvSpPr>
          <p:cNvPr id="951" name="Google Shape;951;p3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dk2"/>
                </a:solidFill>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952" name="Google Shape;952;p38"/>
          <p:cNvSpPr/>
          <p:nvPr/>
        </p:nvSpPr>
        <p:spPr>
          <a:xfrm rot="690541">
            <a:off x="7842034" y="-385229"/>
            <a:ext cx="1048328" cy="1164380"/>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8"/>
          <p:cNvSpPr/>
          <p:nvPr/>
        </p:nvSpPr>
        <p:spPr>
          <a:xfrm rot="736281">
            <a:off x="6664978" y="-620566"/>
            <a:ext cx="1775126" cy="1440771"/>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8"/>
          <p:cNvSpPr/>
          <p:nvPr/>
        </p:nvSpPr>
        <p:spPr>
          <a:xfrm>
            <a:off x="8181556" y="368905"/>
            <a:ext cx="507114" cy="437834"/>
          </a:xfrm>
          <a:custGeom>
            <a:avLst/>
            <a:gdLst/>
            <a:ahLst/>
            <a:cxnLst/>
            <a:rect l="l" t="t" r="r" b="b"/>
            <a:pathLst>
              <a:path w="9867" h="8519" extrusionOk="0">
                <a:moveTo>
                  <a:pt x="2585" y="1"/>
                </a:moveTo>
                <a:cubicBezTo>
                  <a:pt x="2491" y="1"/>
                  <a:pt x="2396" y="39"/>
                  <a:pt x="2320" y="130"/>
                </a:cubicBezTo>
                <a:cubicBezTo>
                  <a:pt x="1" y="2772"/>
                  <a:pt x="382" y="6090"/>
                  <a:pt x="3524" y="7823"/>
                </a:cubicBezTo>
                <a:cubicBezTo>
                  <a:pt x="4344" y="8277"/>
                  <a:pt x="5273" y="8519"/>
                  <a:pt x="6158" y="8519"/>
                </a:cubicBezTo>
                <a:cubicBezTo>
                  <a:pt x="7904" y="8519"/>
                  <a:pt x="9476" y="7578"/>
                  <a:pt x="9690" y="5474"/>
                </a:cubicBezTo>
                <a:cubicBezTo>
                  <a:pt x="9866" y="3624"/>
                  <a:pt x="9103" y="1363"/>
                  <a:pt x="7253" y="629"/>
                </a:cubicBezTo>
                <a:cubicBezTo>
                  <a:pt x="6936" y="500"/>
                  <a:pt x="6618" y="441"/>
                  <a:pt x="6305" y="441"/>
                </a:cubicBezTo>
                <a:cubicBezTo>
                  <a:pt x="5053" y="441"/>
                  <a:pt x="3906" y="1386"/>
                  <a:pt x="3436" y="2537"/>
                </a:cubicBezTo>
                <a:cubicBezTo>
                  <a:pt x="2849" y="3888"/>
                  <a:pt x="3230" y="6501"/>
                  <a:pt x="4904" y="6883"/>
                </a:cubicBezTo>
                <a:cubicBezTo>
                  <a:pt x="5015" y="6909"/>
                  <a:pt x="5127" y="6921"/>
                  <a:pt x="5240" y="6921"/>
                </a:cubicBezTo>
                <a:cubicBezTo>
                  <a:pt x="6295" y="6921"/>
                  <a:pt x="7390" y="5868"/>
                  <a:pt x="7576" y="4886"/>
                </a:cubicBezTo>
                <a:cubicBezTo>
                  <a:pt x="7756" y="3848"/>
                  <a:pt x="6755" y="3625"/>
                  <a:pt x="5837" y="3625"/>
                </a:cubicBezTo>
                <a:cubicBezTo>
                  <a:pt x="5405" y="3625"/>
                  <a:pt x="4991" y="3674"/>
                  <a:pt x="4728" y="3712"/>
                </a:cubicBezTo>
                <a:cubicBezTo>
                  <a:pt x="4285" y="3795"/>
                  <a:pt x="4312" y="4453"/>
                  <a:pt x="4711" y="4453"/>
                </a:cubicBezTo>
                <a:cubicBezTo>
                  <a:pt x="4735" y="4453"/>
                  <a:pt x="4760" y="4451"/>
                  <a:pt x="4787" y="4446"/>
                </a:cubicBezTo>
                <a:cubicBezTo>
                  <a:pt x="4981" y="4416"/>
                  <a:pt x="5518" y="4310"/>
                  <a:pt x="5994" y="4310"/>
                </a:cubicBezTo>
                <a:cubicBezTo>
                  <a:pt x="6453" y="4310"/>
                  <a:pt x="6856" y="4409"/>
                  <a:pt x="6842" y="4769"/>
                </a:cubicBezTo>
                <a:cubicBezTo>
                  <a:pt x="6842" y="5239"/>
                  <a:pt x="6343" y="5650"/>
                  <a:pt x="5990" y="5885"/>
                </a:cubicBezTo>
                <a:cubicBezTo>
                  <a:pt x="5693" y="6094"/>
                  <a:pt x="5432" y="6184"/>
                  <a:pt x="5205" y="6184"/>
                </a:cubicBezTo>
                <a:cubicBezTo>
                  <a:pt x="3996" y="6184"/>
                  <a:pt x="3754" y="3614"/>
                  <a:pt x="4199" y="2626"/>
                </a:cubicBezTo>
                <a:cubicBezTo>
                  <a:pt x="4576" y="1728"/>
                  <a:pt x="5425" y="1225"/>
                  <a:pt x="6296" y="1225"/>
                </a:cubicBezTo>
                <a:cubicBezTo>
                  <a:pt x="6850" y="1225"/>
                  <a:pt x="7413" y="1428"/>
                  <a:pt x="7870" y="1862"/>
                </a:cubicBezTo>
                <a:cubicBezTo>
                  <a:pt x="8985" y="2890"/>
                  <a:pt x="9279" y="5151"/>
                  <a:pt x="8662" y="6531"/>
                </a:cubicBezTo>
                <a:cubicBezTo>
                  <a:pt x="8230" y="7476"/>
                  <a:pt x="7362" y="7819"/>
                  <a:pt x="6412" y="7819"/>
                </a:cubicBezTo>
                <a:cubicBezTo>
                  <a:pt x="5296" y="7819"/>
                  <a:pt x="4066" y="7347"/>
                  <a:pt x="3289" y="6824"/>
                </a:cubicBezTo>
                <a:cubicBezTo>
                  <a:pt x="911" y="5239"/>
                  <a:pt x="1116" y="2596"/>
                  <a:pt x="2878" y="600"/>
                </a:cubicBezTo>
                <a:cubicBezTo>
                  <a:pt x="3118" y="316"/>
                  <a:pt x="2856" y="1"/>
                  <a:pt x="25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CUSTOM_1_2_1_1_1">
    <p:bg>
      <p:bgPr>
        <a:solidFill>
          <a:schemeClr val="lt1"/>
        </a:solidFill>
        <a:effectLst/>
      </p:bgPr>
    </p:bg>
    <p:spTree>
      <p:nvGrpSpPr>
        <p:cNvPr id="1" name="Shape 955"/>
        <p:cNvGrpSpPr/>
        <p:nvPr/>
      </p:nvGrpSpPr>
      <p:grpSpPr>
        <a:xfrm>
          <a:off x="0" y="0"/>
          <a:ext cx="0" cy="0"/>
          <a:chOff x="0" y="0"/>
          <a:chExt cx="0" cy="0"/>
        </a:xfrm>
      </p:grpSpPr>
      <p:sp>
        <p:nvSpPr>
          <p:cNvPr id="956" name="Google Shape;956;p39"/>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957" name="Google Shape;957;p39"/>
          <p:cNvSpPr/>
          <p:nvPr/>
        </p:nvSpPr>
        <p:spPr>
          <a:xfrm>
            <a:off x="-360520" y="3686767"/>
            <a:ext cx="1073754" cy="968031"/>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9"/>
          <p:cNvSpPr/>
          <p:nvPr/>
        </p:nvSpPr>
        <p:spPr>
          <a:xfrm rot="4601863">
            <a:off x="7303762" y="-232371"/>
            <a:ext cx="1284532" cy="1042584"/>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9" name="Google Shape;959;p39"/>
          <p:cNvGrpSpPr/>
          <p:nvPr/>
        </p:nvGrpSpPr>
        <p:grpSpPr>
          <a:xfrm>
            <a:off x="7797999" y="576901"/>
            <a:ext cx="364468" cy="420548"/>
            <a:chOff x="234450" y="2883925"/>
            <a:chExt cx="262075" cy="302400"/>
          </a:xfrm>
        </p:grpSpPr>
        <p:sp>
          <p:nvSpPr>
            <p:cNvPr id="960" name="Google Shape;960;p39"/>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9"/>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9"/>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9"/>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9"/>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5" name="Google Shape;965;p39"/>
          <p:cNvGrpSpPr/>
          <p:nvPr/>
        </p:nvGrpSpPr>
        <p:grpSpPr>
          <a:xfrm>
            <a:off x="-327616" y="4302498"/>
            <a:ext cx="919879" cy="911715"/>
            <a:chOff x="2773525" y="3137475"/>
            <a:chExt cx="715525" cy="709175"/>
          </a:xfrm>
        </p:grpSpPr>
        <p:sp>
          <p:nvSpPr>
            <p:cNvPr id="966" name="Google Shape;966;p39"/>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9"/>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9"/>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9"/>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9"/>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9"/>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9"/>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3" name="Google Shape;973;p39"/>
          <p:cNvGrpSpPr/>
          <p:nvPr/>
        </p:nvGrpSpPr>
        <p:grpSpPr>
          <a:xfrm>
            <a:off x="356158" y="3646655"/>
            <a:ext cx="484073" cy="381680"/>
            <a:chOff x="4817100" y="3921250"/>
            <a:chExt cx="264275" cy="208375"/>
          </a:xfrm>
        </p:grpSpPr>
        <p:sp>
          <p:nvSpPr>
            <p:cNvPr id="974" name="Google Shape;974;p39"/>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9"/>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6" name="Google Shape;976;p39"/>
          <p:cNvSpPr/>
          <p:nvPr/>
        </p:nvSpPr>
        <p:spPr>
          <a:xfrm rot="2350803">
            <a:off x="8311147" y="335199"/>
            <a:ext cx="883492" cy="981303"/>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CUSTOM_1_2_1_1_1_1">
    <p:bg>
      <p:bgPr>
        <a:solidFill>
          <a:schemeClr val="lt1"/>
        </a:solidFill>
        <a:effectLst/>
      </p:bgPr>
    </p:bg>
    <p:spTree>
      <p:nvGrpSpPr>
        <p:cNvPr id="1" name="Shape 977"/>
        <p:cNvGrpSpPr/>
        <p:nvPr/>
      </p:nvGrpSpPr>
      <p:grpSpPr>
        <a:xfrm>
          <a:off x="0" y="0"/>
          <a:ext cx="0" cy="0"/>
          <a:chOff x="0" y="0"/>
          <a:chExt cx="0" cy="0"/>
        </a:xfrm>
      </p:grpSpPr>
      <p:sp>
        <p:nvSpPr>
          <p:cNvPr id="978" name="Google Shape;978;p40"/>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979" name="Google Shape;979;p40"/>
          <p:cNvSpPr/>
          <p:nvPr/>
        </p:nvSpPr>
        <p:spPr>
          <a:xfrm>
            <a:off x="7790451" y="-240451"/>
            <a:ext cx="1022238" cy="1135357"/>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0" name="Google Shape;980;p40"/>
          <p:cNvGrpSpPr/>
          <p:nvPr/>
        </p:nvGrpSpPr>
        <p:grpSpPr>
          <a:xfrm>
            <a:off x="8538866" y="82704"/>
            <a:ext cx="398616" cy="459950"/>
            <a:chOff x="234450" y="2883925"/>
            <a:chExt cx="262075" cy="302400"/>
          </a:xfrm>
        </p:grpSpPr>
        <p:sp>
          <p:nvSpPr>
            <p:cNvPr id="981" name="Google Shape;981;p40"/>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40"/>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0"/>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40"/>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40"/>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6" name="Google Shape;986;p40"/>
          <p:cNvGrpSpPr/>
          <p:nvPr/>
        </p:nvGrpSpPr>
        <p:grpSpPr>
          <a:xfrm rot="-2096896">
            <a:off x="7125182" y="39924"/>
            <a:ext cx="862929" cy="973719"/>
            <a:chOff x="2063700" y="2307125"/>
            <a:chExt cx="618825" cy="698275"/>
          </a:xfrm>
        </p:grpSpPr>
        <p:sp>
          <p:nvSpPr>
            <p:cNvPr id="987" name="Google Shape;987;p40"/>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40"/>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40"/>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0"/>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40"/>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40"/>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0"/>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40"/>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6">
  <p:cSld name="CUSTOM_1_2_1_1_1_1_1">
    <p:bg>
      <p:bgPr>
        <a:solidFill>
          <a:schemeClr val="lt1"/>
        </a:solidFill>
        <a:effectLst/>
      </p:bgPr>
    </p:bg>
    <p:spTree>
      <p:nvGrpSpPr>
        <p:cNvPr id="1" name="Shape 995"/>
        <p:cNvGrpSpPr/>
        <p:nvPr/>
      </p:nvGrpSpPr>
      <p:grpSpPr>
        <a:xfrm>
          <a:off x="0" y="0"/>
          <a:ext cx="0" cy="0"/>
          <a:chOff x="0" y="0"/>
          <a:chExt cx="0" cy="0"/>
        </a:xfrm>
      </p:grpSpPr>
      <p:sp>
        <p:nvSpPr>
          <p:cNvPr id="996" name="Google Shape;996;p4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997" name="Google Shape;997;p41"/>
          <p:cNvSpPr/>
          <p:nvPr/>
        </p:nvSpPr>
        <p:spPr>
          <a:xfrm>
            <a:off x="-67425" y="4150300"/>
            <a:ext cx="1049700" cy="716350"/>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8" name="Google Shape;998;p41"/>
          <p:cNvGrpSpPr/>
          <p:nvPr/>
        </p:nvGrpSpPr>
        <p:grpSpPr>
          <a:xfrm>
            <a:off x="546250" y="4705750"/>
            <a:ext cx="641200" cy="382350"/>
            <a:chOff x="4723150" y="2657750"/>
            <a:chExt cx="641200" cy="382350"/>
          </a:xfrm>
        </p:grpSpPr>
        <p:sp>
          <p:nvSpPr>
            <p:cNvPr id="999" name="Google Shape;999;p41"/>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41"/>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1"/>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1"/>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3" name="Google Shape;1003;p41"/>
          <p:cNvSpPr/>
          <p:nvPr/>
        </p:nvSpPr>
        <p:spPr>
          <a:xfrm>
            <a:off x="95050" y="3721529"/>
            <a:ext cx="538100" cy="522725"/>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41"/>
          <p:cNvSpPr/>
          <p:nvPr/>
        </p:nvSpPr>
        <p:spPr>
          <a:xfrm>
            <a:off x="0" y="3656254"/>
            <a:ext cx="728200" cy="656350"/>
          </a:xfrm>
          <a:custGeom>
            <a:avLst/>
            <a:gdLst/>
            <a:ahLst/>
            <a:cxnLst/>
            <a:rect l="l" t="t" r="r" b="b"/>
            <a:pathLst>
              <a:path w="29128" h="26254" extrusionOk="0">
                <a:moveTo>
                  <a:pt x="16391" y="749"/>
                </a:moveTo>
                <a:cubicBezTo>
                  <a:pt x="17341" y="749"/>
                  <a:pt x="18277" y="877"/>
                  <a:pt x="19174" y="1151"/>
                </a:cubicBezTo>
                <a:cubicBezTo>
                  <a:pt x="19210" y="1160"/>
                  <a:pt x="19244" y="1164"/>
                  <a:pt x="19277" y="1164"/>
                </a:cubicBezTo>
                <a:cubicBezTo>
                  <a:pt x="19322" y="1164"/>
                  <a:pt x="19363" y="1156"/>
                  <a:pt x="19401" y="1142"/>
                </a:cubicBezTo>
                <a:lnTo>
                  <a:pt x="19401" y="1142"/>
                </a:lnTo>
                <a:cubicBezTo>
                  <a:pt x="19457" y="1139"/>
                  <a:pt x="19513" y="1137"/>
                  <a:pt x="19569" y="1137"/>
                </a:cubicBezTo>
                <a:cubicBezTo>
                  <a:pt x="21518" y="1137"/>
                  <a:pt x="23315" y="3153"/>
                  <a:pt x="24577" y="4498"/>
                </a:cubicBezTo>
                <a:cubicBezTo>
                  <a:pt x="25663" y="5702"/>
                  <a:pt x="26573" y="7112"/>
                  <a:pt x="27190" y="8668"/>
                </a:cubicBezTo>
                <a:cubicBezTo>
                  <a:pt x="28188" y="11252"/>
                  <a:pt x="28247" y="14100"/>
                  <a:pt x="27337" y="16742"/>
                </a:cubicBezTo>
                <a:cubicBezTo>
                  <a:pt x="25674" y="21960"/>
                  <a:pt x="20456" y="25498"/>
                  <a:pt x="15045" y="25498"/>
                </a:cubicBezTo>
                <a:cubicBezTo>
                  <a:pt x="14914" y="25498"/>
                  <a:pt x="14783" y="25496"/>
                  <a:pt x="14652" y="25492"/>
                </a:cubicBezTo>
                <a:cubicBezTo>
                  <a:pt x="7664" y="25257"/>
                  <a:pt x="1175" y="18827"/>
                  <a:pt x="2526" y="11692"/>
                </a:cubicBezTo>
                <a:cubicBezTo>
                  <a:pt x="3643" y="5979"/>
                  <a:pt x="10315" y="749"/>
                  <a:pt x="16391" y="749"/>
                </a:cubicBezTo>
                <a:close/>
                <a:moveTo>
                  <a:pt x="16318" y="0"/>
                </a:moveTo>
                <a:cubicBezTo>
                  <a:pt x="9882" y="0"/>
                  <a:pt x="3293" y="5514"/>
                  <a:pt x="1851" y="11486"/>
                </a:cubicBezTo>
                <a:cubicBezTo>
                  <a:pt x="1" y="19091"/>
                  <a:pt x="7224" y="25492"/>
                  <a:pt x="14212" y="26197"/>
                </a:cubicBezTo>
                <a:cubicBezTo>
                  <a:pt x="14605" y="26235"/>
                  <a:pt x="14995" y="26254"/>
                  <a:pt x="15383" y="26254"/>
                </a:cubicBezTo>
                <a:cubicBezTo>
                  <a:pt x="21206" y="26254"/>
                  <a:pt x="26425" y="22016"/>
                  <a:pt x="28159" y="16566"/>
                </a:cubicBezTo>
                <a:cubicBezTo>
                  <a:pt x="29128" y="13571"/>
                  <a:pt x="28776" y="10400"/>
                  <a:pt x="27513" y="7581"/>
                </a:cubicBezTo>
                <a:cubicBezTo>
                  <a:pt x="26720" y="5937"/>
                  <a:pt x="25663" y="4469"/>
                  <a:pt x="24371" y="3206"/>
                </a:cubicBezTo>
                <a:cubicBezTo>
                  <a:pt x="23125" y="1960"/>
                  <a:pt x="21486" y="400"/>
                  <a:pt x="19628" y="400"/>
                </a:cubicBezTo>
                <a:cubicBezTo>
                  <a:pt x="19517" y="400"/>
                  <a:pt x="19405" y="405"/>
                  <a:pt x="19292" y="417"/>
                </a:cubicBezTo>
                <a:cubicBezTo>
                  <a:pt x="19289" y="417"/>
                  <a:pt x="19287" y="418"/>
                  <a:pt x="19284" y="418"/>
                </a:cubicBezTo>
                <a:lnTo>
                  <a:pt x="19284" y="418"/>
                </a:lnTo>
                <a:cubicBezTo>
                  <a:pt x="18313" y="133"/>
                  <a:pt x="17317" y="0"/>
                  <a:pt x="16318" y="0"/>
                </a:cubicBezTo>
                <a:close/>
              </a:path>
            </a:pathLst>
          </a:custGeom>
          <a:solidFill>
            <a:srgbClr val="485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1"/>
          <p:cNvSpPr/>
          <p:nvPr/>
        </p:nvSpPr>
        <p:spPr>
          <a:xfrm rot="-7297323">
            <a:off x="7387886" y="-434530"/>
            <a:ext cx="766896" cy="1295554"/>
          </a:xfrm>
          <a:custGeom>
            <a:avLst/>
            <a:gdLst/>
            <a:ahLst/>
            <a:cxnLst/>
            <a:rect l="l" t="t" r="r" b="b"/>
            <a:pathLst>
              <a:path w="15857" h="26788" extrusionOk="0">
                <a:moveTo>
                  <a:pt x="7990" y="307"/>
                </a:moveTo>
                <a:cubicBezTo>
                  <a:pt x="8147" y="307"/>
                  <a:pt x="8303" y="318"/>
                  <a:pt x="8457" y="340"/>
                </a:cubicBezTo>
                <a:cubicBezTo>
                  <a:pt x="8046" y="399"/>
                  <a:pt x="7664" y="487"/>
                  <a:pt x="7253" y="634"/>
                </a:cubicBezTo>
                <a:cubicBezTo>
                  <a:pt x="7224" y="663"/>
                  <a:pt x="7165" y="663"/>
                  <a:pt x="7136" y="722"/>
                </a:cubicBezTo>
                <a:cubicBezTo>
                  <a:pt x="7052" y="651"/>
                  <a:pt x="6949" y="618"/>
                  <a:pt x="6849" y="618"/>
                </a:cubicBezTo>
                <a:cubicBezTo>
                  <a:pt x="6702" y="618"/>
                  <a:pt x="6559" y="688"/>
                  <a:pt x="6490" y="810"/>
                </a:cubicBezTo>
                <a:cubicBezTo>
                  <a:pt x="6460" y="781"/>
                  <a:pt x="6431" y="781"/>
                  <a:pt x="6372" y="751"/>
                </a:cubicBezTo>
                <a:cubicBezTo>
                  <a:pt x="6460" y="722"/>
                  <a:pt x="6519" y="663"/>
                  <a:pt x="6578" y="634"/>
                </a:cubicBezTo>
                <a:lnTo>
                  <a:pt x="6578" y="605"/>
                </a:lnTo>
                <a:cubicBezTo>
                  <a:pt x="7040" y="406"/>
                  <a:pt x="7519" y="307"/>
                  <a:pt x="7990" y="307"/>
                </a:cubicBezTo>
                <a:close/>
                <a:moveTo>
                  <a:pt x="9984" y="1456"/>
                </a:moveTo>
                <a:lnTo>
                  <a:pt x="9984" y="1456"/>
                </a:lnTo>
                <a:cubicBezTo>
                  <a:pt x="10213" y="1514"/>
                  <a:pt x="10443" y="1543"/>
                  <a:pt x="10645" y="1627"/>
                </a:cubicBezTo>
                <a:lnTo>
                  <a:pt x="10645" y="1627"/>
                </a:lnTo>
                <a:cubicBezTo>
                  <a:pt x="10549" y="1684"/>
                  <a:pt x="10475" y="1761"/>
                  <a:pt x="10424" y="1838"/>
                </a:cubicBezTo>
                <a:cubicBezTo>
                  <a:pt x="10307" y="2014"/>
                  <a:pt x="10189" y="2161"/>
                  <a:pt x="10101" y="2337"/>
                </a:cubicBezTo>
                <a:cubicBezTo>
                  <a:pt x="10072" y="2043"/>
                  <a:pt x="10042" y="1750"/>
                  <a:pt x="9984" y="1456"/>
                </a:cubicBezTo>
                <a:close/>
                <a:moveTo>
                  <a:pt x="11599" y="4157"/>
                </a:moveTo>
                <a:cubicBezTo>
                  <a:pt x="11599" y="4510"/>
                  <a:pt x="11569" y="4891"/>
                  <a:pt x="11540" y="5244"/>
                </a:cubicBezTo>
                <a:cubicBezTo>
                  <a:pt x="11496" y="5229"/>
                  <a:pt x="11452" y="5222"/>
                  <a:pt x="11408" y="5222"/>
                </a:cubicBezTo>
                <a:cubicBezTo>
                  <a:pt x="11364" y="5222"/>
                  <a:pt x="11320" y="5229"/>
                  <a:pt x="11276" y="5244"/>
                </a:cubicBezTo>
                <a:lnTo>
                  <a:pt x="11305" y="4950"/>
                </a:lnTo>
                <a:cubicBezTo>
                  <a:pt x="11393" y="4657"/>
                  <a:pt x="11510" y="4392"/>
                  <a:pt x="11599" y="4157"/>
                </a:cubicBezTo>
                <a:close/>
                <a:moveTo>
                  <a:pt x="9044" y="3423"/>
                </a:moveTo>
                <a:cubicBezTo>
                  <a:pt x="9015" y="3922"/>
                  <a:pt x="8985" y="4392"/>
                  <a:pt x="8897" y="4891"/>
                </a:cubicBezTo>
                <a:lnTo>
                  <a:pt x="8897" y="4862"/>
                </a:lnTo>
                <a:cubicBezTo>
                  <a:pt x="8809" y="5097"/>
                  <a:pt x="8721" y="5361"/>
                  <a:pt x="8633" y="5596"/>
                </a:cubicBezTo>
                <a:lnTo>
                  <a:pt x="8574" y="5596"/>
                </a:lnTo>
                <a:cubicBezTo>
                  <a:pt x="8750" y="4980"/>
                  <a:pt x="8868" y="4334"/>
                  <a:pt x="8956" y="3688"/>
                </a:cubicBezTo>
                <a:cubicBezTo>
                  <a:pt x="8985" y="3600"/>
                  <a:pt x="9015" y="3511"/>
                  <a:pt x="9044" y="3423"/>
                </a:cubicBezTo>
                <a:close/>
                <a:moveTo>
                  <a:pt x="10277" y="4392"/>
                </a:moveTo>
                <a:cubicBezTo>
                  <a:pt x="10277" y="4510"/>
                  <a:pt x="10248" y="4627"/>
                  <a:pt x="10219" y="4774"/>
                </a:cubicBezTo>
                <a:cubicBezTo>
                  <a:pt x="10013" y="5420"/>
                  <a:pt x="9866" y="6095"/>
                  <a:pt x="9690" y="6771"/>
                </a:cubicBezTo>
                <a:cubicBezTo>
                  <a:pt x="9661" y="6741"/>
                  <a:pt x="9602" y="6741"/>
                  <a:pt x="9573" y="6712"/>
                </a:cubicBezTo>
                <a:cubicBezTo>
                  <a:pt x="9719" y="6242"/>
                  <a:pt x="9837" y="5743"/>
                  <a:pt x="9925" y="5244"/>
                </a:cubicBezTo>
                <a:cubicBezTo>
                  <a:pt x="10072" y="4950"/>
                  <a:pt x="10160" y="4657"/>
                  <a:pt x="10277" y="4392"/>
                </a:cubicBezTo>
                <a:close/>
                <a:moveTo>
                  <a:pt x="14359" y="2983"/>
                </a:moveTo>
                <a:cubicBezTo>
                  <a:pt x="14946" y="3482"/>
                  <a:pt x="15005" y="4480"/>
                  <a:pt x="15034" y="5185"/>
                </a:cubicBezTo>
                <a:lnTo>
                  <a:pt x="15063" y="5185"/>
                </a:lnTo>
                <a:cubicBezTo>
                  <a:pt x="15063" y="5860"/>
                  <a:pt x="15034" y="6506"/>
                  <a:pt x="14975" y="7182"/>
                </a:cubicBezTo>
                <a:cubicBezTo>
                  <a:pt x="14946" y="7005"/>
                  <a:pt x="14946" y="6859"/>
                  <a:pt x="14916" y="6712"/>
                </a:cubicBezTo>
                <a:cubicBezTo>
                  <a:pt x="14887" y="6565"/>
                  <a:pt x="14799" y="6448"/>
                  <a:pt x="14682" y="6389"/>
                </a:cubicBezTo>
                <a:cubicBezTo>
                  <a:pt x="14799" y="5420"/>
                  <a:pt x="14682" y="4422"/>
                  <a:pt x="14300" y="3511"/>
                </a:cubicBezTo>
                <a:cubicBezTo>
                  <a:pt x="14300" y="3423"/>
                  <a:pt x="14329" y="3277"/>
                  <a:pt x="14359" y="3159"/>
                </a:cubicBezTo>
                <a:cubicBezTo>
                  <a:pt x="14388" y="3100"/>
                  <a:pt x="14388" y="3042"/>
                  <a:pt x="14359" y="2983"/>
                </a:cubicBezTo>
                <a:close/>
                <a:moveTo>
                  <a:pt x="13918" y="9031"/>
                </a:moveTo>
                <a:lnTo>
                  <a:pt x="13918" y="9031"/>
                </a:lnTo>
                <a:cubicBezTo>
                  <a:pt x="13859" y="9619"/>
                  <a:pt x="13771" y="10206"/>
                  <a:pt x="13625" y="10793"/>
                </a:cubicBezTo>
                <a:lnTo>
                  <a:pt x="13566" y="10822"/>
                </a:lnTo>
                <a:cubicBezTo>
                  <a:pt x="13683" y="10235"/>
                  <a:pt x="13801" y="9648"/>
                  <a:pt x="13889" y="9061"/>
                </a:cubicBezTo>
                <a:lnTo>
                  <a:pt x="13918" y="9031"/>
                </a:lnTo>
                <a:close/>
                <a:moveTo>
                  <a:pt x="5168" y="1926"/>
                </a:moveTo>
                <a:lnTo>
                  <a:pt x="5168" y="1926"/>
                </a:lnTo>
                <a:cubicBezTo>
                  <a:pt x="4963" y="2337"/>
                  <a:pt x="4816" y="2748"/>
                  <a:pt x="4640" y="3188"/>
                </a:cubicBezTo>
                <a:cubicBezTo>
                  <a:pt x="4581" y="3247"/>
                  <a:pt x="4522" y="3335"/>
                  <a:pt x="4493" y="3423"/>
                </a:cubicBezTo>
                <a:cubicBezTo>
                  <a:pt x="4053" y="4657"/>
                  <a:pt x="3730" y="5948"/>
                  <a:pt x="3436" y="7240"/>
                </a:cubicBezTo>
                <a:cubicBezTo>
                  <a:pt x="3230" y="8151"/>
                  <a:pt x="3025" y="9090"/>
                  <a:pt x="2849" y="10030"/>
                </a:cubicBezTo>
                <a:cubicBezTo>
                  <a:pt x="2819" y="10059"/>
                  <a:pt x="2819" y="10118"/>
                  <a:pt x="2849" y="10177"/>
                </a:cubicBezTo>
                <a:cubicBezTo>
                  <a:pt x="2790" y="10353"/>
                  <a:pt x="2761" y="10500"/>
                  <a:pt x="2731" y="10676"/>
                </a:cubicBezTo>
                <a:lnTo>
                  <a:pt x="2643" y="10969"/>
                </a:lnTo>
                <a:cubicBezTo>
                  <a:pt x="2438" y="11351"/>
                  <a:pt x="2291" y="11733"/>
                  <a:pt x="2115" y="12144"/>
                </a:cubicBezTo>
                <a:cubicBezTo>
                  <a:pt x="2643" y="10088"/>
                  <a:pt x="3054" y="8004"/>
                  <a:pt x="3612" y="5948"/>
                </a:cubicBezTo>
                <a:cubicBezTo>
                  <a:pt x="3935" y="4774"/>
                  <a:pt x="4376" y="3130"/>
                  <a:pt x="5168" y="1926"/>
                </a:cubicBezTo>
                <a:close/>
                <a:moveTo>
                  <a:pt x="8163" y="11645"/>
                </a:moveTo>
                <a:lnTo>
                  <a:pt x="8163" y="11645"/>
                </a:lnTo>
                <a:cubicBezTo>
                  <a:pt x="8031" y="12020"/>
                  <a:pt x="7882" y="12378"/>
                  <a:pt x="7741" y="12758"/>
                </a:cubicBezTo>
                <a:lnTo>
                  <a:pt x="7741" y="12758"/>
                </a:lnTo>
                <a:cubicBezTo>
                  <a:pt x="7872" y="12388"/>
                  <a:pt x="8003" y="12023"/>
                  <a:pt x="8134" y="11674"/>
                </a:cubicBezTo>
                <a:lnTo>
                  <a:pt x="8163" y="11645"/>
                </a:lnTo>
                <a:close/>
                <a:moveTo>
                  <a:pt x="8016" y="15726"/>
                </a:moveTo>
                <a:lnTo>
                  <a:pt x="8016" y="15726"/>
                </a:lnTo>
                <a:cubicBezTo>
                  <a:pt x="7840" y="16254"/>
                  <a:pt x="7693" y="16812"/>
                  <a:pt x="7547" y="17370"/>
                </a:cubicBezTo>
                <a:cubicBezTo>
                  <a:pt x="7370" y="17693"/>
                  <a:pt x="7194" y="18016"/>
                  <a:pt x="7047" y="18368"/>
                </a:cubicBezTo>
                <a:lnTo>
                  <a:pt x="7047" y="18339"/>
                </a:lnTo>
                <a:cubicBezTo>
                  <a:pt x="7047" y="18222"/>
                  <a:pt x="7047" y="18134"/>
                  <a:pt x="7047" y="18045"/>
                </a:cubicBezTo>
                <a:cubicBezTo>
                  <a:pt x="7400" y="17253"/>
                  <a:pt x="7693" y="16489"/>
                  <a:pt x="8016" y="15726"/>
                </a:cubicBezTo>
                <a:close/>
                <a:moveTo>
                  <a:pt x="9103" y="17781"/>
                </a:moveTo>
                <a:cubicBezTo>
                  <a:pt x="9073" y="17928"/>
                  <a:pt x="9015" y="18134"/>
                  <a:pt x="8956" y="18310"/>
                </a:cubicBezTo>
                <a:cubicBezTo>
                  <a:pt x="8897" y="18398"/>
                  <a:pt x="8809" y="18515"/>
                  <a:pt x="8750" y="18633"/>
                </a:cubicBezTo>
                <a:lnTo>
                  <a:pt x="8750" y="18603"/>
                </a:lnTo>
                <a:cubicBezTo>
                  <a:pt x="8868" y="18339"/>
                  <a:pt x="8985" y="18045"/>
                  <a:pt x="9103" y="17781"/>
                </a:cubicBezTo>
                <a:close/>
                <a:moveTo>
                  <a:pt x="2907" y="17135"/>
                </a:moveTo>
                <a:lnTo>
                  <a:pt x="2907" y="17135"/>
                </a:lnTo>
                <a:cubicBezTo>
                  <a:pt x="2790" y="17693"/>
                  <a:pt x="2673" y="18251"/>
                  <a:pt x="2555" y="18838"/>
                </a:cubicBezTo>
                <a:cubicBezTo>
                  <a:pt x="2526" y="18691"/>
                  <a:pt x="2467" y="18574"/>
                  <a:pt x="2438" y="18457"/>
                </a:cubicBezTo>
                <a:cubicBezTo>
                  <a:pt x="2408" y="18398"/>
                  <a:pt x="2379" y="18339"/>
                  <a:pt x="2320" y="18280"/>
                </a:cubicBezTo>
                <a:cubicBezTo>
                  <a:pt x="2350" y="18251"/>
                  <a:pt x="2379" y="18192"/>
                  <a:pt x="2408" y="18163"/>
                </a:cubicBezTo>
                <a:cubicBezTo>
                  <a:pt x="2584" y="17840"/>
                  <a:pt x="2731" y="17488"/>
                  <a:pt x="2907" y="17135"/>
                </a:cubicBezTo>
                <a:close/>
                <a:moveTo>
                  <a:pt x="5648" y="18143"/>
                </a:moveTo>
                <a:cubicBezTo>
                  <a:pt x="5596" y="18327"/>
                  <a:pt x="5543" y="18515"/>
                  <a:pt x="5491" y="18750"/>
                </a:cubicBezTo>
                <a:cubicBezTo>
                  <a:pt x="5462" y="18809"/>
                  <a:pt x="5462" y="18868"/>
                  <a:pt x="5433" y="18926"/>
                </a:cubicBezTo>
                <a:lnTo>
                  <a:pt x="5344" y="18838"/>
                </a:lnTo>
                <a:cubicBezTo>
                  <a:pt x="5428" y="18589"/>
                  <a:pt x="5537" y="18365"/>
                  <a:pt x="5648" y="18143"/>
                </a:cubicBezTo>
                <a:close/>
                <a:moveTo>
                  <a:pt x="470" y="18486"/>
                </a:moveTo>
                <a:cubicBezTo>
                  <a:pt x="500" y="18515"/>
                  <a:pt x="529" y="18545"/>
                  <a:pt x="558" y="18574"/>
                </a:cubicBezTo>
                <a:cubicBezTo>
                  <a:pt x="558" y="18868"/>
                  <a:pt x="588" y="19161"/>
                  <a:pt x="588" y="19455"/>
                </a:cubicBezTo>
                <a:cubicBezTo>
                  <a:pt x="500" y="19161"/>
                  <a:pt x="470" y="18838"/>
                  <a:pt x="441" y="18515"/>
                </a:cubicBezTo>
                <a:lnTo>
                  <a:pt x="470" y="18486"/>
                </a:lnTo>
                <a:close/>
                <a:moveTo>
                  <a:pt x="10382" y="17985"/>
                </a:moveTo>
                <a:lnTo>
                  <a:pt x="10382" y="17985"/>
                </a:lnTo>
                <a:cubicBezTo>
                  <a:pt x="10365" y="18027"/>
                  <a:pt x="10365" y="18055"/>
                  <a:pt x="10365" y="18104"/>
                </a:cubicBezTo>
                <a:cubicBezTo>
                  <a:pt x="10336" y="18192"/>
                  <a:pt x="10365" y="18310"/>
                  <a:pt x="10395" y="18427"/>
                </a:cubicBezTo>
                <a:cubicBezTo>
                  <a:pt x="10219" y="18809"/>
                  <a:pt x="10042" y="19220"/>
                  <a:pt x="9866" y="19631"/>
                </a:cubicBezTo>
                <a:cubicBezTo>
                  <a:pt x="9866" y="19660"/>
                  <a:pt x="9837" y="19690"/>
                  <a:pt x="9837" y="19719"/>
                </a:cubicBezTo>
                <a:cubicBezTo>
                  <a:pt x="9690" y="20013"/>
                  <a:pt x="9543" y="20277"/>
                  <a:pt x="9396" y="20571"/>
                </a:cubicBezTo>
                <a:cubicBezTo>
                  <a:pt x="9602" y="20013"/>
                  <a:pt x="9778" y="19455"/>
                  <a:pt x="9954" y="18926"/>
                </a:cubicBezTo>
                <a:cubicBezTo>
                  <a:pt x="10097" y="18612"/>
                  <a:pt x="10240" y="18299"/>
                  <a:pt x="10382" y="17985"/>
                </a:cubicBezTo>
                <a:close/>
                <a:moveTo>
                  <a:pt x="3935" y="20159"/>
                </a:moveTo>
                <a:lnTo>
                  <a:pt x="3964" y="20336"/>
                </a:lnTo>
                <a:cubicBezTo>
                  <a:pt x="4019" y="20638"/>
                  <a:pt x="4100" y="20965"/>
                  <a:pt x="4206" y="21270"/>
                </a:cubicBezTo>
                <a:lnTo>
                  <a:pt x="4206" y="21270"/>
                </a:lnTo>
                <a:cubicBezTo>
                  <a:pt x="4096" y="21102"/>
                  <a:pt x="3984" y="20912"/>
                  <a:pt x="3847" y="20747"/>
                </a:cubicBezTo>
                <a:cubicBezTo>
                  <a:pt x="3876" y="20541"/>
                  <a:pt x="3906" y="20365"/>
                  <a:pt x="3935" y="20159"/>
                </a:cubicBezTo>
                <a:close/>
                <a:moveTo>
                  <a:pt x="4346" y="21539"/>
                </a:moveTo>
                <a:cubicBezTo>
                  <a:pt x="4376" y="21598"/>
                  <a:pt x="4405" y="21628"/>
                  <a:pt x="4434" y="21657"/>
                </a:cubicBezTo>
                <a:cubicBezTo>
                  <a:pt x="4522" y="21716"/>
                  <a:pt x="4581" y="21774"/>
                  <a:pt x="4669" y="21804"/>
                </a:cubicBezTo>
                <a:cubicBezTo>
                  <a:pt x="4669" y="21921"/>
                  <a:pt x="4640" y="22039"/>
                  <a:pt x="4610" y="22127"/>
                </a:cubicBezTo>
                <a:cubicBezTo>
                  <a:pt x="4522" y="21921"/>
                  <a:pt x="4434" y="21745"/>
                  <a:pt x="4346" y="21569"/>
                </a:cubicBezTo>
                <a:lnTo>
                  <a:pt x="4346" y="21539"/>
                </a:lnTo>
                <a:close/>
                <a:moveTo>
                  <a:pt x="10571" y="22802"/>
                </a:moveTo>
                <a:cubicBezTo>
                  <a:pt x="10101" y="23888"/>
                  <a:pt x="9543" y="25063"/>
                  <a:pt x="8662" y="25856"/>
                </a:cubicBezTo>
                <a:cubicBezTo>
                  <a:pt x="8721" y="25797"/>
                  <a:pt x="8750" y="25738"/>
                  <a:pt x="8780" y="25679"/>
                </a:cubicBezTo>
                <a:cubicBezTo>
                  <a:pt x="9073" y="25092"/>
                  <a:pt x="9338" y="24534"/>
                  <a:pt x="9631" y="23947"/>
                </a:cubicBezTo>
                <a:cubicBezTo>
                  <a:pt x="9661" y="23918"/>
                  <a:pt x="9690" y="23888"/>
                  <a:pt x="9719" y="23859"/>
                </a:cubicBezTo>
                <a:cubicBezTo>
                  <a:pt x="9749" y="23800"/>
                  <a:pt x="9778" y="23742"/>
                  <a:pt x="9778" y="23683"/>
                </a:cubicBezTo>
                <a:lnTo>
                  <a:pt x="9837" y="23565"/>
                </a:lnTo>
                <a:cubicBezTo>
                  <a:pt x="10101" y="23331"/>
                  <a:pt x="10336" y="23066"/>
                  <a:pt x="10542" y="22802"/>
                </a:cubicBezTo>
                <a:close/>
                <a:moveTo>
                  <a:pt x="5168" y="25151"/>
                </a:moveTo>
                <a:cubicBezTo>
                  <a:pt x="5198" y="25180"/>
                  <a:pt x="5256" y="25210"/>
                  <a:pt x="5286" y="25239"/>
                </a:cubicBezTo>
                <a:cubicBezTo>
                  <a:pt x="5433" y="25298"/>
                  <a:pt x="5609" y="25386"/>
                  <a:pt x="5756" y="25445"/>
                </a:cubicBezTo>
                <a:cubicBezTo>
                  <a:pt x="5785" y="25738"/>
                  <a:pt x="6020" y="25973"/>
                  <a:pt x="6284" y="26002"/>
                </a:cubicBezTo>
                <a:cubicBezTo>
                  <a:pt x="6284" y="26032"/>
                  <a:pt x="6284" y="26061"/>
                  <a:pt x="6284" y="26091"/>
                </a:cubicBezTo>
                <a:cubicBezTo>
                  <a:pt x="5902" y="25826"/>
                  <a:pt x="5521" y="25533"/>
                  <a:pt x="5168" y="25180"/>
                </a:cubicBezTo>
                <a:lnTo>
                  <a:pt x="5168" y="25151"/>
                </a:lnTo>
                <a:close/>
                <a:moveTo>
                  <a:pt x="8662" y="25885"/>
                </a:moveTo>
                <a:lnTo>
                  <a:pt x="8662" y="25885"/>
                </a:lnTo>
                <a:cubicBezTo>
                  <a:pt x="8545" y="25973"/>
                  <a:pt x="8457" y="26061"/>
                  <a:pt x="8339" y="26149"/>
                </a:cubicBezTo>
                <a:cubicBezTo>
                  <a:pt x="8222" y="26237"/>
                  <a:pt x="8075" y="26296"/>
                  <a:pt x="7928" y="26355"/>
                </a:cubicBezTo>
                <a:cubicBezTo>
                  <a:pt x="8016" y="26208"/>
                  <a:pt x="8104" y="26061"/>
                  <a:pt x="8193" y="25914"/>
                </a:cubicBezTo>
                <a:cubicBezTo>
                  <a:pt x="8254" y="25951"/>
                  <a:pt x="8321" y="25968"/>
                  <a:pt x="8388" y="25968"/>
                </a:cubicBezTo>
                <a:cubicBezTo>
                  <a:pt x="8482" y="25968"/>
                  <a:pt x="8577" y="25936"/>
                  <a:pt x="8662" y="25885"/>
                </a:cubicBezTo>
                <a:close/>
                <a:moveTo>
                  <a:pt x="8032" y="0"/>
                </a:moveTo>
                <a:cubicBezTo>
                  <a:pt x="7194" y="0"/>
                  <a:pt x="6382" y="187"/>
                  <a:pt x="5756" y="722"/>
                </a:cubicBezTo>
                <a:cubicBezTo>
                  <a:pt x="4757" y="1603"/>
                  <a:pt x="4229" y="3012"/>
                  <a:pt x="3818" y="4216"/>
                </a:cubicBezTo>
                <a:cubicBezTo>
                  <a:pt x="3230" y="5948"/>
                  <a:pt x="2731" y="7710"/>
                  <a:pt x="2379" y="9501"/>
                </a:cubicBezTo>
                <a:cubicBezTo>
                  <a:pt x="1997" y="10969"/>
                  <a:pt x="1733" y="12467"/>
                  <a:pt x="1263" y="13905"/>
                </a:cubicBezTo>
                <a:cubicBezTo>
                  <a:pt x="764" y="15491"/>
                  <a:pt x="1" y="17135"/>
                  <a:pt x="118" y="18809"/>
                </a:cubicBezTo>
                <a:cubicBezTo>
                  <a:pt x="206" y="20101"/>
                  <a:pt x="999" y="21217"/>
                  <a:pt x="1850" y="22215"/>
                </a:cubicBezTo>
                <a:cubicBezTo>
                  <a:pt x="2232" y="22714"/>
                  <a:pt x="2673" y="23213"/>
                  <a:pt x="3113" y="23654"/>
                </a:cubicBezTo>
                <a:lnTo>
                  <a:pt x="3289" y="23859"/>
                </a:lnTo>
                <a:cubicBezTo>
                  <a:pt x="3583" y="24299"/>
                  <a:pt x="3906" y="24711"/>
                  <a:pt x="4199" y="25122"/>
                </a:cubicBezTo>
                <a:cubicBezTo>
                  <a:pt x="4293" y="25285"/>
                  <a:pt x="4479" y="25374"/>
                  <a:pt x="4670" y="25374"/>
                </a:cubicBezTo>
                <a:cubicBezTo>
                  <a:pt x="4719" y="25374"/>
                  <a:pt x="4768" y="25368"/>
                  <a:pt x="4816" y="25357"/>
                </a:cubicBezTo>
                <a:cubicBezTo>
                  <a:pt x="5286" y="25768"/>
                  <a:pt x="5785" y="26149"/>
                  <a:pt x="6343" y="26472"/>
                </a:cubicBezTo>
                <a:cubicBezTo>
                  <a:pt x="6731" y="26692"/>
                  <a:pt x="7095" y="26788"/>
                  <a:pt x="7434" y="26788"/>
                </a:cubicBezTo>
                <a:cubicBezTo>
                  <a:pt x="9278" y="26788"/>
                  <a:pt x="10425" y="23951"/>
                  <a:pt x="11070" y="22538"/>
                </a:cubicBezTo>
                <a:cubicBezTo>
                  <a:pt x="11187" y="22215"/>
                  <a:pt x="11334" y="21921"/>
                  <a:pt x="11452" y="21598"/>
                </a:cubicBezTo>
                <a:cubicBezTo>
                  <a:pt x="12098" y="20600"/>
                  <a:pt x="12597" y="19543"/>
                  <a:pt x="12890" y="18398"/>
                </a:cubicBezTo>
                <a:cubicBezTo>
                  <a:pt x="12949" y="18222"/>
                  <a:pt x="12920" y="18016"/>
                  <a:pt x="12773" y="17899"/>
                </a:cubicBezTo>
                <a:cubicBezTo>
                  <a:pt x="12979" y="17194"/>
                  <a:pt x="13213" y="16519"/>
                  <a:pt x="13419" y="15843"/>
                </a:cubicBezTo>
                <a:cubicBezTo>
                  <a:pt x="14300" y="13083"/>
                  <a:pt x="14916" y="10235"/>
                  <a:pt x="15328" y="7328"/>
                </a:cubicBezTo>
                <a:cubicBezTo>
                  <a:pt x="15474" y="6007"/>
                  <a:pt x="15856" y="3247"/>
                  <a:pt x="14329" y="2484"/>
                </a:cubicBezTo>
                <a:cubicBezTo>
                  <a:pt x="14297" y="2473"/>
                  <a:pt x="14265" y="2466"/>
                  <a:pt x="14234" y="2466"/>
                </a:cubicBezTo>
                <a:cubicBezTo>
                  <a:pt x="14181" y="2466"/>
                  <a:pt x="14132" y="2487"/>
                  <a:pt x="14094" y="2542"/>
                </a:cubicBezTo>
                <a:cubicBezTo>
                  <a:pt x="14006" y="2484"/>
                  <a:pt x="13947" y="2484"/>
                  <a:pt x="13859" y="2454"/>
                </a:cubicBezTo>
                <a:lnTo>
                  <a:pt x="13859" y="2278"/>
                </a:lnTo>
                <a:cubicBezTo>
                  <a:pt x="13836" y="1951"/>
                  <a:pt x="13589" y="1735"/>
                  <a:pt x="13297" y="1735"/>
                </a:cubicBezTo>
                <a:cubicBezTo>
                  <a:pt x="13222" y="1735"/>
                  <a:pt x="13144" y="1749"/>
                  <a:pt x="13067" y="1779"/>
                </a:cubicBezTo>
                <a:cubicBezTo>
                  <a:pt x="12920" y="1632"/>
                  <a:pt x="12773" y="1515"/>
                  <a:pt x="12626" y="1397"/>
                </a:cubicBezTo>
                <a:lnTo>
                  <a:pt x="12626" y="1397"/>
                </a:lnTo>
                <a:cubicBezTo>
                  <a:pt x="13213" y="1603"/>
                  <a:pt x="13771" y="1838"/>
                  <a:pt x="14300" y="2073"/>
                </a:cubicBezTo>
                <a:cubicBezTo>
                  <a:pt x="14328" y="2083"/>
                  <a:pt x="14355" y="2088"/>
                  <a:pt x="14380" y="2088"/>
                </a:cubicBezTo>
                <a:cubicBezTo>
                  <a:pt x="14571" y="2088"/>
                  <a:pt x="14687" y="1827"/>
                  <a:pt x="14505" y="1750"/>
                </a:cubicBezTo>
                <a:cubicBezTo>
                  <a:pt x="12890" y="1045"/>
                  <a:pt x="11217" y="487"/>
                  <a:pt x="9514" y="164"/>
                </a:cubicBezTo>
                <a:cubicBezTo>
                  <a:pt x="9033" y="66"/>
                  <a:pt x="8528" y="0"/>
                  <a:pt x="8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6" name="Google Shape;1006;p41"/>
          <p:cNvGrpSpPr/>
          <p:nvPr/>
        </p:nvGrpSpPr>
        <p:grpSpPr>
          <a:xfrm>
            <a:off x="8044253" y="-176262"/>
            <a:ext cx="856913" cy="849308"/>
            <a:chOff x="2773525" y="3137475"/>
            <a:chExt cx="715525" cy="709175"/>
          </a:xfrm>
        </p:grpSpPr>
        <p:sp>
          <p:nvSpPr>
            <p:cNvPr id="1007" name="Google Shape;1007;p41"/>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41"/>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41"/>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41"/>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41"/>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1"/>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1"/>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4" name="Google Shape;1014;p41"/>
          <p:cNvSpPr/>
          <p:nvPr/>
        </p:nvSpPr>
        <p:spPr>
          <a:xfrm>
            <a:off x="6830537" y="196863"/>
            <a:ext cx="442856" cy="382354"/>
          </a:xfrm>
          <a:custGeom>
            <a:avLst/>
            <a:gdLst/>
            <a:ahLst/>
            <a:cxnLst/>
            <a:rect l="l" t="t" r="r" b="b"/>
            <a:pathLst>
              <a:path w="9867" h="8519" extrusionOk="0">
                <a:moveTo>
                  <a:pt x="2585" y="1"/>
                </a:moveTo>
                <a:cubicBezTo>
                  <a:pt x="2491" y="1"/>
                  <a:pt x="2396" y="39"/>
                  <a:pt x="2320" y="130"/>
                </a:cubicBezTo>
                <a:cubicBezTo>
                  <a:pt x="1" y="2772"/>
                  <a:pt x="382" y="6090"/>
                  <a:pt x="3524" y="7823"/>
                </a:cubicBezTo>
                <a:cubicBezTo>
                  <a:pt x="4344" y="8277"/>
                  <a:pt x="5273" y="8519"/>
                  <a:pt x="6158" y="8519"/>
                </a:cubicBezTo>
                <a:cubicBezTo>
                  <a:pt x="7904" y="8519"/>
                  <a:pt x="9476" y="7578"/>
                  <a:pt x="9690" y="5474"/>
                </a:cubicBezTo>
                <a:cubicBezTo>
                  <a:pt x="9866" y="3624"/>
                  <a:pt x="9103" y="1363"/>
                  <a:pt x="7253" y="629"/>
                </a:cubicBezTo>
                <a:cubicBezTo>
                  <a:pt x="6936" y="500"/>
                  <a:pt x="6618" y="441"/>
                  <a:pt x="6305" y="441"/>
                </a:cubicBezTo>
                <a:cubicBezTo>
                  <a:pt x="5053" y="441"/>
                  <a:pt x="3906" y="1386"/>
                  <a:pt x="3436" y="2537"/>
                </a:cubicBezTo>
                <a:cubicBezTo>
                  <a:pt x="2849" y="3888"/>
                  <a:pt x="3230" y="6501"/>
                  <a:pt x="4904" y="6883"/>
                </a:cubicBezTo>
                <a:cubicBezTo>
                  <a:pt x="5015" y="6909"/>
                  <a:pt x="5127" y="6921"/>
                  <a:pt x="5240" y="6921"/>
                </a:cubicBezTo>
                <a:cubicBezTo>
                  <a:pt x="6295" y="6921"/>
                  <a:pt x="7390" y="5868"/>
                  <a:pt x="7576" y="4886"/>
                </a:cubicBezTo>
                <a:cubicBezTo>
                  <a:pt x="7756" y="3848"/>
                  <a:pt x="6755" y="3625"/>
                  <a:pt x="5837" y="3625"/>
                </a:cubicBezTo>
                <a:cubicBezTo>
                  <a:pt x="5405" y="3625"/>
                  <a:pt x="4991" y="3674"/>
                  <a:pt x="4728" y="3712"/>
                </a:cubicBezTo>
                <a:cubicBezTo>
                  <a:pt x="4285" y="3795"/>
                  <a:pt x="4312" y="4453"/>
                  <a:pt x="4711" y="4453"/>
                </a:cubicBezTo>
                <a:cubicBezTo>
                  <a:pt x="4735" y="4453"/>
                  <a:pt x="4760" y="4451"/>
                  <a:pt x="4787" y="4446"/>
                </a:cubicBezTo>
                <a:cubicBezTo>
                  <a:pt x="4981" y="4416"/>
                  <a:pt x="5518" y="4310"/>
                  <a:pt x="5994" y="4310"/>
                </a:cubicBezTo>
                <a:cubicBezTo>
                  <a:pt x="6453" y="4310"/>
                  <a:pt x="6856" y="4409"/>
                  <a:pt x="6842" y="4769"/>
                </a:cubicBezTo>
                <a:cubicBezTo>
                  <a:pt x="6842" y="5239"/>
                  <a:pt x="6343" y="5650"/>
                  <a:pt x="5990" y="5885"/>
                </a:cubicBezTo>
                <a:cubicBezTo>
                  <a:pt x="5693" y="6094"/>
                  <a:pt x="5432" y="6184"/>
                  <a:pt x="5205" y="6184"/>
                </a:cubicBezTo>
                <a:cubicBezTo>
                  <a:pt x="3996" y="6184"/>
                  <a:pt x="3754" y="3614"/>
                  <a:pt x="4199" y="2626"/>
                </a:cubicBezTo>
                <a:cubicBezTo>
                  <a:pt x="4576" y="1728"/>
                  <a:pt x="5425" y="1225"/>
                  <a:pt x="6296" y="1225"/>
                </a:cubicBezTo>
                <a:cubicBezTo>
                  <a:pt x="6850" y="1225"/>
                  <a:pt x="7413" y="1428"/>
                  <a:pt x="7870" y="1862"/>
                </a:cubicBezTo>
                <a:cubicBezTo>
                  <a:pt x="8985" y="2890"/>
                  <a:pt x="9279" y="5151"/>
                  <a:pt x="8662" y="6531"/>
                </a:cubicBezTo>
                <a:cubicBezTo>
                  <a:pt x="8230" y="7476"/>
                  <a:pt x="7362" y="7819"/>
                  <a:pt x="6412" y="7819"/>
                </a:cubicBezTo>
                <a:cubicBezTo>
                  <a:pt x="5296" y="7819"/>
                  <a:pt x="4066" y="7347"/>
                  <a:pt x="3289" y="6824"/>
                </a:cubicBezTo>
                <a:cubicBezTo>
                  <a:pt x="911" y="5239"/>
                  <a:pt x="1116" y="2596"/>
                  <a:pt x="2878" y="600"/>
                </a:cubicBezTo>
                <a:cubicBezTo>
                  <a:pt x="3118" y="316"/>
                  <a:pt x="2856" y="1"/>
                  <a:pt x="25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5" name="Google Shape;1015;p41"/>
          <p:cNvGrpSpPr/>
          <p:nvPr/>
        </p:nvGrpSpPr>
        <p:grpSpPr>
          <a:xfrm>
            <a:off x="8555439" y="412103"/>
            <a:ext cx="714247" cy="700101"/>
            <a:chOff x="5242850" y="3197525"/>
            <a:chExt cx="430425" cy="421900"/>
          </a:xfrm>
        </p:grpSpPr>
        <p:sp>
          <p:nvSpPr>
            <p:cNvPr id="1016" name="Google Shape;1016;p41"/>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41"/>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41"/>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1"/>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41"/>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41"/>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1"/>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41"/>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41"/>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41"/>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41"/>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41"/>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1"/>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1"/>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1"/>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1"/>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41"/>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41"/>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7">
  <p:cSld name="CUSTOM_1_2_1_1_1_1_1_1">
    <p:bg>
      <p:bgPr>
        <a:solidFill>
          <a:schemeClr val="lt1"/>
        </a:solidFill>
        <a:effectLst/>
      </p:bgPr>
    </p:bg>
    <p:spTree>
      <p:nvGrpSpPr>
        <p:cNvPr id="1" name="Shape 1034"/>
        <p:cNvGrpSpPr/>
        <p:nvPr/>
      </p:nvGrpSpPr>
      <p:grpSpPr>
        <a:xfrm>
          <a:off x="0" y="0"/>
          <a:ext cx="0" cy="0"/>
          <a:chOff x="0" y="0"/>
          <a:chExt cx="0" cy="0"/>
        </a:xfrm>
      </p:grpSpPr>
      <p:sp>
        <p:nvSpPr>
          <p:cNvPr id="1035" name="Google Shape;1035;p42"/>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lumns text">
  <p:cSld name="CUSTOM_1_1">
    <p:bg>
      <p:bgPr>
        <a:solidFill>
          <a:schemeClr val="lt1"/>
        </a:solidFill>
        <a:effectLst/>
      </p:bgPr>
    </p:bg>
    <p:spTree>
      <p:nvGrpSpPr>
        <p:cNvPr id="1" name="Shape 1036"/>
        <p:cNvGrpSpPr/>
        <p:nvPr/>
      </p:nvGrpSpPr>
      <p:grpSpPr>
        <a:xfrm>
          <a:off x="0" y="0"/>
          <a:ext cx="0" cy="0"/>
          <a:chOff x="0" y="0"/>
          <a:chExt cx="0" cy="0"/>
        </a:xfrm>
      </p:grpSpPr>
      <p:sp>
        <p:nvSpPr>
          <p:cNvPr id="1037" name="Google Shape;1037;p4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dk2"/>
                </a:solidFill>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1038" name="Google Shape;1038;p43"/>
          <p:cNvSpPr txBox="1">
            <a:spLocks noGrp="1"/>
          </p:cNvSpPr>
          <p:nvPr>
            <p:ph type="subTitle" idx="1"/>
          </p:nvPr>
        </p:nvSpPr>
        <p:spPr>
          <a:xfrm>
            <a:off x="713237" y="2655479"/>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1039" name="Google Shape;1039;p43"/>
          <p:cNvSpPr txBox="1">
            <a:spLocks noGrp="1"/>
          </p:cNvSpPr>
          <p:nvPr>
            <p:ph type="subTitle" idx="2"/>
          </p:nvPr>
        </p:nvSpPr>
        <p:spPr>
          <a:xfrm>
            <a:off x="713237" y="3185575"/>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1040" name="Google Shape;1040;p43"/>
          <p:cNvSpPr txBox="1">
            <a:spLocks noGrp="1"/>
          </p:cNvSpPr>
          <p:nvPr>
            <p:ph type="subTitle" idx="3"/>
          </p:nvPr>
        </p:nvSpPr>
        <p:spPr>
          <a:xfrm>
            <a:off x="3613337" y="2655479"/>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1041" name="Google Shape;1041;p43"/>
          <p:cNvSpPr txBox="1">
            <a:spLocks noGrp="1"/>
          </p:cNvSpPr>
          <p:nvPr>
            <p:ph type="subTitle" idx="4"/>
          </p:nvPr>
        </p:nvSpPr>
        <p:spPr>
          <a:xfrm>
            <a:off x="3613337" y="3185575"/>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1042" name="Google Shape;1042;p43"/>
          <p:cNvSpPr txBox="1">
            <a:spLocks noGrp="1"/>
          </p:cNvSpPr>
          <p:nvPr>
            <p:ph type="subTitle" idx="5"/>
          </p:nvPr>
        </p:nvSpPr>
        <p:spPr>
          <a:xfrm>
            <a:off x="6513437" y="2655479"/>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lvl1pPr>
            <a:lvl2pPr lvl="1" algn="ctr">
              <a:lnSpc>
                <a:spcPct val="100000"/>
              </a:lnSpc>
              <a:spcBef>
                <a:spcPts val="0"/>
              </a:spcBef>
              <a:spcAft>
                <a:spcPts val="0"/>
              </a:spcAft>
              <a:buSzPts val="1600"/>
              <a:buNone/>
              <a:defRPr sz="1800" b="1"/>
            </a:lvl2pPr>
            <a:lvl3pPr lvl="2" algn="ctr">
              <a:lnSpc>
                <a:spcPct val="100000"/>
              </a:lnSpc>
              <a:spcBef>
                <a:spcPts val="1600"/>
              </a:spcBef>
              <a:spcAft>
                <a:spcPts val="0"/>
              </a:spcAft>
              <a:buSzPts val="1600"/>
              <a:buNone/>
              <a:defRPr sz="1800" b="1"/>
            </a:lvl3pPr>
            <a:lvl4pPr lvl="3" algn="ctr">
              <a:lnSpc>
                <a:spcPct val="100000"/>
              </a:lnSpc>
              <a:spcBef>
                <a:spcPts val="1600"/>
              </a:spcBef>
              <a:spcAft>
                <a:spcPts val="0"/>
              </a:spcAft>
              <a:buSzPts val="1600"/>
              <a:buNone/>
              <a:defRPr sz="1800" b="1"/>
            </a:lvl4pPr>
            <a:lvl5pPr lvl="4" algn="ctr">
              <a:lnSpc>
                <a:spcPct val="100000"/>
              </a:lnSpc>
              <a:spcBef>
                <a:spcPts val="1600"/>
              </a:spcBef>
              <a:spcAft>
                <a:spcPts val="0"/>
              </a:spcAft>
              <a:buSzPts val="1600"/>
              <a:buNone/>
              <a:defRPr sz="1800" b="1"/>
            </a:lvl5pPr>
            <a:lvl6pPr lvl="5" algn="ctr">
              <a:lnSpc>
                <a:spcPct val="100000"/>
              </a:lnSpc>
              <a:spcBef>
                <a:spcPts val="1600"/>
              </a:spcBef>
              <a:spcAft>
                <a:spcPts val="0"/>
              </a:spcAft>
              <a:buSzPts val="1600"/>
              <a:buNone/>
              <a:defRPr sz="1800" b="1"/>
            </a:lvl6pPr>
            <a:lvl7pPr lvl="6" algn="ctr">
              <a:lnSpc>
                <a:spcPct val="100000"/>
              </a:lnSpc>
              <a:spcBef>
                <a:spcPts val="1600"/>
              </a:spcBef>
              <a:spcAft>
                <a:spcPts val="0"/>
              </a:spcAft>
              <a:buSzPts val="1600"/>
              <a:buNone/>
              <a:defRPr sz="1800" b="1"/>
            </a:lvl7pPr>
            <a:lvl8pPr lvl="7" algn="ctr">
              <a:lnSpc>
                <a:spcPct val="100000"/>
              </a:lnSpc>
              <a:spcBef>
                <a:spcPts val="1600"/>
              </a:spcBef>
              <a:spcAft>
                <a:spcPts val="0"/>
              </a:spcAft>
              <a:buSzPts val="1600"/>
              <a:buNone/>
              <a:defRPr sz="1800" b="1"/>
            </a:lvl8pPr>
            <a:lvl9pPr lvl="8" algn="ctr">
              <a:lnSpc>
                <a:spcPct val="100000"/>
              </a:lnSpc>
              <a:spcBef>
                <a:spcPts val="1600"/>
              </a:spcBef>
              <a:spcAft>
                <a:spcPts val="1600"/>
              </a:spcAft>
              <a:buSzPts val="1600"/>
              <a:buNone/>
              <a:defRPr sz="1800" b="1"/>
            </a:lvl9pPr>
          </a:lstStyle>
          <a:p>
            <a:endParaRPr/>
          </a:p>
        </p:txBody>
      </p:sp>
      <p:sp>
        <p:nvSpPr>
          <p:cNvPr id="1043" name="Google Shape;1043;p43"/>
          <p:cNvSpPr txBox="1">
            <a:spLocks noGrp="1"/>
          </p:cNvSpPr>
          <p:nvPr>
            <p:ph type="subTitle" idx="6"/>
          </p:nvPr>
        </p:nvSpPr>
        <p:spPr>
          <a:xfrm>
            <a:off x="6513437" y="3185575"/>
            <a:ext cx="1917300" cy="53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1600"/>
              </a:spcBef>
              <a:spcAft>
                <a:spcPts val="0"/>
              </a:spcAft>
              <a:buSzPts val="1600"/>
              <a:buNone/>
              <a:defRPr sz="1400"/>
            </a:lvl3pPr>
            <a:lvl4pPr lvl="3" algn="ctr">
              <a:lnSpc>
                <a:spcPct val="100000"/>
              </a:lnSpc>
              <a:spcBef>
                <a:spcPts val="1600"/>
              </a:spcBef>
              <a:spcAft>
                <a:spcPts val="0"/>
              </a:spcAft>
              <a:buSzPts val="1600"/>
              <a:buNone/>
              <a:defRPr sz="1400"/>
            </a:lvl4pPr>
            <a:lvl5pPr lvl="4" algn="ctr">
              <a:lnSpc>
                <a:spcPct val="100000"/>
              </a:lnSpc>
              <a:spcBef>
                <a:spcPts val="1600"/>
              </a:spcBef>
              <a:spcAft>
                <a:spcPts val="0"/>
              </a:spcAft>
              <a:buSzPts val="1600"/>
              <a:buNone/>
              <a:defRPr sz="1400"/>
            </a:lvl5pPr>
            <a:lvl6pPr lvl="5" algn="ctr">
              <a:lnSpc>
                <a:spcPct val="100000"/>
              </a:lnSpc>
              <a:spcBef>
                <a:spcPts val="1600"/>
              </a:spcBef>
              <a:spcAft>
                <a:spcPts val="0"/>
              </a:spcAft>
              <a:buSzPts val="1600"/>
              <a:buNone/>
              <a:defRPr sz="1400"/>
            </a:lvl6pPr>
            <a:lvl7pPr lvl="6" algn="ctr">
              <a:lnSpc>
                <a:spcPct val="100000"/>
              </a:lnSpc>
              <a:spcBef>
                <a:spcPts val="1600"/>
              </a:spcBef>
              <a:spcAft>
                <a:spcPts val="0"/>
              </a:spcAft>
              <a:buSzPts val="1600"/>
              <a:buNone/>
              <a:defRPr sz="1400"/>
            </a:lvl7pPr>
            <a:lvl8pPr lvl="7" algn="ctr">
              <a:lnSpc>
                <a:spcPct val="100000"/>
              </a:lnSpc>
              <a:spcBef>
                <a:spcPts val="1600"/>
              </a:spcBef>
              <a:spcAft>
                <a:spcPts val="0"/>
              </a:spcAft>
              <a:buSzPts val="1600"/>
              <a:buNone/>
              <a:defRPr sz="1400"/>
            </a:lvl8pPr>
            <a:lvl9pPr lvl="8" algn="ctr">
              <a:lnSpc>
                <a:spcPct val="100000"/>
              </a:lnSpc>
              <a:spcBef>
                <a:spcPts val="1600"/>
              </a:spcBef>
              <a:spcAft>
                <a:spcPts val="1600"/>
              </a:spcAft>
              <a:buSzPts val="1600"/>
              <a:buNone/>
              <a:defRPr sz="1400"/>
            </a:lvl9pPr>
          </a:lstStyle>
          <a:p>
            <a:endParaRPr/>
          </a:p>
        </p:txBody>
      </p:sp>
      <p:sp>
        <p:nvSpPr>
          <p:cNvPr id="1044" name="Google Shape;1044;p43"/>
          <p:cNvSpPr/>
          <p:nvPr/>
        </p:nvSpPr>
        <p:spPr>
          <a:xfrm rot="-7200018">
            <a:off x="7031501" y="4299743"/>
            <a:ext cx="1159438" cy="1287738"/>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5" name="Google Shape;1045;p43"/>
          <p:cNvGrpSpPr/>
          <p:nvPr/>
        </p:nvGrpSpPr>
        <p:grpSpPr>
          <a:xfrm>
            <a:off x="7603030" y="4436855"/>
            <a:ext cx="715523" cy="812375"/>
            <a:chOff x="5992575" y="2249000"/>
            <a:chExt cx="569050" cy="646075"/>
          </a:xfrm>
        </p:grpSpPr>
        <p:sp>
          <p:nvSpPr>
            <p:cNvPr id="1046" name="Google Shape;1046;p43"/>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3"/>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43"/>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43"/>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3"/>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3"/>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3"/>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43"/>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3"/>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5" name="Google Shape;1055;p43"/>
          <p:cNvGrpSpPr/>
          <p:nvPr/>
        </p:nvGrpSpPr>
        <p:grpSpPr>
          <a:xfrm>
            <a:off x="6637212" y="4871561"/>
            <a:ext cx="458385" cy="361426"/>
            <a:chOff x="4817100" y="3921250"/>
            <a:chExt cx="264275" cy="208375"/>
          </a:xfrm>
        </p:grpSpPr>
        <p:sp>
          <p:nvSpPr>
            <p:cNvPr id="1056" name="Google Shape;1056;p43"/>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3"/>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8" name="Google Shape;1058;p43"/>
          <p:cNvSpPr/>
          <p:nvPr/>
        </p:nvSpPr>
        <p:spPr>
          <a:xfrm rot="6323825">
            <a:off x="-264830" y="4418597"/>
            <a:ext cx="1315352" cy="897640"/>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3"/>
          <p:cNvSpPr/>
          <p:nvPr/>
        </p:nvSpPr>
        <p:spPr>
          <a:xfrm rot="2700000">
            <a:off x="-144668" y="4110551"/>
            <a:ext cx="586981" cy="601772"/>
          </a:xfrm>
          <a:custGeom>
            <a:avLst/>
            <a:gdLst/>
            <a:ahLst/>
            <a:cxnLst/>
            <a:rect l="l" t="t" r="r" b="b"/>
            <a:pathLst>
              <a:path w="18335" h="18797" extrusionOk="0">
                <a:moveTo>
                  <a:pt x="6409" y="0"/>
                </a:moveTo>
                <a:cubicBezTo>
                  <a:pt x="6328" y="0"/>
                  <a:pt x="6244" y="30"/>
                  <a:pt x="6167" y="101"/>
                </a:cubicBezTo>
                <a:cubicBezTo>
                  <a:pt x="4472" y="1700"/>
                  <a:pt x="3069" y="3590"/>
                  <a:pt x="1404" y="5219"/>
                </a:cubicBezTo>
                <a:lnTo>
                  <a:pt x="1404" y="5219"/>
                </a:lnTo>
                <a:cubicBezTo>
                  <a:pt x="2080" y="3743"/>
                  <a:pt x="2898" y="2352"/>
                  <a:pt x="3583" y="893"/>
                </a:cubicBezTo>
                <a:cubicBezTo>
                  <a:pt x="3714" y="631"/>
                  <a:pt x="3471" y="385"/>
                  <a:pt x="3230" y="385"/>
                </a:cubicBezTo>
                <a:cubicBezTo>
                  <a:pt x="3147" y="385"/>
                  <a:pt x="3063" y="415"/>
                  <a:pt x="2996" y="482"/>
                </a:cubicBezTo>
                <a:cubicBezTo>
                  <a:pt x="2767" y="734"/>
                  <a:pt x="1556" y="1933"/>
                  <a:pt x="1242" y="1933"/>
                </a:cubicBezTo>
                <a:cubicBezTo>
                  <a:pt x="1154" y="1933"/>
                  <a:pt x="1137" y="1837"/>
                  <a:pt x="1234" y="1598"/>
                </a:cubicBezTo>
                <a:cubicBezTo>
                  <a:pt x="1364" y="1338"/>
                  <a:pt x="1130" y="1148"/>
                  <a:pt x="895" y="1148"/>
                </a:cubicBezTo>
                <a:cubicBezTo>
                  <a:pt x="759" y="1148"/>
                  <a:pt x="623" y="1212"/>
                  <a:pt x="559" y="1363"/>
                </a:cubicBezTo>
                <a:cubicBezTo>
                  <a:pt x="383" y="1804"/>
                  <a:pt x="1" y="2802"/>
                  <a:pt x="823" y="2831"/>
                </a:cubicBezTo>
                <a:cubicBezTo>
                  <a:pt x="854" y="2834"/>
                  <a:pt x="885" y="2836"/>
                  <a:pt x="916" y="2836"/>
                </a:cubicBezTo>
                <a:cubicBezTo>
                  <a:pt x="1270" y="2836"/>
                  <a:pt x="1653" y="2655"/>
                  <a:pt x="2020" y="2400"/>
                </a:cubicBezTo>
                <a:lnTo>
                  <a:pt x="2020" y="2400"/>
                </a:lnTo>
                <a:cubicBezTo>
                  <a:pt x="1321" y="3727"/>
                  <a:pt x="599" y="5035"/>
                  <a:pt x="89" y="6443"/>
                </a:cubicBezTo>
                <a:cubicBezTo>
                  <a:pt x="3" y="6723"/>
                  <a:pt x="217" y="6955"/>
                  <a:pt x="441" y="6955"/>
                </a:cubicBezTo>
                <a:cubicBezTo>
                  <a:pt x="523" y="6955"/>
                  <a:pt x="606" y="6924"/>
                  <a:pt x="676" y="6854"/>
                </a:cubicBezTo>
                <a:cubicBezTo>
                  <a:pt x="2070" y="5699"/>
                  <a:pt x="3246" y="4337"/>
                  <a:pt x="4440" y="2992"/>
                </a:cubicBezTo>
                <a:lnTo>
                  <a:pt x="4440" y="2992"/>
                </a:lnTo>
                <a:cubicBezTo>
                  <a:pt x="3109" y="5283"/>
                  <a:pt x="1841" y="7602"/>
                  <a:pt x="823" y="10054"/>
                </a:cubicBezTo>
                <a:cubicBezTo>
                  <a:pt x="706" y="10346"/>
                  <a:pt x="925" y="10522"/>
                  <a:pt x="1154" y="10522"/>
                </a:cubicBezTo>
                <a:cubicBezTo>
                  <a:pt x="1270" y="10522"/>
                  <a:pt x="1390" y="10476"/>
                  <a:pt x="1469" y="10377"/>
                </a:cubicBezTo>
                <a:cubicBezTo>
                  <a:pt x="3316" y="8257"/>
                  <a:pt x="4720" y="5782"/>
                  <a:pt x="6506" y="3614"/>
                </a:cubicBezTo>
                <a:lnTo>
                  <a:pt x="6506" y="3614"/>
                </a:lnTo>
                <a:cubicBezTo>
                  <a:pt x="5010" y="6514"/>
                  <a:pt x="3253" y="9272"/>
                  <a:pt x="2027" y="12315"/>
                </a:cubicBezTo>
                <a:cubicBezTo>
                  <a:pt x="1921" y="12591"/>
                  <a:pt x="2137" y="12791"/>
                  <a:pt x="2365" y="12791"/>
                </a:cubicBezTo>
                <a:cubicBezTo>
                  <a:pt x="2452" y="12791"/>
                  <a:pt x="2541" y="12762"/>
                  <a:pt x="2614" y="12697"/>
                </a:cubicBezTo>
                <a:cubicBezTo>
                  <a:pt x="4839" y="10884"/>
                  <a:pt x="6456" y="8571"/>
                  <a:pt x="8035" y="6220"/>
                </a:cubicBezTo>
                <a:lnTo>
                  <a:pt x="8035" y="6220"/>
                </a:lnTo>
                <a:cubicBezTo>
                  <a:pt x="6250" y="9425"/>
                  <a:pt x="4221" y="12512"/>
                  <a:pt x="2790" y="15927"/>
                </a:cubicBezTo>
                <a:cubicBezTo>
                  <a:pt x="2704" y="16184"/>
                  <a:pt x="2916" y="16410"/>
                  <a:pt x="3151" y="16410"/>
                </a:cubicBezTo>
                <a:cubicBezTo>
                  <a:pt x="3238" y="16410"/>
                  <a:pt x="3328" y="16379"/>
                  <a:pt x="3407" y="16308"/>
                </a:cubicBezTo>
                <a:cubicBezTo>
                  <a:pt x="6601" y="12865"/>
                  <a:pt x="8869" y="8687"/>
                  <a:pt x="11708" y="4975"/>
                </a:cubicBezTo>
                <a:lnTo>
                  <a:pt x="11708" y="4975"/>
                </a:lnTo>
                <a:cubicBezTo>
                  <a:pt x="8993" y="9260"/>
                  <a:pt x="6020" y="13442"/>
                  <a:pt x="4552" y="18305"/>
                </a:cubicBezTo>
                <a:cubicBezTo>
                  <a:pt x="4465" y="18543"/>
                  <a:pt x="4682" y="18796"/>
                  <a:pt x="4907" y="18796"/>
                </a:cubicBezTo>
                <a:cubicBezTo>
                  <a:pt x="4988" y="18796"/>
                  <a:pt x="5070" y="18764"/>
                  <a:pt x="5139" y="18687"/>
                </a:cubicBezTo>
                <a:cubicBezTo>
                  <a:pt x="8861" y="14838"/>
                  <a:pt x="11273" y="9985"/>
                  <a:pt x="14653" y="5841"/>
                </a:cubicBezTo>
                <a:lnTo>
                  <a:pt x="14653" y="5841"/>
                </a:lnTo>
                <a:cubicBezTo>
                  <a:pt x="12582" y="10020"/>
                  <a:pt x="10316" y="14106"/>
                  <a:pt x="8281" y="18275"/>
                </a:cubicBezTo>
                <a:cubicBezTo>
                  <a:pt x="8149" y="18540"/>
                  <a:pt x="8413" y="18771"/>
                  <a:pt x="8653" y="18771"/>
                </a:cubicBezTo>
                <a:cubicBezTo>
                  <a:pt x="8732" y="18771"/>
                  <a:pt x="8809" y="18745"/>
                  <a:pt x="8868" y="18687"/>
                </a:cubicBezTo>
                <a:cubicBezTo>
                  <a:pt x="11794" y="15812"/>
                  <a:pt x="13617" y="12055"/>
                  <a:pt x="16306" y="9022"/>
                </a:cubicBezTo>
                <a:lnTo>
                  <a:pt x="16306" y="9022"/>
                </a:lnTo>
                <a:cubicBezTo>
                  <a:pt x="15092" y="11764"/>
                  <a:pt x="13605" y="14377"/>
                  <a:pt x="12538" y="17189"/>
                </a:cubicBezTo>
                <a:cubicBezTo>
                  <a:pt x="12453" y="17447"/>
                  <a:pt x="12680" y="17673"/>
                  <a:pt x="12912" y="17673"/>
                </a:cubicBezTo>
                <a:cubicBezTo>
                  <a:pt x="12998" y="17673"/>
                  <a:pt x="13084" y="17642"/>
                  <a:pt x="13155" y="17571"/>
                </a:cubicBezTo>
                <a:cubicBezTo>
                  <a:pt x="14475" y="16433"/>
                  <a:pt x="15424" y="14978"/>
                  <a:pt x="16577" y="13698"/>
                </a:cubicBezTo>
                <a:lnTo>
                  <a:pt x="16577" y="13698"/>
                </a:lnTo>
                <a:cubicBezTo>
                  <a:pt x="16065" y="15386"/>
                  <a:pt x="15619" y="17562"/>
                  <a:pt x="17537" y="17562"/>
                </a:cubicBezTo>
                <a:cubicBezTo>
                  <a:pt x="17644" y="17562"/>
                  <a:pt x="17759" y="17556"/>
                  <a:pt x="17882" y="17541"/>
                </a:cubicBezTo>
                <a:cubicBezTo>
                  <a:pt x="18334" y="17485"/>
                  <a:pt x="18216" y="16804"/>
                  <a:pt x="17788" y="16804"/>
                </a:cubicBezTo>
                <a:cubicBezTo>
                  <a:pt x="17771" y="16804"/>
                  <a:pt x="17753" y="16805"/>
                  <a:pt x="17735" y="16807"/>
                </a:cubicBezTo>
                <a:cubicBezTo>
                  <a:pt x="17683" y="16814"/>
                  <a:pt x="17633" y="16818"/>
                  <a:pt x="17586" y="16818"/>
                </a:cubicBezTo>
                <a:cubicBezTo>
                  <a:pt x="16036" y="16818"/>
                  <a:pt x="17536" y="13147"/>
                  <a:pt x="17735" y="12491"/>
                </a:cubicBezTo>
                <a:cubicBezTo>
                  <a:pt x="17821" y="12234"/>
                  <a:pt x="17609" y="12008"/>
                  <a:pt x="17386" y="12008"/>
                </a:cubicBezTo>
                <a:cubicBezTo>
                  <a:pt x="17303" y="12008"/>
                  <a:pt x="17219" y="12038"/>
                  <a:pt x="17148" y="12110"/>
                </a:cubicBezTo>
                <a:cubicBezTo>
                  <a:pt x="15904" y="13182"/>
                  <a:pt x="14989" y="14537"/>
                  <a:pt x="13922" y="15750"/>
                </a:cubicBezTo>
                <a:lnTo>
                  <a:pt x="13922" y="15750"/>
                </a:lnTo>
                <a:cubicBezTo>
                  <a:pt x="15136" y="12988"/>
                  <a:pt x="16626" y="10346"/>
                  <a:pt x="17706" y="7500"/>
                </a:cubicBezTo>
                <a:cubicBezTo>
                  <a:pt x="17792" y="7242"/>
                  <a:pt x="17596" y="7016"/>
                  <a:pt x="17369" y="7016"/>
                </a:cubicBezTo>
                <a:cubicBezTo>
                  <a:pt x="17286" y="7016"/>
                  <a:pt x="17198" y="7047"/>
                  <a:pt x="17119" y="7118"/>
                </a:cubicBezTo>
                <a:cubicBezTo>
                  <a:pt x="14309" y="9738"/>
                  <a:pt x="12522" y="13169"/>
                  <a:pt x="10161" y="16142"/>
                </a:cubicBezTo>
                <a:lnTo>
                  <a:pt x="10161" y="16142"/>
                </a:lnTo>
                <a:cubicBezTo>
                  <a:pt x="12255" y="12005"/>
                  <a:pt x="14495" y="7935"/>
                  <a:pt x="16444" y="3741"/>
                </a:cubicBezTo>
                <a:cubicBezTo>
                  <a:pt x="16574" y="3502"/>
                  <a:pt x="16333" y="3262"/>
                  <a:pt x="16092" y="3262"/>
                </a:cubicBezTo>
                <a:cubicBezTo>
                  <a:pt x="16009" y="3262"/>
                  <a:pt x="15925" y="3291"/>
                  <a:pt x="15856" y="3360"/>
                </a:cubicBezTo>
                <a:cubicBezTo>
                  <a:pt x="11941" y="7435"/>
                  <a:pt x="9451" y="12597"/>
                  <a:pt x="5800" y="16875"/>
                </a:cubicBezTo>
                <a:lnTo>
                  <a:pt x="5800" y="16875"/>
                </a:lnTo>
                <a:cubicBezTo>
                  <a:pt x="7880" y="11441"/>
                  <a:pt x="11675" y="6787"/>
                  <a:pt x="14476" y="1745"/>
                </a:cubicBezTo>
                <a:cubicBezTo>
                  <a:pt x="14631" y="1479"/>
                  <a:pt x="14418" y="1163"/>
                  <a:pt x="14178" y="1163"/>
                </a:cubicBezTo>
                <a:cubicBezTo>
                  <a:pt x="14100" y="1163"/>
                  <a:pt x="14020" y="1196"/>
                  <a:pt x="13948" y="1275"/>
                </a:cubicBezTo>
                <a:cubicBezTo>
                  <a:pt x="13928" y="1295"/>
                  <a:pt x="13909" y="1314"/>
                  <a:pt x="13889" y="1334"/>
                </a:cubicBezTo>
                <a:lnTo>
                  <a:pt x="13889" y="1334"/>
                </a:lnTo>
                <a:lnTo>
                  <a:pt x="13889" y="1334"/>
                </a:lnTo>
                <a:cubicBezTo>
                  <a:pt x="13889" y="1334"/>
                  <a:pt x="13889" y="1335"/>
                  <a:pt x="13888" y="1335"/>
                </a:cubicBezTo>
                <a:lnTo>
                  <a:pt x="13888" y="1335"/>
                </a:lnTo>
                <a:cubicBezTo>
                  <a:pt x="10225" y="5047"/>
                  <a:pt x="7808" y="9709"/>
                  <a:pt x="4605" y="13760"/>
                </a:cubicBezTo>
                <a:lnTo>
                  <a:pt x="4605" y="13760"/>
                </a:lnTo>
                <a:cubicBezTo>
                  <a:pt x="6605" y="9841"/>
                  <a:pt x="9179" y="6224"/>
                  <a:pt x="10894" y="2156"/>
                </a:cubicBezTo>
                <a:cubicBezTo>
                  <a:pt x="10993" y="1879"/>
                  <a:pt x="10758" y="1682"/>
                  <a:pt x="10523" y="1682"/>
                </a:cubicBezTo>
                <a:cubicBezTo>
                  <a:pt x="10409" y="1682"/>
                  <a:pt x="10295" y="1728"/>
                  <a:pt x="10219" y="1833"/>
                </a:cubicBezTo>
                <a:cubicBezTo>
                  <a:pt x="7895" y="4846"/>
                  <a:pt x="6126" y="8304"/>
                  <a:pt x="3425" y="11008"/>
                </a:cubicBezTo>
                <a:lnTo>
                  <a:pt x="3425" y="11008"/>
                </a:lnTo>
                <a:cubicBezTo>
                  <a:pt x="4899" y="7833"/>
                  <a:pt x="6859" y="4902"/>
                  <a:pt x="8252" y="1686"/>
                </a:cubicBezTo>
                <a:cubicBezTo>
                  <a:pt x="8362" y="1422"/>
                  <a:pt x="8125" y="1191"/>
                  <a:pt x="7888" y="1191"/>
                </a:cubicBezTo>
                <a:cubicBezTo>
                  <a:pt x="7809" y="1191"/>
                  <a:pt x="7730" y="1216"/>
                  <a:pt x="7664" y="1275"/>
                </a:cubicBezTo>
                <a:cubicBezTo>
                  <a:pt x="5771" y="3065"/>
                  <a:pt x="4369" y="5244"/>
                  <a:pt x="2880" y="7348"/>
                </a:cubicBezTo>
                <a:lnTo>
                  <a:pt x="2880" y="7348"/>
                </a:lnTo>
                <a:cubicBezTo>
                  <a:pt x="4044" y="5035"/>
                  <a:pt x="5377" y="2810"/>
                  <a:pt x="6725" y="570"/>
                </a:cubicBezTo>
                <a:cubicBezTo>
                  <a:pt x="6881" y="302"/>
                  <a:pt x="6664" y="0"/>
                  <a:pt x="640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0" name="Google Shape;1060;p43"/>
          <p:cNvGrpSpPr/>
          <p:nvPr/>
        </p:nvGrpSpPr>
        <p:grpSpPr>
          <a:xfrm>
            <a:off x="212693" y="4831718"/>
            <a:ext cx="431084" cy="326393"/>
            <a:chOff x="2135625" y="3137125"/>
            <a:chExt cx="187200" cy="141725"/>
          </a:xfrm>
        </p:grpSpPr>
        <p:sp>
          <p:nvSpPr>
            <p:cNvPr id="1061" name="Google Shape;1061;p43"/>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43"/>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43"/>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4" name="Google Shape;1064;p43"/>
          <p:cNvSpPr/>
          <p:nvPr/>
        </p:nvSpPr>
        <p:spPr>
          <a:xfrm rot="-3265810">
            <a:off x="8179224" y="-351526"/>
            <a:ext cx="796401" cy="1345399"/>
          </a:xfrm>
          <a:custGeom>
            <a:avLst/>
            <a:gdLst/>
            <a:ahLst/>
            <a:cxnLst/>
            <a:rect l="l" t="t" r="r" b="b"/>
            <a:pathLst>
              <a:path w="15857" h="26788" extrusionOk="0">
                <a:moveTo>
                  <a:pt x="7990" y="307"/>
                </a:moveTo>
                <a:cubicBezTo>
                  <a:pt x="8147" y="307"/>
                  <a:pt x="8303" y="318"/>
                  <a:pt x="8457" y="340"/>
                </a:cubicBezTo>
                <a:cubicBezTo>
                  <a:pt x="8046" y="399"/>
                  <a:pt x="7664" y="487"/>
                  <a:pt x="7253" y="634"/>
                </a:cubicBezTo>
                <a:cubicBezTo>
                  <a:pt x="7224" y="663"/>
                  <a:pt x="7165" y="663"/>
                  <a:pt x="7136" y="722"/>
                </a:cubicBezTo>
                <a:cubicBezTo>
                  <a:pt x="7052" y="651"/>
                  <a:pt x="6949" y="618"/>
                  <a:pt x="6849" y="618"/>
                </a:cubicBezTo>
                <a:cubicBezTo>
                  <a:pt x="6702" y="618"/>
                  <a:pt x="6559" y="688"/>
                  <a:pt x="6490" y="810"/>
                </a:cubicBezTo>
                <a:cubicBezTo>
                  <a:pt x="6460" y="781"/>
                  <a:pt x="6431" y="781"/>
                  <a:pt x="6372" y="751"/>
                </a:cubicBezTo>
                <a:cubicBezTo>
                  <a:pt x="6460" y="722"/>
                  <a:pt x="6519" y="663"/>
                  <a:pt x="6578" y="634"/>
                </a:cubicBezTo>
                <a:lnTo>
                  <a:pt x="6578" y="605"/>
                </a:lnTo>
                <a:cubicBezTo>
                  <a:pt x="7040" y="406"/>
                  <a:pt x="7519" y="307"/>
                  <a:pt x="7990" y="307"/>
                </a:cubicBezTo>
                <a:close/>
                <a:moveTo>
                  <a:pt x="9984" y="1456"/>
                </a:moveTo>
                <a:lnTo>
                  <a:pt x="9984" y="1456"/>
                </a:lnTo>
                <a:cubicBezTo>
                  <a:pt x="10213" y="1514"/>
                  <a:pt x="10443" y="1543"/>
                  <a:pt x="10645" y="1627"/>
                </a:cubicBezTo>
                <a:lnTo>
                  <a:pt x="10645" y="1627"/>
                </a:lnTo>
                <a:cubicBezTo>
                  <a:pt x="10549" y="1684"/>
                  <a:pt x="10475" y="1761"/>
                  <a:pt x="10424" y="1838"/>
                </a:cubicBezTo>
                <a:cubicBezTo>
                  <a:pt x="10307" y="2014"/>
                  <a:pt x="10189" y="2161"/>
                  <a:pt x="10101" y="2337"/>
                </a:cubicBezTo>
                <a:cubicBezTo>
                  <a:pt x="10072" y="2043"/>
                  <a:pt x="10042" y="1750"/>
                  <a:pt x="9984" y="1456"/>
                </a:cubicBezTo>
                <a:close/>
                <a:moveTo>
                  <a:pt x="11599" y="4157"/>
                </a:moveTo>
                <a:cubicBezTo>
                  <a:pt x="11599" y="4510"/>
                  <a:pt x="11569" y="4891"/>
                  <a:pt x="11540" y="5244"/>
                </a:cubicBezTo>
                <a:cubicBezTo>
                  <a:pt x="11496" y="5229"/>
                  <a:pt x="11452" y="5222"/>
                  <a:pt x="11408" y="5222"/>
                </a:cubicBezTo>
                <a:cubicBezTo>
                  <a:pt x="11364" y="5222"/>
                  <a:pt x="11320" y="5229"/>
                  <a:pt x="11276" y="5244"/>
                </a:cubicBezTo>
                <a:lnTo>
                  <a:pt x="11305" y="4950"/>
                </a:lnTo>
                <a:cubicBezTo>
                  <a:pt x="11393" y="4657"/>
                  <a:pt x="11510" y="4392"/>
                  <a:pt x="11599" y="4157"/>
                </a:cubicBezTo>
                <a:close/>
                <a:moveTo>
                  <a:pt x="9044" y="3423"/>
                </a:moveTo>
                <a:cubicBezTo>
                  <a:pt x="9015" y="3922"/>
                  <a:pt x="8985" y="4392"/>
                  <a:pt x="8897" y="4891"/>
                </a:cubicBezTo>
                <a:lnTo>
                  <a:pt x="8897" y="4862"/>
                </a:lnTo>
                <a:cubicBezTo>
                  <a:pt x="8809" y="5097"/>
                  <a:pt x="8721" y="5361"/>
                  <a:pt x="8633" y="5596"/>
                </a:cubicBezTo>
                <a:lnTo>
                  <a:pt x="8574" y="5596"/>
                </a:lnTo>
                <a:cubicBezTo>
                  <a:pt x="8750" y="4980"/>
                  <a:pt x="8868" y="4334"/>
                  <a:pt x="8956" y="3688"/>
                </a:cubicBezTo>
                <a:cubicBezTo>
                  <a:pt x="8985" y="3600"/>
                  <a:pt x="9015" y="3511"/>
                  <a:pt x="9044" y="3423"/>
                </a:cubicBezTo>
                <a:close/>
                <a:moveTo>
                  <a:pt x="10277" y="4392"/>
                </a:moveTo>
                <a:cubicBezTo>
                  <a:pt x="10277" y="4510"/>
                  <a:pt x="10248" y="4627"/>
                  <a:pt x="10219" y="4774"/>
                </a:cubicBezTo>
                <a:cubicBezTo>
                  <a:pt x="10013" y="5420"/>
                  <a:pt x="9866" y="6095"/>
                  <a:pt x="9690" y="6771"/>
                </a:cubicBezTo>
                <a:cubicBezTo>
                  <a:pt x="9661" y="6741"/>
                  <a:pt x="9602" y="6741"/>
                  <a:pt x="9573" y="6712"/>
                </a:cubicBezTo>
                <a:cubicBezTo>
                  <a:pt x="9719" y="6242"/>
                  <a:pt x="9837" y="5743"/>
                  <a:pt x="9925" y="5244"/>
                </a:cubicBezTo>
                <a:cubicBezTo>
                  <a:pt x="10072" y="4950"/>
                  <a:pt x="10160" y="4657"/>
                  <a:pt x="10277" y="4392"/>
                </a:cubicBezTo>
                <a:close/>
                <a:moveTo>
                  <a:pt x="14359" y="2983"/>
                </a:moveTo>
                <a:cubicBezTo>
                  <a:pt x="14946" y="3482"/>
                  <a:pt x="15005" y="4480"/>
                  <a:pt x="15034" y="5185"/>
                </a:cubicBezTo>
                <a:lnTo>
                  <a:pt x="15063" y="5185"/>
                </a:lnTo>
                <a:cubicBezTo>
                  <a:pt x="15063" y="5860"/>
                  <a:pt x="15034" y="6506"/>
                  <a:pt x="14975" y="7182"/>
                </a:cubicBezTo>
                <a:cubicBezTo>
                  <a:pt x="14946" y="7005"/>
                  <a:pt x="14946" y="6859"/>
                  <a:pt x="14916" y="6712"/>
                </a:cubicBezTo>
                <a:cubicBezTo>
                  <a:pt x="14887" y="6565"/>
                  <a:pt x="14799" y="6448"/>
                  <a:pt x="14682" y="6389"/>
                </a:cubicBezTo>
                <a:cubicBezTo>
                  <a:pt x="14799" y="5420"/>
                  <a:pt x="14682" y="4422"/>
                  <a:pt x="14300" y="3511"/>
                </a:cubicBezTo>
                <a:cubicBezTo>
                  <a:pt x="14300" y="3423"/>
                  <a:pt x="14329" y="3277"/>
                  <a:pt x="14359" y="3159"/>
                </a:cubicBezTo>
                <a:cubicBezTo>
                  <a:pt x="14388" y="3100"/>
                  <a:pt x="14388" y="3042"/>
                  <a:pt x="14359" y="2983"/>
                </a:cubicBezTo>
                <a:close/>
                <a:moveTo>
                  <a:pt x="13918" y="9031"/>
                </a:moveTo>
                <a:lnTo>
                  <a:pt x="13918" y="9031"/>
                </a:lnTo>
                <a:cubicBezTo>
                  <a:pt x="13859" y="9619"/>
                  <a:pt x="13771" y="10206"/>
                  <a:pt x="13625" y="10793"/>
                </a:cubicBezTo>
                <a:lnTo>
                  <a:pt x="13566" y="10822"/>
                </a:lnTo>
                <a:cubicBezTo>
                  <a:pt x="13683" y="10235"/>
                  <a:pt x="13801" y="9648"/>
                  <a:pt x="13889" y="9061"/>
                </a:cubicBezTo>
                <a:lnTo>
                  <a:pt x="13918" y="9031"/>
                </a:lnTo>
                <a:close/>
                <a:moveTo>
                  <a:pt x="5168" y="1926"/>
                </a:moveTo>
                <a:lnTo>
                  <a:pt x="5168" y="1926"/>
                </a:lnTo>
                <a:cubicBezTo>
                  <a:pt x="4963" y="2337"/>
                  <a:pt x="4816" y="2748"/>
                  <a:pt x="4640" y="3188"/>
                </a:cubicBezTo>
                <a:cubicBezTo>
                  <a:pt x="4581" y="3247"/>
                  <a:pt x="4522" y="3335"/>
                  <a:pt x="4493" y="3423"/>
                </a:cubicBezTo>
                <a:cubicBezTo>
                  <a:pt x="4053" y="4657"/>
                  <a:pt x="3730" y="5948"/>
                  <a:pt x="3436" y="7240"/>
                </a:cubicBezTo>
                <a:cubicBezTo>
                  <a:pt x="3230" y="8151"/>
                  <a:pt x="3025" y="9090"/>
                  <a:pt x="2849" y="10030"/>
                </a:cubicBezTo>
                <a:cubicBezTo>
                  <a:pt x="2819" y="10059"/>
                  <a:pt x="2819" y="10118"/>
                  <a:pt x="2849" y="10177"/>
                </a:cubicBezTo>
                <a:cubicBezTo>
                  <a:pt x="2790" y="10353"/>
                  <a:pt x="2761" y="10500"/>
                  <a:pt x="2731" y="10676"/>
                </a:cubicBezTo>
                <a:lnTo>
                  <a:pt x="2643" y="10969"/>
                </a:lnTo>
                <a:cubicBezTo>
                  <a:pt x="2438" y="11351"/>
                  <a:pt x="2291" y="11733"/>
                  <a:pt x="2115" y="12144"/>
                </a:cubicBezTo>
                <a:cubicBezTo>
                  <a:pt x="2643" y="10088"/>
                  <a:pt x="3054" y="8004"/>
                  <a:pt x="3612" y="5948"/>
                </a:cubicBezTo>
                <a:cubicBezTo>
                  <a:pt x="3935" y="4774"/>
                  <a:pt x="4376" y="3130"/>
                  <a:pt x="5168" y="1926"/>
                </a:cubicBezTo>
                <a:close/>
                <a:moveTo>
                  <a:pt x="8163" y="11645"/>
                </a:moveTo>
                <a:lnTo>
                  <a:pt x="8163" y="11645"/>
                </a:lnTo>
                <a:cubicBezTo>
                  <a:pt x="8031" y="12020"/>
                  <a:pt x="7882" y="12378"/>
                  <a:pt x="7741" y="12758"/>
                </a:cubicBezTo>
                <a:lnTo>
                  <a:pt x="7741" y="12758"/>
                </a:lnTo>
                <a:cubicBezTo>
                  <a:pt x="7872" y="12388"/>
                  <a:pt x="8003" y="12023"/>
                  <a:pt x="8134" y="11674"/>
                </a:cubicBezTo>
                <a:lnTo>
                  <a:pt x="8163" y="11645"/>
                </a:lnTo>
                <a:close/>
                <a:moveTo>
                  <a:pt x="8016" y="15726"/>
                </a:moveTo>
                <a:lnTo>
                  <a:pt x="8016" y="15726"/>
                </a:lnTo>
                <a:cubicBezTo>
                  <a:pt x="7840" y="16254"/>
                  <a:pt x="7693" y="16812"/>
                  <a:pt x="7547" y="17370"/>
                </a:cubicBezTo>
                <a:cubicBezTo>
                  <a:pt x="7370" y="17693"/>
                  <a:pt x="7194" y="18016"/>
                  <a:pt x="7047" y="18368"/>
                </a:cubicBezTo>
                <a:lnTo>
                  <a:pt x="7047" y="18339"/>
                </a:lnTo>
                <a:cubicBezTo>
                  <a:pt x="7047" y="18222"/>
                  <a:pt x="7047" y="18134"/>
                  <a:pt x="7047" y="18045"/>
                </a:cubicBezTo>
                <a:cubicBezTo>
                  <a:pt x="7400" y="17253"/>
                  <a:pt x="7693" y="16489"/>
                  <a:pt x="8016" y="15726"/>
                </a:cubicBezTo>
                <a:close/>
                <a:moveTo>
                  <a:pt x="9103" y="17781"/>
                </a:moveTo>
                <a:cubicBezTo>
                  <a:pt x="9073" y="17928"/>
                  <a:pt x="9015" y="18134"/>
                  <a:pt x="8956" y="18310"/>
                </a:cubicBezTo>
                <a:cubicBezTo>
                  <a:pt x="8897" y="18398"/>
                  <a:pt x="8809" y="18515"/>
                  <a:pt x="8750" y="18633"/>
                </a:cubicBezTo>
                <a:lnTo>
                  <a:pt x="8750" y="18603"/>
                </a:lnTo>
                <a:cubicBezTo>
                  <a:pt x="8868" y="18339"/>
                  <a:pt x="8985" y="18045"/>
                  <a:pt x="9103" y="17781"/>
                </a:cubicBezTo>
                <a:close/>
                <a:moveTo>
                  <a:pt x="2907" y="17135"/>
                </a:moveTo>
                <a:lnTo>
                  <a:pt x="2907" y="17135"/>
                </a:lnTo>
                <a:cubicBezTo>
                  <a:pt x="2790" y="17693"/>
                  <a:pt x="2673" y="18251"/>
                  <a:pt x="2555" y="18838"/>
                </a:cubicBezTo>
                <a:cubicBezTo>
                  <a:pt x="2526" y="18691"/>
                  <a:pt x="2467" y="18574"/>
                  <a:pt x="2438" y="18457"/>
                </a:cubicBezTo>
                <a:cubicBezTo>
                  <a:pt x="2408" y="18398"/>
                  <a:pt x="2379" y="18339"/>
                  <a:pt x="2320" y="18280"/>
                </a:cubicBezTo>
                <a:cubicBezTo>
                  <a:pt x="2350" y="18251"/>
                  <a:pt x="2379" y="18192"/>
                  <a:pt x="2408" y="18163"/>
                </a:cubicBezTo>
                <a:cubicBezTo>
                  <a:pt x="2584" y="17840"/>
                  <a:pt x="2731" y="17488"/>
                  <a:pt x="2907" y="17135"/>
                </a:cubicBezTo>
                <a:close/>
                <a:moveTo>
                  <a:pt x="5648" y="18143"/>
                </a:moveTo>
                <a:cubicBezTo>
                  <a:pt x="5596" y="18327"/>
                  <a:pt x="5543" y="18515"/>
                  <a:pt x="5491" y="18750"/>
                </a:cubicBezTo>
                <a:cubicBezTo>
                  <a:pt x="5462" y="18809"/>
                  <a:pt x="5462" y="18868"/>
                  <a:pt x="5433" y="18926"/>
                </a:cubicBezTo>
                <a:lnTo>
                  <a:pt x="5344" y="18838"/>
                </a:lnTo>
                <a:cubicBezTo>
                  <a:pt x="5428" y="18589"/>
                  <a:pt x="5537" y="18365"/>
                  <a:pt x="5648" y="18143"/>
                </a:cubicBezTo>
                <a:close/>
                <a:moveTo>
                  <a:pt x="470" y="18486"/>
                </a:moveTo>
                <a:cubicBezTo>
                  <a:pt x="500" y="18515"/>
                  <a:pt x="529" y="18545"/>
                  <a:pt x="558" y="18574"/>
                </a:cubicBezTo>
                <a:cubicBezTo>
                  <a:pt x="558" y="18868"/>
                  <a:pt x="588" y="19161"/>
                  <a:pt x="588" y="19455"/>
                </a:cubicBezTo>
                <a:cubicBezTo>
                  <a:pt x="500" y="19161"/>
                  <a:pt x="470" y="18838"/>
                  <a:pt x="441" y="18515"/>
                </a:cubicBezTo>
                <a:lnTo>
                  <a:pt x="470" y="18486"/>
                </a:lnTo>
                <a:close/>
                <a:moveTo>
                  <a:pt x="10382" y="17985"/>
                </a:moveTo>
                <a:lnTo>
                  <a:pt x="10382" y="17985"/>
                </a:lnTo>
                <a:cubicBezTo>
                  <a:pt x="10365" y="18027"/>
                  <a:pt x="10365" y="18055"/>
                  <a:pt x="10365" y="18104"/>
                </a:cubicBezTo>
                <a:cubicBezTo>
                  <a:pt x="10336" y="18192"/>
                  <a:pt x="10365" y="18310"/>
                  <a:pt x="10395" y="18427"/>
                </a:cubicBezTo>
                <a:cubicBezTo>
                  <a:pt x="10219" y="18809"/>
                  <a:pt x="10042" y="19220"/>
                  <a:pt x="9866" y="19631"/>
                </a:cubicBezTo>
                <a:cubicBezTo>
                  <a:pt x="9866" y="19660"/>
                  <a:pt x="9837" y="19690"/>
                  <a:pt x="9837" y="19719"/>
                </a:cubicBezTo>
                <a:cubicBezTo>
                  <a:pt x="9690" y="20013"/>
                  <a:pt x="9543" y="20277"/>
                  <a:pt x="9396" y="20571"/>
                </a:cubicBezTo>
                <a:cubicBezTo>
                  <a:pt x="9602" y="20013"/>
                  <a:pt x="9778" y="19455"/>
                  <a:pt x="9954" y="18926"/>
                </a:cubicBezTo>
                <a:cubicBezTo>
                  <a:pt x="10097" y="18612"/>
                  <a:pt x="10240" y="18299"/>
                  <a:pt x="10382" y="17985"/>
                </a:cubicBezTo>
                <a:close/>
                <a:moveTo>
                  <a:pt x="3935" y="20159"/>
                </a:moveTo>
                <a:lnTo>
                  <a:pt x="3964" y="20336"/>
                </a:lnTo>
                <a:cubicBezTo>
                  <a:pt x="4019" y="20638"/>
                  <a:pt x="4100" y="20965"/>
                  <a:pt x="4206" y="21270"/>
                </a:cubicBezTo>
                <a:lnTo>
                  <a:pt x="4206" y="21270"/>
                </a:lnTo>
                <a:cubicBezTo>
                  <a:pt x="4096" y="21102"/>
                  <a:pt x="3984" y="20912"/>
                  <a:pt x="3847" y="20747"/>
                </a:cubicBezTo>
                <a:cubicBezTo>
                  <a:pt x="3876" y="20541"/>
                  <a:pt x="3906" y="20365"/>
                  <a:pt x="3935" y="20159"/>
                </a:cubicBezTo>
                <a:close/>
                <a:moveTo>
                  <a:pt x="4346" y="21539"/>
                </a:moveTo>
                <a:cubicBezTo>
                  <a:pt x="4376" y="21598"/>
                  <a:pt x="4405" y="21628"/>
                  <a:pt x="4434" y="21657"/>
                </a:cubicBezTo>
                <a:cubicBezTo>
                  <a:pt x="4522" y="21716"/>
                  <a:pt x="4581" y="21774"/>
                  <a:pt x="4669" y="21804"/>
                </a:cubicBezTo>
                <a:cubicBezTo>
                  <a:pt x="4669" y="21921"/>
                  <a:pt x="4640" y="22039"/>
                  <a:pt x="4610" y="22127"/>
                </a:cubicBezTo>
                <a:cubicBezTo>
                  <a:pt x="4522" y="21921"/>
                  <a:pt x="4434" y="21745"/>
                  <a:pt x="4346" y="21569"/>
                </a:cubicBezTo>
                <a:lnTo>
                  <a:pt x="4346" y="21539"/>
                </a:lnTo>
                <a:close/>
                <a:moveTo>
                  <a:pt x="10571" y="22802"/>
                </a:moveTo>
                <a:cubicBezTo>
                  <a:pt x="10101" y="23888"/>
                  <a:pt x="9543" y="25063"/>
                  <a:pt x="8662" y="25856"/>
                </a:cubicBezTo>
                <a:cubicBezTo>
                  <a:pt x="8721" y="25797"/>
                  <a:pt x="8750" y="25738"/>
                  <a:pt x="8780" y="25679"/>
                </a:cubicBezTo>
                <a:cubicBezTo>
                  <a:pt x="9073" y="25092"/>
                  <a:pt x="9338" y="24534"/>
                  <a:pt x="9631" y="23947"/>
                </a:cubicBezTo>
                <a:cubicBezTo>
                  <a:pt x="9661" y="23918"/>
                  <a:pt x="9690" y="23888"/>
                  <a:pt x="9719" y="23859"/>
                </a:cubicBezTo>
                <a:cubicBezTo>
                  <a:pt x="9749" y="23800"/>
                  <a:pt x="9778" y="23742"/>
                  <a:pt x="9778" y="23683"/>
                </a:cubicBezTo>
                <a:lnTo>
                  <a:pt x="9837" y="23565"/>
                </a:lnTo>
                <a:cubicBezTo>
                  <a:pt x="10101" y="23331"/>
                  <a:pt x="10336" y="23066"/>
                  <a:pt x="10542" y="22802"/>
                </a:cubicBezTo>
                <a:close/>
                <a:moveTo>
                  <a:pt x="5168" y="25151"/>
                </a:moveTo>
                <a:cubicBezTo>
                  <a:pt x="5198" y="25180"/>
                  <a:pt x="5256" y="25210"/>
                  <a:pt x="5286" y="25239"/>
                </a:cubicBezTo>
                <a:cubicBezTo>
                  <a:pt x="5433" y="25298"/>
                  <a:pt x="5609" y="25386"/>
                  <a:pt x="5756" y="25445"/>
                </a:cubicBezTo>
                <a:cubicBezTo>
                  <a:pt x="5785" y="25738"/>
                  <a:pt x="6020" y="25973"/>
                  <a:pt x="6284" y="26002"/>
                </a:cubicBezTo>
                <a:cubicBezTo>
                  <a:pt x="6284" y="26032"/>
                  <a:pt x="6284" y="26061"/>
                  <a:pt x="6284" y="26091"/>
                </a:cubicBezTo>
                <a:cubicBezTo>
                  <a:pt x="5902" y="25826"/>
                  <a:pt x="5521" y="25533"/>
                  <a:pt x="5168" y="25180"/>
                </a:cubicBezTo>
                <a:lnTo>
                  <a:pt x="5168" y="25151"/>
                </a:lnTo>
                <a:close/>
                <a:moveTo>
                  <a:pt x="8662" y="25885"/>
                </a:moveTo>
                <a:lnTo>
                  <a:pt x="8662" y="25885"/>
                </a:lnTo>
                <a:cubicBezTo>
                  <a:pt x="8545" y="25973"/>
                  <a:pt x="8457" y="26061"/>
                  <a:pt x="8339" y="26149"/>
                </a:cubicBezTo>
                <a:cubicBezTo>
                  <a:pt x="8222" y="26237"/>
                  <a:pt x="8075" y="26296"/>
                  <a:pt x="7928" y="26355"/>
                </a:cubicBezTo>
                <a:cubicBezTo>
                  <a:pt x="8016" y="26208"/>
                  <a:pt x="8104" y="26061"/>
                  <a:pt x="8193" y="25914"/>
                </a:cubicBezTo>
                <a:cubicBezTo>
                  <a:pt x="8254" y="25951"/>
                  <a:pt x="8321" y="25968"/>
                  <a:pt x="8388" y="25968"/>
                </a:cubicBezTo>
                <a:cubicBezTo>
                  <a:pt x="8482" y="25968"/>
                  <a:pt x="8577" y="25936"/>
                  <a:pt x="8662" y="25885"/>
                </a:cubicBezTo>
                <a:close/>
                <a:moveTo>
                  <a:pt x="8032" y="0"/>
                </a:moveTo>
                <a:cubicBezTo>
                  <a:pt x="7194" y="0"/>
                  <a:pt x="6382" y="187"/>
                  <a:pt x="5756" y="722"/>
                </a:cubicBezTo>
                <a:cubicBezTo>
                  <a:pt x="4757" y="1603"/>
                  <a:pt x="4229" y="3012"/>
                  <a:pt x="3818" y="4216"/>
                </a:cubicBezTo>
                <a:cubicBezTo>
                  <a:pt x="3230" y="5948"/>
                  <a:pt x="2731" y="7710"/>
                  <a:pt x="2379" y="9501"/>
                </a:cubicBezTo>
                <a:cubicBezTo>
                  <a:pt x="1997" y="10969"/>
                  <a:pt x="1733" y="12467"/>
                  <a:pt x="1263" y="13905"/>
                </a:cubicBezTo>
                <a:cubicBezTo>
                  <a:pt x="764" y="15491"/>
                  <a:pt x="1" y="17135"/>
                  <a:pt x="118" y="18809"/>
                </a:cubicBezTo>
                <a:cubicBezTo>
                  <a:pt x="206" y="20101"/>
                  <a:pt x="999" y="21217"/>
                  <a:pt x="1850" y="22215"/>
                </a:cubicBezTo>
                <a:cubicBezTo>
                  <a:pt x="2232" y="22714"/>
                  <a:pt x="2673" y="23213"/>
                  <a:pt x="3113" y="23654"/>
                </a:cubicBezTo>
                <a:lnTo>
                  <a:pt x="3289" y="23859"/>
                </a:lnTo>
                <a:cubicBezTo>
                  <a:pt x="3583" y="24299"/>
                  <a:pt x="3906" y="24711"/>
                  <a:pt x="4199" y="25122"/>
                </a:cubicBezTo>
                <a:cubicBezTo>
                  <a:pt x="4293" y="25285"/>
                  <a:pt x="4479" y="25374"/>
                  <a:pt x="4670" y="25374"/>
                </a:cubicBezTo>
                <a:cubicBezTo>
                  <a:pt x="4719" y="25374"/>
                  <a:pt x="4768" y="25368"/>
                  <a:pt x="4816" y="25357"/>
                </a:cubicBezTo>
                <a:cubicBezTo>
                  <a:pt x="5286" y="25768"/>
                  <a:pt x="5785" y="26149"/>
                  <a:pt x="6343" y="26472"/>
                </a:cubicBezTo>
                <a:cubicBezTo>
                  <a:pt x="6731" y="26692"/>
                  <a:pt x="7095" y="26788"/>
                  <a:pt x="7434" y="26788"/>
                </a:cubicBezTo>
                <a:cubicBezTo>
                  <a:pt x="9278" y="26788"/>
                  <a:pt x="10425" y="23951"/>
                  <a:pt x="11070" y="22538"/>
                </a:cubicBezTo>
                <a:cubicBezTo>
                  <a:pt x="11187" y="22215"/>
                  <a:pt x="11334" y="21921"/>
                  <a:pt x="11452" y="21598"/>
                </a:cubicBezTo>
                <a:cubicBezTo>
                  <a:pt x="12098" y="20600"/>
                  <a:pt x="12597" y="19543"/>
                  <a:pt x="12890" y="18398"/>
                </a:cubicBezTo>
                <a:cubicBezTo>
                  <a:pt x="12949" y="18222"/>
                  <a:pt x="12920" y="18016"/>
                  <a:pt x="12773" y="17899"/>
                </a:cubicBezTo>
                <a:cubicBezTo>
                  <a:pt x="12979" y="17194"/>
                  <a:pt x="13213" y="16519"/>
                  <a:pt x="13419" y="15843"/>
                </a:cubicBezTo>
                <a:cubicBezTo>
                  <a:pt x="14300" y="13083"/>
                  <a:pt x="14916" y="10235"/>
                  <a:pt x="15328" y="7328"/>
                </a:cubicBezTo>
                <a:cubicBezTo>
                  <a:pt x="15474" y="6007"/>
                  <a:pt x="15856" y="3247"/>
                  <a:pt x="14329" y="2484"/>
                </a:cubicBezTo>
                <a:cubicBezTo>
                  <a:pt x="14297" y="2473"/>
                  <a:pt x="14265" y="2466"/>
                  <a:pt x="14234" y="2466"/>
                </a:cubicBezTo>
                <a:cubicBezTo>
                  <a:pt x="14181" y="2466"/>
                  <a:pt x="14132" y="2487"/>
                  <a:pt x="14094" y="2542"/>
                </a:cubicBezTo>
                <a:cubicBezTo>
                  <a:pt x="14006" y="2484"/>
                  <a:pt x="13947" y="2484"/>
                  <a:pt x="13859" y="2454"/>
                </a:cubicBezTo>
                <a:lnTo>
                  <a:pt x="13859" y="2278"/>
                </a:lnTo>
                <a:cubicBezTo>
                  <a:pt x="13836" y="1951"/>
                  <a:pt x="13589" y="1735"/>
                  <a:pt x="13297" y="1735"/>
                </a:cubicBezTo>
                <a:cubicBezTo>
                  <a:pt x="13222" y="1735"/>
                  <a:pt x="13144" y="1749"/>
                  <a:pt x="13067" y="1779"/>
                </a:cubicBezTo>
                <a:cubicBezTo>
                  <a:pt x="12920" y="1632"/>
                  <a:pt x="12773" y="1515"/>
                  <a:pt x="12626" y="1397"/>
                </a:cubicBezTo>
                <a:lnTo>
                  <a:pt x="12626" y="1397"/>
                </a:lnTo>
                <a:cubicBezTo>
                  <a:pt x="13213" y="1603"/>
                  <a:pt x="13771" y="1838"/>
                  <a:pt x="14300" y="2073"/>
                </a:cubicBezTo>
                <a:cubicBezTo>
                  <a:pt x="14328" y="2083"/>
                  <a:pt x="14355" y="2088"/>
                  <a:pt x="14380" y="2088"/>
                </a:cubicBezTo>
                <a:cubicBezTo>
                  <a:pt x="14571" y="2088"/>
                  <a:pt x="14687" y="1827"/>
                  <a:pt x="14505" y="1750"/>
                </a:cubicBezTo>
                <a:cubicBezTo>
                  <a:pt x="12890" y="1045"/>
                  <a:pt x="11217" y="487"/>
                  <a:pt x="9514" y="164"/>
                </a:cubicBezTo>
                <a:cubicBezTo>
                  <a:pt x="9033" y="66"/>
                  <a:pt x="8528" y="0"/>
                  <a:pt x="8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3"/>
          <p:cNvGrpSpPr/>
          <p:nvPr/>
        </p:nvGrpSpPr>
        <p:grpSpPr>
          <a:xfrm>
            <a:off x="8267950" y="403025"/>
            <a:ext cx="715525" cy="709175"/>
            <a:chOff x="2773525" y="3137475"/>
            <a:chExt cx="715525" cy="709175"/>
          </a:xfrm>
        </p:grpSpPr>
        <p:sp>
          <p:nvSpPr>
            <p:cNvPr id="1066" name="Google Shape;1066;p43"/>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3"/>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3"/>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3"/>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3"/>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43"/>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43"/>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3" name="Google Shape;1073;p43"/>
          <p:cNvGrpSpPr/>
          <p:nvPr/>
        </p:nvGrpSpPr>
        <p:grpSpPr>
          <a:xfrm>
            <a:off x="7505430" y="-151470"/>
            <a:ext cx="715539" cy="701367"/>
            <a:chOff x="5242850" y="3197525"/>
            <a:chExt cx="430425" cy="421900"/>
          </a:xfrm>
        </p:grpSpPr>
        <p:sp>
          <p:nvSpPr>
            <p:cNvPr id="1074" name="Google Shape;1074;p43"/>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43"/>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43"/>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3"/>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3"/>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3"/>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3"/>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43"/>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43"/>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43"/>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3"/>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43"/>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43"/>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3"/>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43"/>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43"/>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43"/>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43"/>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1_1_1">
    <p:bg>
      <p:bgPr>
        <a:solidFill>
          <a:schemeClr val="lt2"/>
        </a:solidFill>
        <a:effectLst/>
      </p:bgPr>
    </p:bg>
    <p:spTree>
      <p:nvGrpSpPr>
        <p:cNvPr id="1" name="Shape 1092"/>
        <p:cNvGrpSpPr/>
        <p:nvPr/>
      </p:nvGrpSpPr>
      <p:grpSpPr>
        <a:xfrm>
          <a:off x="0" y="0"/>
          <a:ext cx="0" cy="0"/>
          <a:chOff x="0" y="0"/>
          <a:chExt cx="0" cy="0"/>
        </a:xfrm>
      </p:grpSpPr>
      <p:sp>
        <p:nvSpPr>
          <p:cNvPr id="1093" name="Google Shape;1093;p44"/>
          <p:cNvSpPr txBox="1">
            <a:spLocks noGrp="1"/>
          </p:cNvSpPr>
          <p:nvPr>
            <p:ph type="title"/>
          </p:nvPr>
        </p:nvSpPr>
        <p:spPr>
          <a:xfrm>
            <a:off x="3311153" y="857363"/>
            <a:ext cx="3636900" cy="8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6000">
                <a:solidFill>
                  <a:schemeClr val="dk2"/>
                </a:solidFill>
              </a:defRPr>
            </a:lvl1pPr>
            <a:lvl2pPr lvl="1" algn="l">
              <a:lnSpc>
                <a:spcPct val="100000"/>
              </a:lnSpc>
              <a:spcBef>
                <a:spcPts val="0"/>
              </a:spcBef>
              <a:spcAft>
                <a:spcPts val="0"/>
              </a:spcAft>
              <a:buSzPts val="2800"/>
              <a:buNone/>
              <a:defRPr sz="6000">
                <a:solidFill>
                  <a:schemeClr val="dk2"/>
                </a:solidFill>
              </a:defRPr>
            </a:lvl2pPr>
            <a:lvl3pPr lvl="2" algn="l">
              <a:lnSpc>
                <a:spcPct val="100000"/>
              </a:lnSpc>
              <a:spcBef>
                <a:spcPts val="0"/>
              </a:spcBef>
              <a:spcAft>
                <a:spcPts val="0"/>
              </a:spcAft>
              <a:buSzPts val="2800"/>
              <a:buNone/>
              <a:defRPr sz="6000">
                <a:solidFill>
                  <a:schemeClr val="dk2"/>
                </a:solidFill>
              </a:defRPr>
            </a:lvl3pPr>
            <a:lvl4pPr lvl="3" algn="l">
              <a:lnSpc>
                <a:spcPct val="100000"/>
              </a:lnSpc>
              <a:spcBef>
                <a:spcPts val="0"/>
              </a:spcBef>
              <a:spcAft>
                <a:spcPts val="0"/>
              </a:spcAft>
              <a:buSzPts val="2800"/>
              <a:buNone/>
              <a:defRPr sz="6000">
                <a:solidFill>
                  <a:schemeClr val="dk2"/>
                </a:solidFill>
              </a:defRPr>
            </a:lvl4pPr>
            <a:lvl5pPr lvl="4" algn="l">
              <a:lnSpc>
                <a:spcPct val="100000"/>
              </a:lnSpc>
              <a:spcBef>
                <a:spcPts val="0"/>
              </a:spcBef>
              <a:spcAft>
                <a:spcPts val="0"/>
              </a:spcAft>
              <a:buSzPts val="2800"/>
              <a:buNone/>
              <a:defRPr sz="6000">
                <a:solidFill>
                  <a:schemeClr val="dk2"/>
                </a:solidFill>
              </a:defRPr>
            </a:lvl5pPr>
            <a:lvl6pPr lvl="5" algn="l">
              <a:lnSpc>
                <a:spcPct val="100000"/>
              </a:lnSpc>
              <a:spcBef>
                <a:spcPts val="0"/>
              </a:spcBef>
              <a:spcAft>
                <a:spcPts val="0"/>
              </a:spcAft>
              <a:buSzPts val="2800"/>
              <a:buNone/>
              <a:defRPr sz="6000">
                <a:solidFill>
                  <a:schemeClr val="dk2"/>
                </a:solidFill>
              </a:defRPr>
            </a:lvl6pPr>
            <a:lvl7pPr lvl="6" algn="l">
              <a:lnSpc>
                <a:spcPct val="100000"/>
              </a:lnSpc>
              <a:spcBef>
                <a:spcPts val="0"/>
              </a:spcBef>
              <a:spcAft>
                <a:spcPts val="0"/>
              </a:spcAft>
              <a:buSzPts val="2800"/>
              <a:buNone/>
              <a:defRPr sz="6000">
                <a:solidFill>
                  <a:schemeClr val="dk2"/>
                </a:solidFill>
              </a:defRPr>
            </a:lvl7pPr>
            <a:lvl8pPr lvl="7" algn="l">
              <a:lnSpc>
                <a:spcPct val="100000"/>
              </a:lnSpc>
              <a:spcBef>
                <a:spcPts val="0"/>
              </a:spcBef>
              <a:spcAft>
                <a:spcPts val="0"/>
              </a:spcAft>
              <a:buSzPts val="2800"/>
              <a:buNone/>
              <a:defRPr sz="6000">
                <a:solidFill>
                  <a:schemeClr val="dk2"/>
                </a:solidFill>
              </a:defRPr>
            </a:lvl8pPr>
            <a:lvl9pPr lvl="8" algn="l">
              <a:lnSpc>
                <a:spcPct val="100000"/>
              </a:lnSpc>
              <a:spcBef>
                <a:spcPts val="0"/>
              </a:spcBef>
              <a:spcAft>
                <a:spcPts val="0"/>
              </a:spcAft>
              <a:buSzPts val="2800"/>
              <a:buNone/>
              <a:defRPr sz="6000">
                <a:solidFill>
                  <a:schemeClr val="dk2"/>
                </a:solidFill>
              </a:defRPr>
            </a:lvl9pPr>
          </a:lstStyle>
          <a:p>
            <a:endParaRPr/>
          </a:p>
        </p:txBody>
      </p:sp>
      <p:sp>
        <p:nvSpPr>
          <p:cNvPr id="1094" name="Google Shape;1094;p44"/>
          <p:cNvSpPr txBox="1">
            <a:spLocks noGrp="1"/>
          </p:cNvSpPr>
          <p:nvPr>
            <p:ph type="subTitle" idx="1"/>
          </p:nvPr>
        </p:nvSpPr>
        <p:spPr>
          <a:xfrm>
            <a:off x="3463553" y="1730063"/>
            <a:ext cx="3636900" cy="141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1095" name="Google Shape;1095;p44"/>
          <p:cNvSpPr txBox="1"/>
          <p:nvPr/>
        </p:nvSpPr>
        <p:spPr>
          <a:xfrm>
            <a:off x="3463800" y="3116500"/>
            <a:ext cx="2670000" cy="8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accent1"/>
                </a:solidFill>
                <a:latin typeface="Ubuntu"/>
                <a:ea typeface="Ubuntu"/>
                <a:cs typeface="Ubuntu"/>
                <a:sym typeface="Ubuntu"/>
              </a:rPr>
              <a:t>CREDITS</a:t>
            </a:r>
            <a:r>
              <a:rPr lang="en-US" sz="1200" b="0" i="0" u="none" strike="noStrike" cap="none">
                <a:solidFill>
                  <a:schemeClr val="accent1"/>
                </a:solidFill>
                <a:latin typeface="Ubuntu"/>
                <a:ea typeface="Ubuntu"/>
                <a:cs typeface="Ubuntu"/>
                <a:sym typeface="Ubuntu"/>
              </a:rPr>
              <a:t>: This presentation template was created by </a:t>
            </a:r>
            <a:r>
              <a:rPr lang="en-US" sz="1200" b="1" i="0" u="none" strike="noStrike" cap="none">
                <a:solidFill>
                  <a:schemeClr val="accent1"/>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US" sz="1200" b="1" i="0" u="none" strike="noStrike" cap="none">
                <a:solidFill>
                  <a:schemeClr val="accent1"/>
                </a:solidFill>
                <a:latin typeface="Ubuntu"/>
                <a:ea typeface="Ubuntu"/>
                <a:cs typeface="Ubuntu"/>
                <a:sym typeface="Ubuntu"/>
              </a:rPr>
              <a:t>,</a:t>
            </a:r>
            <a:r>
              <a:rPr lang="en-US" sz="1200" b="0" i="0" u="none" strike="noStrike" cap="none">
                <a:solidFill>
                  <a:schemeClr val="accent1"/>
                </a:solidFill>
                <a:latin typeface="Ubuntu"/>
                <a:ea typeface="Ubuntu"/>
                <a:cs typeface="Ubuntu"/>
                <a:sym typeface="Ubuntu"/>
              </a:rPr>
              <a:t> including icons by </a:t>
            </a:r>
            <a:r>
              <a:rPr lang="en-US" sz="1200" b="1" i="0" u="none" strike="noStrike" cap="none">
                <a:solidFill>
                  <a:schemeClr val="accent1"/>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US" sz="1200" b="0" i="0" u="none" strike="noStrike" cap="none">
                <a:solidFill>
                  <a:schemeClr val="accent1"/>
                </a:solidFill>
                <a:latin typeface="Ubuntu"/>
                <a:ea typeface="Ubuntu"/>
                <a:cs typeface="Ubuntu"/>
                <a:sym typeface="Ubuntu"/>
              </a:rPr>
              <a:t> and infographics &amp; images by </a:t>
            </a:r>
            <a:r>
              <a:rPr lang="en-US" sz="1200" b="1" i="0" u="none" strike="noStrike" cap="none">
                <a:solidFill>
                  <a:schemeClr val="accent1"/>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US" sz="1200" b="0" i="0" u="none" strike="noStrike" cap="none">
                <a:solidFill>
                  <a:schemeClr val="accent1"/>
                </a:solidFill>
                <a:latin typeface="Ubuntu"/>
                <a:ea typeface="Ubuntu"/>
                <a:cs typeface="Ubuntu"/>
                <a:sym typeface="Ubuntu"/>
              </a:rPr>
              <a:t>.</a:t>
            </a:r>
            <a:endParaRPr sz="1200" b="0" i="0" u="none" strike="noStrike" cap="none">
              <a:solidFill>
                <a:schemeClr val="accent1"/>
              </a:solidFill>
              <a:latin typeface="Ubuntu"/>
              <a:ea typeface="Ubuntu"/>
              <a:cs typeface="Ubuntu"/>
              <a:sym typeface="Ubuntu"/>
            </a:endParaRPr>
          </a:p>
        </p:txBody>
      </p:sp>
      <p:sp>
        <p:nvSpPr>
          <p:cNvPr id="1096" name="Google Shape;1096;p44"/>
          <p:cNvSpPr/>
          <p:nvPr/>
        </p:nvSpPr>
        <p:spPr>
          <a:xfrm>
            <a:off x="8258450" y="4353675"/>
            <a:ext cx="1231448" cy="1110151"/>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7" name="Google Shape;1097;p44"/>
          <p:cNvGrpSpPr/>
          <p:nvPr/>
        </p:nvGrpSpPr>
        <p:grpSpPr>
          <a:xfrm>
            <a:off x="7528289" y="4204133"/>
            <a:ext cx="679875" cy="784516"/>
            <a:chOff x="234450" y="2883925"/>
            <a:chExt cx="262075" cy="302400"/>
          </a:xfrm>
        </p:grpSpPr>
        <p:sp>
          <p:nvSpPr>
            <p:cNvPr id="1098" name="Google Shape;1098;p44"/>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44"/>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44"/>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44"/>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44"/>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3" name="Google Shape;1103;p44"/>
          <p:cNvGrpSpPr/>
          <p:nvPr/>
        </p:nvGrpSpPr>
        <p:grpSpPr>
          <a:xfrm>
            <a:off x="7919726" y="3807380"/>
            <a:ext cx="1396341" cy="832644"/>
            <a:chOff x="4723150" y="2657750"/>
            <a:chExt cx="641200" cy="382350"/>
          </a:xfrm>
        </p:grpSpPr>
        <p:sp>
          <p:nvSpPr>
            <p:cNvPr id="1104" name="Google Shape;1104;p44"/>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4"/>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4"/>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4"/>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8" name="Google Shape;1108;p44"/>
          <p:cNvSpPr/>
          <p:nvPr/>
        </p:nvSpPr>
        <p:spPr>
          <a:xfrm>
            <a:off x="8123084" y="-316400"/>
            <a:ext cx="1320013" cy="1282297"/>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44"/>
          <p:cNvSpPr/>
          <p:nvPr/>
        </p:nvSpPr>
        <p:spPr>
          <a:xfrm rot="6299994">
            <a:off x="-479315" y="3756230"/>
            <a:ext cx="1612162" cy="1100193"/>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44"/>
          <p:cNvSpPr/>
          <p:nvPr/>
        </p:nvSpPr>
        <p:spPr>
          <a:xfrm>
            <a:off x="-662003" y="3593274"/>
            <a:ext cx="1534633" cy="1245577"/>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44"/>
          <p:cNvSpPr/>
          <p:nvPr/>
        </p:nvSpPr>
        <p:spPr>
          <a:xfrm rot="2350803">
            <a:off x="-94153" y="127249"/>
            <a:ext cx="883492" cy="981303"/>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2" name="Google Shape;1112;p44"/>
          <p:cNvGrpSpPr/>
          <p:nvPr/>
        </p:nvGrpSpPr>
        <p:grpSpPr>
          <a:xfrm>
            <a:off x="183092" y="-208192"/>
            <a:ext cx="999093" cy="1127295"/>
            <a:chOff x="2063700" y="2307125"/>
            <a:chExt cx="618825" cy="698275"/>
          </a:xfrm>
        </p:grpSpPr>
        <p:sp>
          <p:nvSpPr>
            <p:cNvPr id="1113" name="Google Shape;1113;p44"/>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44"/>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4"/>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44"/>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44"/>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44"/>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44"/>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44"/>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1" name="Google Shape;1121;p44"/>
          <p:cNvGrpSpPr/>
          <p:nvPr/>
        </p:nvGrpSpPr>
        <p:grpSpPr>
          <a:xfrm>
            <a:off x="608116" y="4197462"/>
            <a:ext cx="363012" cy="439609"/>
            <a:chOff x="3631625" y="1557325"/>
            <a:chExt cx="296675" cy="359275"/>
          </a:xfrm>
        </p:grpSpPr>
        <p:sp>
          <p:nvSpPr>
            <p:cNvPr id="1122" name="Google Shape;1122;p44"/>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4"/>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4"/>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4"/>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6" name="Google Shape;1126;p44"/>
          <p:cNvGrpSpPr/>
          <p:nvPr/>
        </p:nvGrpSpPr>
        <p:grpSpPr>
          <a:xfrm>
            <a:off x="8680383" y="806620"/>
            <a:ext cx="635695" cy="623104"/>
            <a:chOff x="5242850" y="3197525"/>
            <a:chExt cx="430425" cy="421900"/>
          </a:xfrm>
        </p:grpSpPr>
        <p:sp>
          <p:nvSpPr>
            <p:cNvPr id="1127" name="Google Shape;1127;p44"/>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44"/>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44"/>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44"/>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44"/>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44"/>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4"/>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4"/>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4"/>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4"/>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44"/>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4"/>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44"/>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44"/>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44"/>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44"/>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44"/>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44"/>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5" name="Google Shape;1145;p44"/>
          <p:cNvGrpSpPr/>
          <p:nvPr/>
        </p:nvGrpSpPr>
        <p:grpSpPr>
          <a:xfrm>
            <a:off x="343035" y="727649"/>
            <a:ext cx="735976" cy="647236"/>
            <a:chOff x="4968775" y="2099400"/>
            <a:chExt cx="362925" cy="319150"/>
          </a:xfrm>
        </p:grpSpPr>
        <p:sp>
          <p:nvSpPr>
            <p:cNvPr id="1146" name="Google Shape;1146;p44"/>
            <p:cNvSpPr/>
            <p:nvPr/>
          </p:nvSpPr>
          <p:spPr>
            <a:xfrm>
              <a:off x="4968775" y="2247950"/>
              <a:ext cx="87650" cy="22400"/>
            </a:xfrm>
            <a:custGeom>
              <a:avLst/>
              <a:gdLst/>
              <a:ahLst/>
              <a:cxnLst/>
              <a:rect l="l" t="t" r="r" b="b"/>
              <a:pathLst>
                <a:path w="3506" h="896" extrusionOk="0">
                  <a:moveTo>
                    <a:pt x="2238" y="0"/>
                  </a:moveTo>
                  <a:cubicBezTo>
                    <a:pt x="1642" y="0"/>
                    <a:pt x="1040" y="66"/>
                    <a:pt x="452" y="187"/>
                  </a:cubicBezTo>
                  <a:cubicBezTo>
                    <a:pt x="1" y="244"/>
                    <a:pt x="172" y="896"/>
                    <a:pt x="602" y="896"/>
                  </a:cubicBezTo>
                  <a:cubicBezTo>
                    <a:pt x="620" y="896"/>
                    <a:pt x="639" y="895"/>
                    <a:pt x="657" y="892"/>
                  </a:cubicBezTo>
                  <a:cubicBezTo>
                    <a:pt x="1196" y="792"/>
                    <a:pt x="1735" y="733"/>
                    <a:pt x="2273" y="733"/>
                  </a:cubicBezTo>
                  <a:cubicBezTo>
                    <a:pt x="2527" y="733"/>
                    <a:pt x="2782" y="746"/>
                    <a:pt x="3036" y="775"/>
                  </a:cubicBezTo>
                  <a:cubicBezTo>
                    <a:pt x="3045" y="775"/>
                    <a:pt x="3054" y="776"/>
                    <a:pt x="3063" y="776"/>
                  </a:cubicBezTo>
                  <a:cubicBezTo>
                    <a:pt x="3505" y="776"/>
                    <a:pt x="3496" y="69"/>
                    <a:pt x="3036" y="41"/>
                  </a:cubicBezTo>
                  <a:cubicBezTo>
                    <a:pt x="2772" y="13"/>
                    <a:pt x="2506" y="0"/>
                    <a:pt x="2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4"/>
            <p:cNvSpPr/>
            <p:nvPr/>
          </p:nvSpPr>
          <p:spPr>
            <a:xfrm>
              <a:off x="5006225" y="2302525"/>
              <a:ext cx="76225" cy="60550"/>
            </a:xfrm>
            <a:custGeom>
              <a:avLst/>
              <a:gdLst/>
              <a:ahLst/>
              <a:cxnLst/>
              <a:rect l="l" t="t" r="r" b="b"/>
              <a:pathLst>
                <a:path w="3049" h="2422" extrusionOk="0">
                  <a:moveTo>
                    <a:pt x="2481" y="0"/>
                  </a:moveTo>
                  <a:cubicBezTo>
                    <a:pt x="2400" y="0"/>
                    <a:pt x="2317" y="27"/>
                    <a:pt x="2242" y="89"/>
                  </a:cubicBezTo>
                  <a:lnTo>
                    <a:pt x="275" y="1822"/>
                  </a:lnTo>
                  <a:cubicBezTo>
                    <a:pt x="1" y="2050"/>
                    <a:pt x="261" y="2422"/>
                    <a:pt x="556" y="2422"/>
                  </a:cubicBezTo>
                  <a:cubicBezTo>
                    <a:pt x="640" y="2422"/>
                    <a:pt x="726" y="2392"/>
                    <a:pt x="804" y="2321"/>
                  </a:cubicBezTo>
                  <a:lnTo>
                    <a:pt x="2771" y="618"/>
                  </a:lnTo>
                  <a:cubicBezTo>
                    <a:pt x="3048" y="363"/>
                    <a:pt x="2780"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4"/>
            <p:cNvSpPr/>
            <p:nvPr/>
          </p:nvSpPr>
          <p:spPr>
            <a:xfrm>
              <a:off x="5082050" y="2333200"/>
              <a:ext cx="47900" cy="79000"/>
            </a:xfrm>
            <a:custGeom>
              <a:avLst/>
              <a:gdLst/>
              <a:ahLst/>
              <a:cxnLst/>
              <a:rect l="l" t="t" r="r" b="b"/>
              <a:pathLst>
                <a:path w="1916" h="3160" extrusionOk="0">
                  <a:moveTo>
                    <a:pt x="1434" y="0"/>
                  </a:moveTo>
                  <a:cubicBezTo>
                    <a:pt x="1319" y="0"/>
                    <a:pt x="1201" y="54"/>
                    <a:pt x="1118" y="183"/>
                  </a:cubicBezTo>
                  <a:cubicBezTo>
                    <a:pt x="678" y="976"/>
                    <a:pt x="325" y="1828"/>
                    <a:pt x="90" y="2709"/>
                  </a:cubicBezTo>
                  <a:cubicBezTo>
                    <a:pt x="1" y="2978"/>
                    <a:pt x="229" y="3159"/>
                    <a:pt x="453" y="3159"/>
                  </a:cubicBezTo>
                  <a:cubicBezTo>
                    <a:pt x="596" y="3159"/>
                    <a:pt x="738" y="3085"/>
                    <a:pt x="795" y="2914"/>
                  </a:cubicBezTo>
                  <a:cubicBezTo>
                    <a:pt x="1030" y="2063"/>
                    <a:pt x="1323" y="1270"/>
                    <a:pt x="1735" y="536"/>
                  </a:cubicBezTo>
                  <a:cubicBezTo>
                    <a:pt x="1916" y="254"/>
                    <a:pt x="1683" y="0"/>
                    <a:pt x="1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4"/>
            <p:cNvSpPr/>
            <p:nvPr/>
          </p:nvSpPr>
          <p:spPr>
            <a:xfrm>
              <a:off x="5172375" y="2332825"/>
              <a:ext cx="22050" cy="85725"/>
            </a:xfrm>
            <a:custGeom>
              <a:avLst/>
              <a:gdLst/>
              <a:ahLst/>
              <a:cxnLst/>
              <a:rect l="l" t="t" r="r" b="b"/>
              <a:pathLst>
                <a:path w="882" h="3429" extrusionOk="0">
                  <a:moveTo>
                    <a:pt x="368" y="0"/>
                  </a:moveTo>
                  <a:cubicBezTo>
                    <a:pt x="184" y="0"/>
                    <a:pt x="1" y="125"/>
                    <a:pt x="1" y="375"/>
                  </a:cubicBezTo>
                  <a:cubicBezTo>
                    <a:pt x="1" y="1285"/>
                    <a:pt x="148" y="2166"/>
                    <a:pt x="148" y="3076"/>
                  </a:cubicBezTo>
                  <a:cubicBezTo>
                    <a:pt x="148" y="3311"/>
                    <a:pt x="331" y="3428"/>
                    <a:pt x="515" y="3428"/>
                  </a:cubicBezTo>
                  <a:cubicBezTo>
                    <a:pt x="698" y="3428"/>
                    <a:pt x="882" y="3311"/>
                    <a:pt x="882" y="3076"/>
                  </a:cubicBezTo>
                  <a:cubicBezTo>
                    <a:pt x="882" y="2166"/>
                    <a:pt x="764"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4"/>
            <p:cNvSpPr/>
            <p:nvPr/>
          </p:nvSpPr>
          <p:spPr>
            <a:xfrm>
              <a:off x="5233425" y="2240750"/>
              <a:ext cx="98275" cy="24700"/>
            </a:xfrm>
            <a:custGeom>
              <a:avLst/>
              <a:gdLst/>
              <a:ahLst/>
              <a:cxnLst/>
              <a:rect l="l" t="t" r="r" b="b"/>
              <a:pathLst>
                <a:path w="3931" h="988" extrusionOk="0">
                  <a:moveTo>
                    <a:pt x="3055" y="0"/>
                  </a:moveTo>
                  <a:cubicBezTo>
                    <a:pt x="2176" y="0"/>
                    <a:pt x="1280" y="90"/>
                    <a:pt x="407" y="270"/>
                  </a:cubicBezTo>
                  <a:cubicBezTo>
                    <a:pt x="0" y="378"/>
                    <a:pt x="119" y="988"/>
                    <a:pt x="510" y="988"/>
                  </a:cubicBezTo>
                  <a:cubicBezTo>
                    <a:pt x="542" y="988"/>
                    <a:pt x="576" y="984"/>
                    <a:pt x="612" y="975"/>
                  </a:cubicBezTo>
                  <a:cubicBezTo>
                    <a:pt x="1433" y="821"/>
                    <a:pt x="2253" y="734"/>
                    <a:pt x="3073" y="734"/>
                  </a:cubicBezTo>
                  <a:cubicBezTo>
                    <a:pt x="3192" y="734"/>
                    <a:pt x="3312" y="736"/>
                    <a:pt x="3431" y="740"/>
                  </a:cubicBezTo>
                  <a:cubicBezTo>
                    <a:pt x="3930" y="740"/>
                    <a:pt x="3930" y="6"/>
                    <a:pt x="3431" y="6"/>
                  </a:cubicBezTo>
                  <a:cubicBezTo>
                    <a:pt x="3306" y="2"/>
                    <a:pt x="3181" y="0"/>
                    <a:pt x="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4"/>
            <p:cNvSpPr/>
            <p:nvPr/>
          </p:nvSpPr>
          <p:spPr>
            <a:xfrm>
              <a:off x="5220900" y="2310825"/>
              <a:ext cx="89775" cy="64000"/>
            </a:xfrm>
            <a:custGeom>
              <a:avLst/>
              <a:gdLst/>
              <a:ahLst/>
              <a:cxnLst/>
              <a:rect l="l" t="t" r="r" b="b"/>
              <a:pathLst>
                <a:path w="3591" h="2560" extrusionOk="0">
                  <a:moveTo>
                    <a:pt x="542" y="0"/>
                  </a:moveTo>
                  <a:cubicBezTo>
                    <a:pt x="203" y="0"/>
                    <a:pt x="0" y="497"/>
                    <a:pt x="350" y="697"/>
                  </a:cubicBezTo>
                  <a:cubicBezTo>
                    <a:pt x="1231" y="1167"/>
                    <a:pt x="2082" y="1754"/>
                    <a:pt x="2816" y="2458"/>
                  </a:cubicBezTo>
                  <a:cubicBezTo>
                    <a:pt x="2887" y="2529"/>
                    <a:pt x="2968" y="2559"/>
                    <a:pt x="3047" y="2559"/>
                  </a:cubicBezTo>
                  <a:cubicBezTo>
                    <a:pt x="3329" y="2559"/>
                    <a:pt x="3590" y="2182"/>
                    <a:pt x="3315" y="1930"/>
                  </a:cubicBezTo>
                  <a:cubicBezTo>
                    <a:pt x="2552" y="1196"/>
                    <a:pt x="1671" y="579"/>
                    <a:pt x="732" y="51"/>
                  </a:cubicBezTo>
                  <a:cubicBezTo>
                    <a:pt x="666" y="16"/>
                    <a:pt x="602" y="0"/>
                    <a:pt x="5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44"/>
            <p:cNvSpPr/>
            <p:nvPr/>
          </p:nvSpPr>
          <p:spPr>
            <a:xfrm>
              <a:off x="5225700" y="2154975"/>
              <a:ext cx="76075" cy="60575"/>
            </a:xfrm>
            <a:custGeom>
              <a:avLst/>
              <a:gdLst/>
              <a:ahLst/>
              <a:cxnLst/>
              <a:rect l="l" t="t" r="r" b="b"/>
              <a:pathLst>
                <a:path w="3043" h="2423" extrusionOk="0">
                  <a:moveTo>
                    <a:pt x="2481" y="0"/>
                  </a:moveTo>
                  <a:cubicBezTo>
                    <a:pt x="2401" y="0"/>
                    <a:pt x="2318" y="27"/>
                    <a:pt x="2243" y="89"/>
                  </a:cubicBezTo>
                  <a:lnTo>
                    <a:pt x="275" y="1822"/>
                  </a:lnTo>
                  <a:cubicBezTo>
                    <a:pt x="1" y="2051"/>
                    <a:pt x="261" y="2422"/>
                    <a:pt x="556" y="2422"/>
                  </a:cubicBezTo>
                  <a:cubicBezTo>
                    <a:pt x="640" y="2422"/>
                    <a:pt x="726" y="2392"/>
                    <a:pt x="804" y="2321"/>
                  </a:cubicBezTo>
                  <a:lnTo>
                    <a:pt x="2742" y="618"/>
                  </a:lnTo>
                  <a:cubicBezTo>
                    <a:pt x="3042" y="364"/>
                    <a:pt x="2779"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44"/>
            <p:cNvSpPr/>
            <p:nvPr/>
          </p:nvSpPr>
          <p:spPr>
            <a:xfrm>
              <a:off x="5178050" y="2106100"/>
              <a:ext cx="47950" cy="78700"/>
            </a:xfrm>
            <a:custGeom>
              <a:avLst/>
              <a:gdLst/>
              <a:ahLst/>
              <a:cxnLst/>
              <a:rect l="l" t="t" r="r" b="b"/>
              <a:pathLst>
                <a:path w="1918" h="3148" extrusionOk="0">
                  <a:moveTo>
                    <a:pt x="1477" y="0"/>
                  </a:moveTo>
                  <a:cubicBezTo>
                    <a:pt x="1330" y="0"/>
                    <a:pt x="1183" y="78"/>
                    <a:pt x="1124" y="253"/>
                  </a:cubicBezTo>
                  <a:cubicBezTo>
                    <a:pt x="889" y="1076"/>
                    <a:pt x="566" y="1868"/>
                    <a:pt x="185" y="2602"/>
                  </a:cubicBezTo>
                  <a:cubicBezTo>
                    <a:pt x="0" y="2889"/>
                    <a:pt x="245" y="3148"/>
                    <a:pt x="500" y="3148"/>
                  </a:cubicBezTo>
                  <a:cubicBezTo>
                    <a:pt x="610" y="3148"/>
                    <a:pt x="722" y="3099"/>
                    <a:pt x="801" y="2984"/>
                  </a:cubicBezTo>
                  <a:cubicBezTo>
                    <a:pt x="1242" y="2191"/>
                    <a:pt x="1594" y="1340"/>
                    <a:pt x="1829" y="459"/>
                  </a:cubicBezTo>
                  <a:cubicBezTo>
                    <a:pt x="1917" y="177"/>
                    <a:pt x="1698" y="0"/>
                    <a:pt x="14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4"/>
            <p:cNvSpPr/>
            <p:nvPr/>
          </p:nvSpPr>
          <p:spPr>
            <a:xfrm>
              <a:off x="5113650" y="2099400"/>
              <a:ext cx="21325" cy="85725"/>
            </a:xfrm>
            <a:custGeom>
              <a:avLst/>
              <a:gdLst/>
              <a:ahLst/>
              <a:cxnLst/>
              <a:rect l="l" t="t" r="r" b="b"/>
              <a:pathLst>
                <a:path w="853" h="3429" extrusionOk="0">
                  <a:moveTo>
                    <a:pt x="368" y="0"/>
                  </a:moveTo>
                  <a:cubicBezTo>
                    <a:pt x="184" y="0"/>
                    <a:pt x="1" y="125"/>
                    <a:pt x="1" y="375"/>
                  </a:cubicBezTo>
                  <a:cubicBezTo>
                    <a:pt x="1" y="1285"/>
                    <a:pt x="118" y="2166"/>
                    <a:pt x="118" y="3076"/>
                  </a:cubicBezTo>
                  <a:cubicBezTo>
                    <a:pt x="118" y="3311"/>
                    <a:pt x="302" y="3428"/>
                    <a:pt x="485" y="3428"/>
                  </a:cubicBezTo>
                  <a:cubicBezTo>
                    <a:pt x="669" y="3428"/>
                    <a:pt x="852" y="3311"/>
                    <a:pt x="852" y="3076"/>
                  </a:cubicBezTo>
                  <a:cubicBezTo>
                    <a:pt x="852" y="2166"/>
                    <a:pt x="735"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4"/>
            <p:cNvSpPr/>
            <p:nvPr/>
          </p:nvSpPr>
          <p:spPr>
            <a:xfrm>
              <a:off x="4997400" y="2142925"/>
              <a:ext cx="89850" cy="63825"/>
            </a:xfrm>
            <a:custGeom>
              <a:avLst/>
              <a:gdLst/>
              <a:ahLst/>
              <a:cxnLst/>
              <a:rect l="l" t="t" r="r" b="b"/>
              <a:pathLst>
                <a:path w="3594" h="2553" extrusionOk="0">
                  <a:moveTo>
                    <a:pt x="544" y="1"/>
                  </a:moveTo>
                  <a:cubicBezTo>
                    <a:pt x="262" y="1"/>
                    <a:pt x="1" y="378"/>
                    <a:pt x="276" y="630"/>
                  </a:cubicBezTo>
                  <a:cubicBezTo>
                    <a:pt x="1069" y="1364"/>
                    <a:pt x="1920" y="1981"/>
                    <a:pt x="2889" y="2509"/>
                  </a:cubicBezTo>
                  <a:cubicBezTo>
                    <a:pt x="2948" y="2539"/>
                    <a:pt x="3006" y="2552"/>
                    <a:pt x="3061" y="2552"/>
                  </a:cubicBezTo>
                  <a:cubicBezTo>
                    <a:pt x="3386" y="2552"/>
                    <a:pt x="3593" y="2090"/>
                    <a:pt x="3241" y="1863"/>
                  </a:cubicBezTo>
                  <a:cubicBezTo>
                    <a:pt x="2361" y="1394"/>
                    <a:pt x="1538" y="806"/>
                    <a:pt x="775" y="102"/>
                  </a:cubicBezTo>
                  <a:cubicBezTo>
                    <a:pt x="704" y="31"/>
                    <a:pt x="623" y="1"/>
                    <a:pt x="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6" name="Google Shape;1156;p44"/>
          <p:cNvGrpSpPr/>
          <p:nvPr/>
        </p:nvGrpSpPr>
        <p:grpSpPr>
          <a:xfrm>
            <a:off x="7553254" y="-124985"/>
            <a:ext cx="1231419" cy="1220490"/>
            <a:chOff x="2773525" y="3137475"/>
            <a:chExt cx="715525" cy="709175"/>
          </a:xfrm>
        </p:grpSpPr>
        <p:sp>
          <p:nvSpPr>
            <p:cNvPr id="1157" name="Google Shape;1157;p44"/>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44"/>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44"/>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44"/>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44"/>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44"/>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44"/>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4">
  <p:cSld name="CUSTOM_3_2">
    <p:bg>
      <p:bgPr>
        <a:solidFill>
          <a:schemeClr val="lt2"/>
        </a:solidFill>
        <a:effectLst/>
      </p:bgPr>
    </p:bg>
    <p:spTree>
      <p:nvGrpSpPr>
        <p:cNvPr id="1" name="Shape 1164"/>
        <p:cNvGrpSpPr/>
        <p:nvPr/>
      </p:nvGrpSpPr>
      <p:grpSpPr>
        <a:xfrm>
          <a:off x="0" y="0"/>
          <a:ext cx="0" cy="0"/>
          <a:chOff x="0" y="0"/>
          <a:chExt cx="0" cy="0"/>
        </a:xfrm>
      </p:grpSpPr>
      <p:sp>
        <p:nvSpPr>
          <p:cNvPr id="1165" name="Google Shape;1165;p45"/>
          <p:cNvSpPr txBox="1">
            <a:spLocks noGrp="1"/>
          </p:cNvSpPr>
          <p:nvPr>
            <p:ph type="title"/>
          </p:nvPr>
        </p:nvSpPr>
        <p:spPr>
          <a:xfrm>
            <a:off x="2138609" y="2627200"/>
            <a:ext cx="4866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0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66" name="Google Shape;1166;p45"/>
          <p:cNvSpPr txBox="1">
            <a:spLocks noGrp="1"/>
          </p:cNvSpPr>
          <p:nvPr>
            <p:ph type="title" idx="2"/>
          </p:nvPr>
        </p:nvSpPr>
        <p:spPr>
          <a:xfrm>
            <a:off x="3718188" y="1401888"/>
            <a:ext cx="1707600" cy="110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12000"/>
              <a:buNone/>
              <a:defRPr sz="6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67" name="Google Shape;1167;p45"/>
          <p:cNvSpPr txBox="1">
            <a:spLocks noGrp="1"/>
          </p:cNvSpPr>
          <p:nvPr>
            <p:ph type="subTitle" idx="1"/>
          </p:nvPr>
        </p:nvSpPr>
        <p:spPr>
          <a:xfrm>
            <a:off x="2138601" y="3469000"/>
            <a:ext cx="4866900" cy="5166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600"/>
              <a:buNone/>
              <a:defRPr/>
            </a:lvl1pPr>
            <a:lvl2pPr lvl="1" algn="ctr">
              <a:lnSpc>
                <a:spcPct val="115000"/>
              </a:lnSpc>
              <a:spcBef>
                <a:spcPts val="1600"/>
              </a:spcBef>
              <a:spcAft>
                <a:spcPts val="0"/>
              </a:spcAft>
              <a:buSzPts val="1600"/>
              <a:buNone/>
              <a:defRPr/>
            </a:lvl2pPr>
            <a:lvl3pPr lvl="2" algn="ctr">
              <a:lnSpc>
                <a:spcPct val="115000"/>
              </a:lnSpc>
              <a:spcBef>
                <a:spcPts val="1600"/>
              </a:spcBef>
              <a:spcAft>
                <a:spcPts val="0"/>
              </a:spcAft>
              <a:buSzPts val="1600"/>
              <a:buNone/>
              <a:defRPr/>
            </a:lvl3pPr>
            <a:lvl4pPr lvl="3" algn="ctr">
              <a:lnSpc>
                <a:spcPct val="115000"/>
              </a:lnSpc>
              <a:spcBef>
                <a:spcPts val="1600"/>
              </a:spcBef>
              <a:spcAft>
                <a:spcPts val="0"/>
              </a:spcAft>
              <a:buSzPts val="1600"/>
              <a:buNone/>
              <a:defRPr/>
            </a:lvl4pPr>
            <a:lvl5pPr lvl="4" algn="ctr">
              <a:lnSpc>
                <a:spcPct val="115000"/>
              </a:lnSpc>
              <a:spcBef>
                <a:spcPts val="1600"/>
              </a:spcBef>
              <a:spcAft>
                <a:spcPts val="0"/>
              </a:spcAft>
              <a:buSzPts val="1600"/>
              <a:buNone/>
              <a:defRPr/>
            </a:lvl5pPr>
            <a:lvl6pPr lvl="5" algn="ctr">
              <a:lnSpc>
                <a:spcPct val="115000"/>
              </a:lnSpc>
              <a:spcBef>
                <a:spcPts val="1600"/>
              </a:spcBef>
              <a:spcAft>
                <a:spcPts val="0"/>
              </a:spcAft>
              <a:buSzPts val="1600"/>
              <a:buNone/>
              <a:defRPr/>
            </a:lvl6pPr>
            <a:lvl7pPr lvl="6" algn="ctr">
              <a:lnSpc>
                <a:spcPct val="115000"/>
              </a:lnSpc>
              <a:spcBef>
                <a:spcPts val="1600"/>
              </a:spcBef>
              <a:spcAft>
                <a:spcPts val="0"/>
              </a:spcAft>
              <a:buSzPts val="1600"/>
              <a:buNone/>
              <a:defRPr/>
            </a:lvl7pPr>
            <a:lvl8pPr lvl="7" algn="ctr">
              <a:lnSpc>
                <a:spcPct val="115000"/>
              </a:lnSpc>
              <a:spcBef>
                <a:spcPts val="1600"/>
              </a:spcBef>
              <a:spcAft>
                <a:spcPts val="0"/>
              </a:spcAft>
              <a:buSzPts val="1600"/>
              <a:buNone/>
              <a:defRPr/>
            </a:lvl8pPr>
            <a:lvl9pPr lvl="8" algn="ctr">
              <a:lnSpc>
                <a:spcPct val="115000"/>
              </a:lnSpc>
              <a:spcBef>
                <a:spcPts val="1600"/>
              </a:spcBef>
              <a:spcAft>
                <a:spcPts val="1600"/>
              </a:spcAft>
              <a:buSzPts val="1600"/>
              <a:buNone/>
              <a:defRPr/>
            </a:lvl9pPr>
          </a:lstStyle>
          <a:p>
            <a:endParaRPr/>
          </a:p>
        </p:txBody>
      </p:sp>
      <p:sp>
        <p:nvSpPr>
          <p:cNvPr id="1168" name="Google Shape;1168;p45"/>
          <p:cNvSpPr/>
          <p:nvPr/>
        </p:nvSpPr>
        <p:spPr>
          <a:xfrm>
            <a:off x="7360994" y="426749"/>
            <a:ext cx="1512757" cy="1605924"/>
          </a:xfrm>
          <a:custGeom>
            <a:avLst/>
            <a:gdLst/>
            <a:ahLst/>
            <a:cxnLst/>
            <a:rect l="l" t="t" r="r" b="b"/>
            <a:pathLst>
              <a:path w="49020" h="52039" extrusionOk="0">
                <a:moveTo>
                  <a:pt x="24029" y="3281"/>
                </a:moveTo>
                <a:lnTo>
                  <a:pt x="24029" y="3281"/>
                </a:lnTo>
                <a:cubicBezTo>
                  <a:pt x="24651" y="3394"/>
                  <a:pt x="25217" y="3564"/>
                  <a:pt x="25839" y="3790"/>
                </a:cubicBezTo>
                <a:lnTo>
                  <a:pt x="26065" y="4186"/>
                </a:lnTo>
                <a:cubicBezTo>
                  <a:pt x="25386" y="3903"/>
                  <a:pt x="24651" y="3620"/>
                  <a:pt x="24029" y="3281"/>
                </a:cubicBezTo>
                <a:close/>
                <a:moveTo>
                  <a:pt x="17527" y="3620"/>
                </a:moveTo>
                <a:cubicBezTo>
                  <a:pt x="17527" y="3677"/>
                  <a:pt x="17527" y="3733"/>
                  <a:pt x="17584" y="3847"/>
                </a:cubicBezTo>
                <a:cubicBezTo>
                  <a:pt x="17527" y="4129"/>
                  <a:pt x="17640" y="4412"/>
                  <a:pt x="17923" y="4525"/>
                </a:cubicBezTo>
                <a:cubicBezTo>
                  <a:pt x="18262" y="4695"/>
                  <a:pt x="18602" y="4864"/>
                  <a:pt x="18884" y="5034"/>
                </a:cubicBezTo>
                <a:lnTo>
                  <a:pt x="17753" y="4864"/>
                </a:lnTo>
                <a:cubicBezTo>
                  <a:pt x="17665" y="4642"/>
                  <a:pt x="17436" y="4490"/>
                  <a:pt x="17177" y="4490"/>
                </a:cubicBezTo>
                <a:cubicBezTo>
                  <a:pt x="17107" y="4490"/>
                  <a:pt x="17034" y="4501"/>
                  <a:pt x="16962" y="4525"/>
                </a:cubicBezTo>
                <a:lnTo>
                  <a:pt x="16396" y="4695"/>
                </a:lnTo>
                <a:lnTo>
                  <a:pt x="15379" y="4582"/>
                </a:lnTo>
                <a:cubicBezTo>
                  <a:pt x="16057" y="4242"/>
                  <a:pt x="16792" y="3903"/>
                  <a:pt x="17527" y="3620"/>
                </a:cubicBezTo>
                <a:close/>
                <a:moveTo>
                  <a:pt x="14644" y="4808"/>
                </a:moveTo>
                <a:lnTo>
                  <a:pt x="14700" y="4864"/>
                </a:lnTo>
                <a:cubicBezTo>
                  <a:pt x="14644" y="4977"/>
                  <a:pt x="14587" y="5090"/>
                  <a:pt x="14587" y="5260"/>
                </a:cubicBezTo>
                <a:cubicBezTo>
                  <a:pt x="13965" y="5373"/>
                  <a:pt x="13343" y="5599"/>
                  <a:pt x="12778" y="5825"/>
                </a:cubicBezTo>
                <a:lnTo>
                  <a:pt x="12382" y="5938"/>
                </a:lnTo>
                <a:lnTo>
                  <a:pt x="12213" y="5938"/>
                </a:lnTo>
                <a:cubicBezTo>
                  <a:pt x="12156" y="5882"/>
                  <a:pt x="12099" y="5882"/>
                  <a:pt x="12043" y="5825"/>
                </a:cubicBezTo>
                <a:cubicBezTo>
                  <a:pt x="12948" y="5486"/>
                  <a:pt x="13796" y="5203"/>
                  <a:pt x="14644" y="4808"/>
                </a:cubicBezTo>
                <a:close/>
                <a:moveTo>
                  <a:pt x="7181" y="7069"/>
                </a:moveTo>
                <a:cubicBezTo>
                  <a:pt x="7237" y="7182"/>
                  <a:pt x="7294" y="7239"/>
                  <a:pt x="7350" y="7295"/>
                </a:cubicBezTo>
                <a:cubicBezTo>
                  <a:pt x="6615" y="7804"/>
                  <a:pt x="5993" y="8426"/>
                  <a:pt x="5541" y="9161"/>
                </a:cubicBezTo>
                <a:lnTo>
                  <a:pt x="5428" y="9218"/>
                </a:lnTo>
                <a:cubicBezTo>
                  <a:pt x="5880" y="8370"/>
                  <a:pt x="6502" y="7691"/>
                  <a:pt x="7181" y="7069"/>
                </a:cubicBezTo>
                <a:close/>
                <a:moveTo>
                  <a:pt x="40369" y="29515"/>
                </a:moveTo>
                <a:cubicBezTo>
                  <a:pt x="40539" y="29572"/>
                  <a:pt x="40708" y="29628"/>
                  <a:pt x="40878" y="29628"/>
                </a:cubicBezTo>
                <a:cubicBezTo>
                  <a:pt x="40878" y="30250"/>
                  <a:pt x="40765" y="30872"/>
                  <a:pt x="40652" y="31551"/>
                </a:cubicBezTo>
                <a:cubicBezTo>
                  <a:pt x="40482" y="30985"/>
                  <a:pt x="40313" y="30476"/>
                  <a:pt x="40086" y="29967"/>
                </a:cubicBezTo>
                <a:cubicBezTo>
                  <a:pt x="40200" y="29798"/>
                  <a:pt x="40313" y="29685"/>
                  <a:pt x="40369" y="29515"/>
                </a:cubicBezTo>
                <a:close/>
                <a:moveTo>
                  <a:pt x="39860" y="34943"/>
                </a:moveTo>
                <a:cubicBezTo>
                  <a:pt x="39710" y="35295"/>
                  <a:pt x="39559" y="35646"/>
                  <a:pt x="39408" y="35998"/>
                </a:cubicBezTo>
                <a:lnTo>
                  <a:pt x="39408" y="35998"/>
                </a:lnTo>
                <a:cubicBezTo>
                  <a:pt x="39409" y="35646"/>
                  <a:pt x="39414" y="35295"/>
                  <a:pt x="39465" y="34943"/>
                </a:cubicBezTo>
                <a:close/>
                <a:moveTo>
                  <a:pt x="35281" y="40653"/>
                </a:moveTo>
                <a:lnTo>
                  <a:pt x="35281" y="40653"/>
                </a:lnTo>
                <a:cubicBezTo>
                  <a:pt x="35676" y="40710"/>
                  <a:pt x="36016" y="40766"/>
                  <a:pt x="36355" y="40823"/>
                </a:cubicBezTo>
                <a:lnTo>
                  <a:pt x="36807" y="40823"/>
                </a:lnTo>
                <a:cubicBezTo>
                  <a:pt x="36411" y="41275"/>
                  <a:pt x="35959" y="41728"/>
                  <a:pt x="35563" y="42180"/>
                </a:cubicBezTo>
                <a:cubicBezTo>
                  <a:pt x="35563" y="42101"/>
                  <a:pt x="35563" y="42046"/>
                  <a:pt x="35563" y="41954"/>
                </a:cubicBezTo>
                <a:cubicBezTo>
                  <a:pt x="35507" y="41501"/>
                  <a:pt x="35394" y="41106"/>
                  <a:pt x="35281" y="40653"/>
                </a:cubicBezTo>
                <a:close/>
                <a:moveTo>
                  <a:pt x="23238" y="39014"/>
                </a:moveTo>
                <a:lnTo>
                  <a:pt x="23351" y="39240"/>
                </a:lnTo>
                <a:cubicBezTo>
                  <a:pt x="23012" y="39692"/>
                  <a:pt x="22899" y="40258"/>
                  <a:pt x="23125" y="40766"/>
                </a:cubicBezTo>
                <a:cubicBezTo>
                  <a:pt x="23238" y="41106"/>
                  <a:pt x="23351" y="41445"/>
                  <a:pt x="23520" y="41784"/>
                </a:cubicBezTo>
                <a:cubicBezTo>
                  <a:pt x="23128" y="41840"/>
                  <a:pt x="22791" y="42008"/>
                  <a:pt x="22509" y="42287"/>
                </a:cubicBezTo>
                <a:lnTo>
                  <a:pt x="22509" y="42287"/>
                </a:lnTo>
                <a:cubicBezTo>
                  <a:pt x="22624" y="41177"/>
                  <a:pt x="22849" y="40068"/>
                  <a:pt x="23238" y="39014"/>
                </a:cubicBezTo>
                <a:close/>
                <a:moveTo>
                  <a:pt x="32906" y="45742"/>
                </a:moveTo>
                <a:cubicBezTo>
                  <a:pt x="32963" y="45968"/>
                  <a:pt x="33076" y="46194"/>
                  <a:pt x="33245" y="46420"/>
                </a:cubicBezTo>
                <a:cubicBezTo>
                  <a:pt x="32736" y="46929"/>
                  <a:pt x="32228" y="47381"/>
                  <a:pt x="31662" y="47834"/>
                </a:cubicBezTo>
                <a:lnTo>
                  <a:pt x="31662" y="47890"/>
                </a:lnTo>
                <a:cubicBezTo>
                  <a:pt x="31662" y="47834"/>
                  <a:pt x="31606" y="47777"/>
                  <a:pt x="31606" y="47777"/>
                </a:cubicBezTo>
                <a:cubicBezTo>
                  <a:pt x="31662" y="47551"/>
                  <a:pt x="31662" y="47325"/>
                  <a:pt x="31606" y="47155"/>
                </a:cubicBezTo>
                <a:cubicBezTo>
                  <a:pt x="31606" y="47099"/>
                  <a:pt x="31606" y="47042"/>
                  <a:pt x="31549" y="46986"/>
                </a:cubicBezTo>
                <a:cubicBezTo>
                  <a:pt x="32001" y="46760"/>
                  <a:pt x="32284" y="46364"/>
                  <a:pt x="32397" y="45911"/>
                </a:cubicBezTo>
                <a:cubicBezTo>
                  <a:pt x="32567" y="45855"/>
                  <a:pt x="32736" y="45855"/>
                  <a:pt x="32906" y="45742"/>
                </a:cubicBezTo>
                <a:close/>
                <a:moveTo>
                  <a:pt x="19084" y="1"/>
                </a:moveTo>
                <a:cubicBezTo>
                  <a:pt x="13139" y="1"/>
                  <a:pt x="6410" y="2547"/>
                  <a:pt x="3166" y="7748"/>
                </a:cubicBezTo>
                <a:cubicBezTo>
                  <a:pt x="0" y="12723"/>
                  <a:pt x="3619" y="18603"/>
                  <a:pt x="7916" y="21487"/>
                </a:cubicBezTo>
                <a:cubicBezTo>
                  <a:pt x="11025" y="23522"/>
                  <a:pt x="14474" y="24314"/>
                  <a:pt x="17697" y="26066"/>
                </a:cubicBezTo>
                <a:cubicBezTo>
                  <a:pt x="22107" y="28441"/>
                  <a:pt x="21824" y="33699"/>
                  <a:pt x="20524" y="37826"/>
                </a:cubicBezTo>
                <a:cubicBezTo>
                  <a:pt x="19732" y="40540"/>
                  <a:pt x="19110" y="43084"/>
                  <a:pt x="20072" y="45798"/>
                </a:cubicBezTo>
                <a:cubicBezTo>
                  <a:pt x="21202" y="49021"/>
                  <a:pt x="24595" y="51396"/>
                  <a:pt x="27874" y="51961"/>
                </a:cubicBezTo>
                <a:cubicBezTo>
                  <a:pt x="28189" y="52014"/>
                  <a:pt x="28510" y="52039"/>
                  <a:pt x="28830" y="52039"/>
                </a:cubicBezTo>
                <a:cubicBezTo>
                  <a:pt x="29546" y="52039"/>
                  <a:pt x="30263" y="51913"/>
                  <a:pt x="30927" y="51678"/>
                </a:cubicBezTo>
                <a:cubicBezTo>
                  <a:pt x="31040" y="51763"/>
                  <a:pt x="31182" y="51806"/>
                  <a:pt x="31323" y="51806"/>
                </a:cubicBezTo>
                <a:cubicBezTo>
                  <a:pt x="31464" y="51806"/>
                  <a:pt x="31606" y="51763"/>
                  <a:pt x="31719" y="51678"/>
                </a:cubicBezTo>
                <a:cubicBezTo>
                  <a:pt x="31832" y="51678"/>
                  <a:pt x="32001" y="51622"/>
                  <a:pt x="32114" y="51565"/>
                </a:cubicBezTo>
                <a:cubicBezTo>
                  <a:pt x="44270" y="44894"/>
                  <a:pt x="49020" y="23522"/>
                  <a:pt x="41048" y="12327"/>
                </a:cubicBezTo>
                <a:cubicBezTo>
                  <a:pt x="40991" y="12327"/>
                  <a:pt x="40991" y="12271"/>
                  <a:pt x="40935" y="12271"/>
                </a:cubicBezTo>
                <a:cubicBezTo>
                  <a:pt x="39408" y="9670"/>
                  <a:pt x="37260" y="7465"/>
                  <a:pt x="34602" y="5995"/>
                </a:cubicBezTo>
                <a:cubicBezTo>
                  <a:pt x="32736" y="4299"/>
                  <a:pt x="30588" y="2942"/>
                  <a:pt x="28326" y="1924"/>
                </a:cubicBezTo>
                <a:cubicBezTo>
                  <a:pt x="28100" y="1755"/>
                  <a:pt x="27874" y="1585"/>
                  <a:pt x="27591" y="1415"/>
                </a:cubicBezTo>
                <a:cubicBezTo>
                  <a:pt x="27298" y="1206"/>
                  <a:pt x="26942" y="1089"/>
                  <a:pt x="26593" y="1089"/>
                </a:cubicBezTo>
                <a:cubicBezTo>
                  <a:pt x="26472" y="1089"/>
                  <a:pt x="26351" y="1103"/>
                  <a:pt x="26234" y="1133"/>
                </a:cubicBezTo>
                <a:cubicBezTo>
                  <a:pt x="23973" y="398"/>
                  <a:pt x="21655" y="58"/>
                  <a:pt x="19280" y="2"/>
                </a:cubicBezTo>
                <a:cubicBezTo>
                  <a:pt x="19215" y="1"/>
                  <a:pt x="19150" y="1"/>
                  <a:pt x="190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9" name="Google Shape;1169;p45"/>
          <p:cNvGrpSpPr/>
          <p:nvPr/>
        </p:nvGrpSpPr>
        <p:grpSpPr>
          <a:xfrm>
            <a:off x="8271482" y="1735260"/>
            <a:ext cx="438617" cy="345840"/>
            <a:chOff x="4817100" y="3921250"/>
            <a:chExt cx="264275" cy="208375"/>
          </a:xfrm>
        </p:grpSpPr>
        <p:sp>
          <p:nvSpPr>
            <p:cNvPr id="1170" name="Google Shape;1170;p45"/>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45"/>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2" name="Google Shape;1172;p45"/>
          <p:cNvSpPr/>
          <p:nvPr/>
        </p:nvSpPr>
        <p:spPr>
          <a:xfrm>
            <a:off x="6719751" y="129625"/>
            <a:ext cx="1390252" cy="1128228"/>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3" name="Google Shape;1173;p45"/>
          <p:cNvGrpSpPr/>
          <p:nvPr/>
        </p:nvGrpSpPr>
        <p:grpSpPr>
          <a:xfrm>
            <a:off x="8252802" y="445503"/>
            <a:ext cx="655799" cy="496477"/>
            <a:chOff x="2135625" y="3137125"/>
            <a:chExt cx="187200" cy="141725"/>
          </a:xfrm>
        </p:grpSpPr>
        <p:sp>
          <p:nvSpPr>
            <p:cNvPr id="1174" name="Google Shape;1174;p45"/>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45"/>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45"/>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7" name="Google Shape;1177;p45"/>
          <p:cNvSpPr/>
          <p:nvPr/>
        </p:nvSpPr>
        <p:spPr>
          <a:xfrm>
            <a:off x="154321" y="3131601"/>
            <a:ext cx="1160592" cy="1288960"/>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8" name="Google Shape;1178;p45"/>
          <p:cNvGrpSpPr/>
          <p:nvPr/>
        </p:nvGrpSpPr>
        <p:grpSpPr>
          <a:xfrm>
            <a:off x="638538" y="3590817"/>
            <a:ext cx="1318530" cy="1487745"/>
            <a:chOff x="2063700" y="2307125"/>
            <a:chExt cx="618825" cy="698275"/>
          </a:xfrm>
        </p:grpSpPr>
        <p:sp>
          <p:nvSpPr>
            <p:cNvPr id="1179" name="Google Shape;1179;p45"/>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45"/>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45"/>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5"/>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5"/>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45"/>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45"/>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45"/>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45"/>
          <p:cNvGrpSpPr/>
          <p:nvPr/>
        </p:nvGrpSpPr>
        <p:grpSpPr>
          <a:xfrm rot="10800000">
            <a:off x="80515" y="4137968"/>
            <a:ext cx="557827" cy="643689"/>
            <a:chOff x="234450" y="2883925"/>
            <a:chExt cx="262075" cy="302400"/>
          </a:xfrm>
        </p:grpSpPr>
        <p:sp>
          <p:nvSpPr>
            <p:cNvPr id="1188" name="Google Shape;1188;p45"/>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45"/>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45"/>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45"/>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45"/>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193"/>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194"/>
        <p:cNvGrpSpPr/>
        <p:nvPr/>
      </p:nvGrpSpPr>
      <p:grpSpPr>
        <a:xfrm>
          <a:off x="0" y="0"/>
          <a:ext cx="0" cy="0"/>
          <a:chOff x="0" y="0"/>
          <a:chExt cx="0" cy="0"/>
        </a:xfrm>
      </p:grpSpPr>
      <p:sp>
        <p:nvSpPr>
          <p:cNvPr id="1195" name="Google Shape;1195;p47"/>
          <p:cNvSpPr/>
          <p:nvPr/>
        </p:nvSpPr>
        <p:spPr>
          <a:xfrm>
            <a:off x="8139601" y="4608985"/>
            <a:ext cx="707117" cy="686913"/>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6" name="Google Shape;1196;p47"/>
          <p:cNvGrpSpPr/>
          <p:nvPr/>
        </p:nvGrpSpPr>
        <p:grpSpPr>
          <a:xfrm>
            <a:off x="7493843" y="-83481"/>
            <a:ext cx="900709" cy="896145"/>
            <a:chOff x="339400" y="2122975"/>
            <a:chExt cx="518125" cy="515500"/>
          </a:xfrm>
        </p:grpSpPr>
        <p:sp>
          <p:nvSpPr>
            <p:cNvPr id="1197" name="Google Shape;1197;p47"/>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47"/>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47"/>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7"/>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7"/>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7"/>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7"/>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47"/>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47"/>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47"/>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47"/>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47"/>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47"/>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47"/>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47"/>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47"/>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47"/>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47"/>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47"/>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47"/>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7"/>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7"/>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7"/>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7"/>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7"/>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47"/>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47"/>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47"/>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47"/>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7"/>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47"/>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47"/>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47"/>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0" name="Google Shape;1230;p47"/>
          <p:cNvSpPr/>
          <p:nvPr/>
        </p:nvSpPr>
        <p:spPr>
          <a:xfrm>
            <a:off x="-146508" y="4491450"/>
            <a:ext cx="867740" cy="842946"/>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47"/>
          <p:cNvSpPr/>
          <p:nvPr/>
        </p:nvSpPr>
        <p:spPr>
          <a:xfrm>
            <a:off x="-299786" y="4386188"/>
            <a:ext cx="1174295" cy="1058430"/>
          </a:xfrm>
          <a:custGeom>
            <a:avLst/>
            <a:gdLst/>
            <a:ahLst/>
            <a:cxnLst/>
            <a:rect l="l" t="t" r="r" b="b"/>
            <a:pathLst>
              <a:path w="29128" h="26254" extrusionOk="0">
                <a:moveTo>
                  <a:pt x="16391" y="749"/>
                </a:moveTo>
                <a:cubicBezTo>
                  <a:pt x="17341" y="749"/>
                  <a:pt x="18277" y="877"/>
                  <a:pt x="19174" y="1151"/>
                </a:cubicBezTo>
                <a:cubicBezTo>
                  <a:pt x="19210" y="1160"/>
                  <a:pt x="19244" y="1164"/>
                  <a:pt x="19277" y="1164"/>
                </a:cubicBezTo>
                <a:cubicBezTo>
                  <a:pt x="19322" y="1164"/>
                  <a:pt x="19363" y="1156"/>
                  <a:pt x="19401" y="1142"/>
                </a:cubicBezTo>
                <a:lnTo>
                  <a:pt x="19401" y="1142"/>
                </a:lnTo>
                <a:cubicBezTo>
                  <a:pt x="19457" y="1139"/>
                  <a:pt x="19513" y="1137"/>
                  <a:pt x="19569" y="1137"/>
                </a:cubicBezTo>
                <a:cubicBezTo>
                  <a:pt x="21518" y="1137"/>
                  <a:pt x="23315" y="3153"/>
                  <a:pt x="24577" y="4498"/>
                </a:cubicBezTo>
                <a:cubicBezTo>
                  <a:pt x="25663" y="5702"/>
                  <a:pt x="26573" y="7112"/>
                  <a:pt x="27190" y="8668"/>
                </a:cubicBezTo>
                <a:cubicBezTo>
                  <a:pt x="28188" y="11252"/>
                  <a:pt x="28247" y="14100"/>
                  <a:pt x="27337" y="16742"/>
                </a:cubicBezTo>
                <a:cubicBezTo>
                  <a:pt x="25674" y="21960"/>
                  <a:pt x="20456" y="25498"/>
                  <a:pt x="15045" y="25498"/>
                </a:cubicBezTo>
                <a:cubicBezTo>
                  <a:pt x="14914" y="25498"/>
                  <a:pt x="14783" y="25496"/>
                  <a:pt x="14652" y="25492"/>
                </a:cubicBezTo>
                <a:cubicBezTo>
                  <a:pt x="7664" y="25257"/>
                  <a:pt x="1175" y="18827"/>
                  <a:pt x="2526" y="11692"/>
                </a:cubicBezTo>
                <a:cubicBezTo>
                  <a:pt x="3643" y="5979"/>
                  <a:pt x="10315" y="749"/>
                  <a:pt x="16391" y="749"/>
                </a:cubicBezTo>
                <a:close/>
                <a:moveTo>
                  <a:pt x="16318" y="0"/>
                </a:moveTo>
                <a:cubicBezTo>
                  <a:pt x="9882" y="0"/>
                  <a:pt x="3293" y="5514"/>
                  <a:pt x="1851" y="11486"/>
                </a:cubicBezTo>
                <a:cubicBezTo>
                  <a:pt x="1" y="19091"/>
                  <a:pt x="7224" y="25492"/>
                  <a:pt x="14212" y="26197"/>
                </a:cubicBezTo>
                <a:cubicBezTo>
                  <a:pt x="14605" y="26235"/>
                  <a:pt x="14995" y="26254"/>
                  <a:pt x="15383" y="26254"/>
                </a:cubicBezTo>
                <a:cubicBezTo>
                  <a:pt x="21206" y="26254"/>
                  <a:pt x="26425" y="22016"/>
                  <a:pt x="28159" y="16566"/>
                </a:cubicBezTo>
                <a:cubicBezTo>
                  <a:pt x="29128" y="13571"/>
                  <a:pt x="28776" y="10400"/>
                  <a:pt x="27513" y="7581"/>
                </a:cubicBezTo>
                <a:cubicBezTo>
                  <a:pt x="26720" y="5937"/>
                  <a:pt x="25663" y="4469"/>
                  <a:pt x="24371" y="3206"/>
                </a:cubicBezTo>
                <a:cubicBezTo>
                  <a:pt x="23125" y="1960"/>
                  <a:pt x="21486" y="400"/>
                  <a:pt x="19628" y="400"/>
                </a:cubicBezTo>
                <a:cubicBezTo>
                  <a:pt x="19517" y="400"/>
                  <a:pt x="19405" y="405"/>
                  <a:pt x="19292" y="417"/>
                </a:cubicBezTo>
                <a:cubicBezTo>
                  <a:pt x="19289" y="417"/>
                  <a:pt x="19287" y="418"/>
                  <a:pt x="19284" y="418"/>
                </a:cubicBezTo>
                <a:lnTo>
                  <a:pt x="19284" y="418"/>
                </a:lnTo>
                <a:cubicBezTo>
                  <a:pt x="18313" y="133"/>
                  <a:pt x="17317" y="0"/>
                  <a:pt x="1631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47"/>
          <p:cNvSpPr/>
          <p:nvPr/>
        </p:nvSpPr>
        <p:spPr>
          <a:xfrm>
            <a:off x="8176474" y="-83470"/>
            <a:ext cx="872846" cy="786905"/>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47"/>
          <p:cNvSpPr/>
          <p:nvPr/>
        </p:nvSpPr>
        <p:spPr>
          <a:xfrm rot="5400000">
            <a:off x="8630549" y="208372"/>
            <a:ext cx="1110383" cy="901237"/>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7"/>
          <p:cNvSpPr/>
          <p:nvPr/>
        </p:nvSpPr>
        <p:spPr>
          <a:xfrm rot="-8100000">
            <a:off x="-141570" y="165955"/>
            <a:ext cx="1031351" cy="1094989"/>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5" name="Google Shape;1235;p47"/>
          <p:cNvGrpSpPr/>
          <p:nvPr/>
        </p:nvGrpSpPr>
        <p:grpSpPr>
          <a:xfrm rot="-8100000">
            <a:off x="246391" y="107638"/>
            <a:ext cx="1003973" cy="1132871"/>
            <a:chOff x="2063700" y="2307125"/>
            <a:chExt cx="618825" cy="698275"/>
          </a:xfrm>
        </p:grpSpPr>
        <p:sp>
          <p:nvSpPr>
            <p:cNvPr id="1236" name="Google Shape;1236;p47"/>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7"/>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7"/>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47"/>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47"/>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47"/>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47"/>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47"/>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4" name="Google Shape;1244;p47"/>
          <p:cNvGrpSpPr/>
          <p:nvPr/>
        </p:nvGrpSpPr>
        <p:grpSpPr>
          <a:xfrm rot="1190200">
            <a:off x="737070" y="4548996"/>
            <a:ext cx="456167" cy="387511"/>
            <a:chOff x="2135625" y="3137125"/>
            <a:chExt cx="187200" cy="141725"/>
          </a:xfrm>
        </p:grpSpPr>
        <p:sp>
          <p:nvSpPr>
            <p:cNvPr id="1245" name="Google Shape;1245;p47"/>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47"/>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47"/>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47"/>
          <p:cNvGrpSpPr/>
          <p:nvPr/>
        </p:nvGrpSpPr>
        <p:grpSpPr>
          <a:xfrm rot="-5400000">
            <a:off x="177735" y="-116242"/>
            <a:ext cx="452577" cy="522305"/>
            <a:chOff x="234450" y="2883925"/>
            <a:chExt cx="262075" cy="302400"/>
          </a:xfrm>
        </p:grpSpPr>
        <p:sp>
          <p:nvSpPr>
            <p:cNvPr id="1249" name="Google Shape;1249;p47"/>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47"/>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47"/>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7"/>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7"/>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4" name="Google Shape;1254;p47"/>
          <p:cNvSpPr/>
          <p:nvPr/>
        </p:nvSpPr>
        <p:spPr>
          <a:xfrm>
            <a:off x="112018" y="3766267"/>
            <a:ext cx="688342" cy="705686"/>
          </a:xfrm>
          <a:custGeom>
            <a:avLst/>
            <a:gdLst/>
            <a:ahLst/>
            <a:cxnLst/>
            <a:rect l="l" t="t" r="r" b="b"/>
            <a:pathLst>
              <a:path w="18335" h="18797" extrusionOk="0">
                <a:moveTo>
                  <a:pt x="6409" y="0"/>
                </a:moveTo>
                <a:cubicBezTo>
                  <a:pt x="6328" y="0"/>
                  <a:pt x="6244" y="30"/>
                  <a:pt x="6167" y="101"/>
                </a:cubicBezTo>
                <a:cubicBezTo>
                  <a:pt x="4472" y="1700"/>
                  <a:pt x="3069" y="3590"/>
                  <a:pt x="1404" y="5219"/>
                </a:cubicBezTo>
                <a:lnTo>
                  <a:pt x="1404" y="5219"/>
                </a:lnTo>
                <a:cubicBezTo>
                  <a:pt x="2080" y="3743"/>
                  <a:pt x="2898" y="2352"/>
                  <a:pt x="3583" y="893"/>
                </a:cubicBezTo>
                <a:cubicBezTo>
                  <a:pt x="3714" y="631"/>
                  <a:pt x="3471" y="385"/>
                  <a:pt x="3230" y="385"/>
                </a:cubicBezTo>
                <a:cubicBezTo>
                  <a:pt x="3147" y="385"/>
                  <a:pt x="3063" y="415"/>
                  <a:pt x="2996" y="482"/>
                </a:cubicBezTo>
                <a:cubicBezTo>
                  <a:pt x="2767" y="734"/>
                  <a:pt x="1556" y="1933"/>
                  <a:pt x="1242" y="1933"/>
                </a:cubicBezTo>
                <a:cubicBezTo>
                  <a:pt x="1154" y="1933"/>
                  <a:pt x="1137" y="1837"/>
                  <a:pt x="1234" y="1598"/>
                </a:cubicBezTo>
                <a:cubicBezTo>
                  <a:pt x="1364" y="1338"/>
                  <a:pt x="1130" y="1148"/>
                  <a:pt x="895" y="1148"/>
                </a:cubicBezTo>
                <a:cubicBezTo>
                  <a:pt x="759" y="1148"/>
                  <a:pt x="623" y="1212"/>
                  <a:pt x="559" y="1363"/>
                </a:cubicBezTo>
                <a:cubicBezTo>
                  <a:pt x="383" y="1804"/>
                  <a:pt x="1" y="2802"/>
                  <a:pt x="823" y="2831"/>
                </a:cubicBezTo>
                <a:cubicBezTo>
                  <a:pt x="854" y="2834"/>
                  <a:pt x="885" y="2836"/>
                  <a:pt x="916" y="2836"/>
                </a:cubicBezTo>
                <a:cubicBezTo>
                  <a:pt x="1270" y="2836"/>
                  <a:pt x="1653" y="2655"/>
                  <a:pt x="2020" y="2400"/>
                </a:cubicBezTo>
                <a:lnTo>
                  <a:pt x="2020" y="2400"/>
                </a:lnTo>
                <a:cubicBezTo>
                  <a:pt x="1321" y="3727"/>
                  <a:pt x="599" y="5035"/>
                  <a:pt x="89" y="6443"/>
                </a:cubicBezTo>
                <a:cubicBezTo>
                  <a:pt x="3" y="6723"/>
                  <a:pt x="217" y="6955"/>
                  <a:pt x="441" y="6955"/>
                </a:cubicBezTo>
                <a:cubicBezTo>
                  <a:pt x="523" y="6955"/>
                  <a:pt x="606" y="6924"/>
                  <a:pt x="676" y="6854"/>
                </a:cubicBezTo>
                <a:cubicBezTo>
                  <a:pt x="2070" y="5699"/>
                  <a:pt x="3246" y="4337"/>
                  <a:pt x="4440" y="2992"/>
                </a:cubicBezTo>
                <a:lnTo>
                  <a:pt x="4440" y="2992"/>
                </a:lnTo>
                <a:cubicBezTo>
                  <a:pt x="3109" y="5283"/>
                  <a:pt x="1841" y="7602"/>
                  <a:pt x="823" y="10054"/>
                </a:cubicBezTo>
                <a:cubicBezTo>
                  <a:pt x="706" y="10346"/>
                  <a:pt x="925" y="10522"/>
                  <a:pt x="1154" y="10522"/>
                </a:cubicBezTo>
                <a:cubicBezTo>
                  <a:pt x="1270" y="10522"/>
                  <a:pt x="1390" y="10476"/>
                  <a:pt x="1469" y="10377"/>
                </a:cubicBezTo>
                <a:cubicBezTo>
                  <a:pt x="3316" y="8257"/>
                  <a:pt x="4720" y="5782"/>
                  <a:pt x="6506" y="3614"/>
                </a:cubicBezTo>
                <a:lnTo>
                  <a:pt x="6506" y="3614"/>
                </a:lnTo>
                <a:cubicBezTo>
                  <a:pt x="5010" y="6514"/>
                  <a:pt x="3253" y="9272"/>
                  <a:pt x="2027" y="12315"/>
                </a:cubicBezTo>
                <a:cubicBezTo>
                  <a:pt x="1921" y="12591"/>
                  <a:pt x="2137" y="12791"/>
                  <a:pt x="2365" y="12791"/>
                </a:cubicBezTo>
                <a:cubicBezTo>
                  <a:pt x="2452" y="12791"/>
                  <a:pt x="2541" y="12762"/>
                  <a:pt x="2614" y="12697"/>
                </a:cubicBezTo>
                <a:cubicBezTo>
                  <a:pt x="4839" y="10884"/>
                  <a:pt x="6456" y="8571"/>
                  <a:pt x="8035" y="6220"/>
                </a:cubicBezTo>
                <a:lnTo>
                  <a:pt x="8035" y="6220"/>
                </a:lnTo>
                <a:cubicBezTo>
                  <a:pt x="6250" y="9425"/>
                  <a:pt x="4221" y="12512"/>
                  <a:pt x="2790" y="15927"/>
                </a:cubicBezTo>
                <a:cubicBezTo>
                  <a:pt x="2704" y="16184"/>
                  <a:pt x="2916" y="16410"/>
                  <a:pt x="3151" y="16410"/>
                </a:cubicBezTo>
                <a:cubicBezTo>
                  <a:pt x="3238" y="16410"/>
                  <a:pt x="3328" y="16379"/>
                  <a:pt x="3407" y="16308"/>
                </a:cubicBezTo>
                <a:cubicBezTo>
                  <a:pt x="6601" y="12865"/>
                  <a:pt x="8869" y="8687"/>
                  <a:pt x="11708" y="4975"/>
                </a:cubicBezTo>
                <a:lnTo>
                  <a:pt x="11708" y="4975"/>
                </a:lnTo>
                <a:cubicBezTo>
                  <a:pt x="8993" y="9260"/>
                  <a:pt x="6020" y="13442"/>
                  <a:pt x="4552" y="18305"/>
                </a:cubicBezTo>
                <a:cubicBezTo>
                  <a:pt x="4465" y="18543"/>
                  <a:pt x="4682" y="18796"/>
                  <a:pt x="4907" y="18796"/>
                </a:cubicBezTo>
                <a:cubicBezTo>
                  <a:pt x="4988" y="18796"/>
                  <a:pt x="5070" y="18764"/>
                  <a:pt x="5139" y="18687"/>
                </a:cubicBezTo>
                <a:cubicBezTo>
                  <a:pt x="8861" y="14838"/>
                  <a:pt x="11273" y="9985"/>
                  <a:pt x="14653" y="5841"/>
                </a:cubicBezTo>
                <a:lnTo>
                  <a:pt x="14653" y="5841"/>
                </a:lnTo>
                <a:cubicBezTo>
                  <a:pt x="12582" y="10020"/>
                  <a:pt x="10316" y="14106"/>
                  <a:pt x="8281" y="18275"/>
                </a:cubicBezTo>
                <a:cubicBezTo>
                  <a:pt x="8149" y="18540"/>
                  <a:pt x="8413" y="18771"/>
                  <a:pt x="8653" y="18771"/>
                </a:cubicBezTo>
                <a:cubicBezTo>
                  <a:pt x="8732" y="18771"/>
                  <a:pt x="8809" y="18745"/>
                  <a:pt x="8868" y="18687"/>
                </a:cubicBezTo>
                <a:cubicBezTo>
                  <a:pt x="11794" y="15812"/>
                  <a:pt x="13617" y="12055"/>
                  <a:pt x="16306" y="9022"/>
                </a:cubicBezTo>
                <a:lnTo>
                  <a:pt x="16306" y="9022"/>
                </a:lnTo>
                <a:cubicBezTo>
                  <a:pt x="15092" y="11764"/>
                  <a:pt x="13605" y="14377"/>
                  <a:pt x="12538" y="17189"/>
                </a:cubicBezTo>
                <a:cubicBezTo>
                  <a:pt x="12453" y="17447"/>
                  <a:pt x="12680" y="17673"/>
                  <a:pt x="12912" y="17673"/>
                </a:cubicBezTo>
                <a:cubicBezTo>
                  <a:pt x="12998" y="17673"/>
                  <a:pt x="13084" y="17642"/>
                  <a:pt x="13155" y="17571"/>
                </a:cubicBezTo>
                <a:cubicBezTo>
                  <a:pt x="14475" y="16433"/>
                  <a:pt x="15424" y="14978"/>
                  <a:pt x="16577" y="13698"/>
                </a:cubicBezTo>
                <a:lnTo>
                  <a:pt x="16577" y="13698"/>
                </a:lnTo>
                <a:cubicBezTo>
                  <a:pt x="16065" y="15386"/>
                  <a:pt x="15619" y="17562"/>
                  <a:pt x="17537" y="17562"/>
                </a:cubicBezTo>
                <a:cubicBezTo>
                  <a:pt x="17644" y="17562"/>
                  <a:pt x="17759" y="17556"/>
                  <a:pt x="17882" y="17541"/>
                </a:cubicBezTo>
                <a:cubicBezTo>
                  <a:pt x="18334" y="17485"/>
                  <a:pt x="18216" y="16804"/>
                  <a:pt x="17788" y="16804"/>
                </a:cubicBezTo>
                <a:cubicBezTo>
                  <a:pt x="17771" y="16804"/>
                  <a:pt x="17753" y="16805"/>
                  <a:pt x="17735" y="16807"/>
                </a:cubicBezTo>
                <a:cubicBezTo>
                  <a:pt x="17683" y="16814"/>
                  <a:pt x="17633" y="16818"/>
                  <a:pt x="17586" y="16818"/>
                </a:cubicBezTo>
                <a:cubicBezTo>
                  <a:pt x="16036" y="16818"/>
                  <a:pt x="17536" y="13147"/>
                  <a:pt x="17735" y="12491"/>
                </a:cubicBezTo>
                <a:cubicBezTo>
                  <a:pt x="17821" y="12234"/>
                  <a:pt x="17609" y="12008"/>
                  <a:pt x="17386" y="12008"/>
                </a:cubicBezTo>
                <a:cubicBezTo>
                  <a:pt x="17303" y="12008"/>
                  <a:pt x="17219" y="12038"/>
                  <a:pt x="17148" y="12110"/>
                </a:cubicBezTo>
                <a:cubicBezTo>
                  <a:pt x="15904" y="13182"/>
                  <a:pt x="14989" y="14537"/>
                  <a:pt x="13922" y="15750"/>
                </a:cubicBezTo>
                <a:lnTo>
                  <a:pt x="13922" y="15750"/>
                </a:lnTo>
                <a:cubicBezTo>
                  <a:pt x="15136" y="12988"/>
                  <a:pt x="16626" y="10346"/>
                  <a:pt x="17706" y="7500"/>
                </a:cubicBezTo>
                <a:cubicBezTo>
                  <a:pt x="17792" y="7242"/>
                  <a:pt x="17596" y="7016"/>
                  <a:pt x="17369" y="7016"/>
                </a:cubicBezTo>
                <a:cubicBezTo>
                  <a:pt x="17286" y="7016"/>
                  <a:pt x="17198" y="7047"/>
                  <a:pt x="17119" y="7118"/>
                </a:cubicBezTo>
                <a:cubicBezTo>
                  <a:pt x="14309" y="9738"/>
                  <a:pt x="12522" y="13169"/>
                  <a:pt x="10161" y="16142"/>
                </a:cubicBezTo>
                <a:lnTo>
                  <a:pt x="10161" y="16142"/>
                </a:lnTo>
                <a:cubicBezTo>
                  <a:pt x="12255" y="12005"/>
                  <a:pt x="14495" y="7935"/>
                  <a:pt x="16444" y="3741"/>
                </a:cubicBezTo>
                <a:cubicBezTo>
                  <a:pt x="16574" y="3502"/>
                  <a:pt x="16333" y="3262"/>
                  <a:pt x="16092" y="3262"/>
                </a:cubicBezTo>
                <a:cubicBezTo>
                  <a:pt x="16009" y="3262"/>
                  <a:pt x="15925" y="3291"/>
                  <a:pt x="15856" y="3360"/>
                </a:cubicBezTo>
                <a:cubicBezTo>
                  <a:pt x="11941" y="7435"/>
                  <a:pt x="9451" y="12597"/>
                  <a:pt x="5800" y="16875"/>
                </a:cubicBezTo>
                <a:lnTo>
                  <a:pt x="5800" y="16875"/>
                </a:lnTo>
                <a:cubicBezTo>
                  <a:pt x="7880" y="11441"/>
                  <a:pt x="11675" y="6787"/>
                  <a:pt x="14476" y="1745"/>
                </a:cubicBezTo>
                <a:cubicBezTo>
                  <a:pt x="14631" y="1479"/>
                  <a:pt x="14418" y="1163"/>
                  <a:pt x="14178" y="1163"/>
                </a:cubicBezTo>
                <a:cubicBezTo>
                  <a:pt x="14100" y="1163"/>
                  <a:pt x="14020" y="1196"/>
                  <a:pt x="13948" y="1275"/>
                </a:cubicBezTo>
                <a:cubicBezTo>
                  <a:pt x="13928" y="1295"/>
                  <a:pt x="13909" y="1314"/>
                  <a:pt x="13889" y="1334"/>
                </a:cubicBezTo>
                <a:lnTo>
                  <a:pt x="13889" y="1334"/>
                </a:lnTo>
                <a:lnTo>
                  <a:pt x="13889" y="1334"/>
                </a:lnTo>
                <a:cubicBezTo>
                  <a:pt x="13889" y="1334"/>
                  <a:pt x="13889" y="1335"/>
                  <a:pt x="13888" y="1335"/>
                </a:cubicBezTo>
                <a:lnTo>
                  <a:pt x="13888" y="1335"/>
                </a:lnTo>
                <a:cubicBezTo>
                  <a:pt x="10225" y="5047"/>
                  <a:pt x="7808" y="9709"/>
                  <a:pt x="4605" y="13760"/>
                </a:cubicBezTo>
                <a:lnTo>
                  <a:pt x="4605" y="13760"/>
                </a:lnTo>
                <a:cubicBezTo>
                  <a:pt x="6605" y="9841"/>
                  <a:pt x="9179" y="6224"/>
                  <a:pt x="10894" y="2156"/>
                </a:cubicBezTo>
                <a:cubicBezTo>
                  <a:pt x="10993" y="1879"/>
                  <a:pt x="10758" y="1682"/>
                  <a:pt x="10523" y="1682"/>
                </a:cubicBezTo>
                <a:cubicBezTo>
                  <a:pt x="10409" y="1682"/>
                  <a:pt x="10295" y="1728"/>
                  <a:pt x="10219" y="1833"/>
                </a:cubicBezTo>
                <a:cubicBezTo>
                  <a:pt x="7895" y="4846"/>
                  <a:pt x="6126" y="8304"/>
                  <a:pt x="3425" y="11008"/>
                </a:cubicBezTo>
                <a:lnTo>
                  <a:pt x="3425" y="11008"/>
                </a:lnTo>
                <a:cubicBezTo>
                  <a:pt x="4899" y="7833"/>
                  <a:pt x="6859" y="4902"/>
                  <a:pt x="8252" y="1686"/>
                </a:cubicBezTo>
                <a:cubicBezTo>
                  <a:pt x="8362" y="1422"/>
                  <a:pt x="8125" y="1191"/>
                  <a:pt x="7888" y="1191"/>
                </a:cubicBezTo>
                <a:cubicBezTo>
                  <a:pt x="7809" y="1191"/>
                  <a:pt x="7730" y="1216"/>
                  <a:pt x="7664" y="1275"/>
                </a:cubicBezTo>
                <a:cubicBezTo>
                  <a:pt x="5771" y="3065"/>
                  <a:pt x="4369" y="5244"/>
                  <a:pt x="2880" y="7348"/>
                </a:cubicBezTo>
                <a:lnTo>
                  <a:pt x="2880" y="7348"/>
                </a:lnTo>
                <a:cubicBezTo>
                  <a:pt x="4044" y="5035"/>
                  <a:pt x="5377" y="2810"/>
                  <a:pt x="6725" y="570"/>
                </a:cubicBezTo>
                <a:cubicBezTo>
                  <a:pt x="6881" y="302"/>
                  <a:pt x="6664" y="0"/>
                  <a:pt x="64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7"/>
          <p:cNvSpPr/>
          <p:nvPr/>
        </p:nvSpPr>
        <p:spPr>
          <a:xfrm rot="6108981">
            <a:off x="8315003" y="4097733"/>
            <a:ext cx="1250770" cy="853637"/>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6" name="Google Shape;1256;p47"/>
          <p:cNvGrpSpPr/>
          <p:nvPr/>
        </p:nvGrpSpPr>
        <p:grpSpPr>
          <a:xfrm rot="-1081953">
            <a:off x="8434149" y="3889713"/>
            <a:ext cx="598868" cy="587007"/>
            <a:chOff x="5242850" y="3197525"/>
            <a:chExt cx="430425" cy="421900"/>
          </a:xfrm>
        </p:grpSpPr>
        <p:sp>
          <p:nvSpPr>
            <p:cNvPr id="1257" name="Google Shape;1257;p47"/>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7"/>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7"/>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7"/>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47"/>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47"/>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47"/>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47"/>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47"/>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47"/>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47"/>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7"/>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7"/>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7"/>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7"/>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7"/>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7"/>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7"/>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5" name="Google Shape;1275;p47"/>
          <p:cNvGrpSpPr/>
          <p:nvPr/>
        </p:nvGrpSpPr>
        <p:grpSpPr>
          <a:xfrm>
            <a:off x="7644340" y="4479471"/>
            <a:ext cx="883061" cy="526572"/>
            <a:chOff x="4723150" y="2657750"/>
            <a:chExt cx="641200" cy="382350"/>
          </a:xfrm>
        </p:grpSpPr>
        <p:sp>
          <p:nvSpPr>
            <p:cNvPr id="1276" name="Google Shape;1276;p47"/>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7"/>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7"/>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7"/>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2138609" y="2627200"/>
            <a:ext cx="4866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0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9" name="Google Shape;159;p18"/>
          <p:cNvSpPr txBox="1">
            <a:spLocks noGrp="1"/>
          </p:cNvSpPr>
          <p:nvPr>
            <p:ph type="title" idx="2"/>
          </p:nvPr>
        </p:nvSpPr>
        <p:spPr>
          <a:xfrm>
            <a:off x="3718188" y="1401888"/>
            <a:ext cx="1707600" cy="110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12000"/>
              <a:buNone/>
              <a:defRPr sz="6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0" name="Google Shape;160;p18"/>
          <p:cNvSpPr txBox="1">
            <a:spLocks noGrp="1"/>
          </p:cNvSpPr>
          <p:nvPr>
            <p:ph type="subTitle" idx="1"/>
          </p:nvPr>
        </p:nvSpPr>
        <p:spPr>
          <a:xfrm>
            <a:off x="2138601" y="3469000"/>
            <a:ext cx="4866900" cy="5166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600"/>
              <a:buNone/>
              <a:defRPr/>
            </a:lvl1pPr>
            <a:lvl2pPr lvl="1" algn="ctr">
              <a:lnSpc>
                <a:spcPct val="115000"/>
              </a:lnSpc>
              <a:spcBef>
                <a:spcPts val="1600"/>
              </a:spcBef>
              <a:spcAft>
                <a:spcPts val="0"/>
              </a:spcAft>
              <a:buSzPts val="1600"/>
              <a:buNone/>
              <a:defRPr/>
            </a:lvl2pPr>
            <a:lvl3pPr lvl="2" algn="ctr">
              <a:lnSpc>
                <a:spcPct val="115000"/>
              </a:lnSpc>
              <a:spcBef>
                <a:spcPts val="1600"/>
              </a:spcBef>
              <a:spcAft>
                <a:spcPts val="0"/>
              </a:spcAft>
              <a:buSzPts val="1600"/>
              <a:buNone/>
              <a:defRPr/>
            </a:lvl3pPr>
            <a:lvl4pPr lvl="3" algn="ctr">
              <a:lnSpc>
                <a:spcPct val="115000"/>
              </a:lnSpc>
              <a:spcBef>
                <a:spcPts val="1600"/>
              </a:spcBef>
              <a:spcAft>
                <a:spcPts val="0"/>
              </a:spcAft>
              <a:buSzPts val="1600"/>
              <a:buNone/>
              <a:defRPr/>
            </a:lvl4pPr>
            <a:lvl5pPr lvl="4" algn="ctr">
              <a:lnSpc>
                <a:spcPct val="115000"/>
              </a:lnSpc>
              <a:spcBef>
                <a:spcPts val="1600"/>
              </a:spcBef>
              <a:spcAft>
                <a:spcPts val="0"/>
              </a:spcAft>
              <a:buSzPts val="1600"/>
              <a:buNone/>
              <a:defRPr/>
            </a:lvl5pPr>
            <a:lvl6pPr lvl="5" algn="ctr">
              <a:lnSpc>
                <a:spcPct val="115000"/>
              </a:lnSpc>
              <a:spcBef>
                <a:spcPts val="1600"/>
              </a:spcBef>
              <a:spcAft>
                <a:spcPts val="0"/>
              </a:spcAft>
              <a:buSzPts val="1600"/>
              <a:buNone/>
              <a:defRPr/>
            </a:lvl6pPr>
            <a:lvl7pPr lvl="6" algn="ctr">
              <a:lnSpc>
                <a:spcPct val="115000"/>
              </a:lnSpc>
              <a:spcBef>
                <a:spcPts val="1600"/>
              </a:spcBef>
              <a:spcAft>
                <a:spcPts val="0"/>
              </a:spcAft>
              <a:buSzPts val="1600"/>
              <a:buNone/>
              <a:defRPr/>
            </a:lvl7pPr>
            <a:lvl8pPr lvl="7" algn="ctr">
              <a:lnSpc>
                <a:spcPct val="115000"/>
              </a:lnSpc>
              <a:spcBef>
                <a:spcPts val="1600"/>
              </a:spcBef>
              <a:spcAft>
                <a:spcPts val="0"/>
              </a:spcAft>
              <a:buSzPts val="1600"/>
              <a:buNone/>
              <a:defRPr/>
            </a:lvl8pPr>
            <a:lvl9pPr lvl="8" algn="ctr">
              <a:lnSpc>
                <a:spcPct val="115000"/>
              </a:lnSpc>
              <a:spcBef>
                <a:spcPts val="1600"/>
              </a:spcBef>
              <a:spcAft>
                <a:spcPts val="1600"/>
              </a:spcAft>
              <a:buSzPts val="1600"/>
              <a:buNone/>
              <a:defRPr/>
            </a:lvl9pPr>
          </a:lstStyle>
          <a:p>
            <a:endParaRPr/>
          </a:p>
        </p:txBody>
      </p:sp>
      <p:sp>
        <p:nvSpPr>
          <p:cNvPr id="161" name="Google Shape;161;p18"/>
          <p:cNvSpPr/>
          <p:nvPr/>
        </p:nvSpPr>
        <p:spPr>
          <a:xfrm rot="-5955196" flipH="1">
            <a:off x="548810" y="40014"/>
            <a:ext cx="1325370" cy="2239012"/>
          </a:xfrm>
          <a:custGeom>
            <a:avLst/>
            <a:gdLst/>
            <a:ahLst/>
            <a:cxnLst/>
            <a:rect l="l" t="t" r="r" b="b"/>
            <a:pathLst>
              <a:path w="15857" h="26788" extrusionOk="0">
                <a:moveTo>
                  <a:pt x="7990" y="307"/>
                </a:moveTo>
                <a:cubicBezTo>
                  <a:pt x="8147" y="307"/>
                  <a:pt x="8303" y="318"/>
                  <a:pt x="8457" y="340"/>
                </a:cubicBezTo>
                <a:cubicBezTo>
                  <a:pt x="8046" y="399"/>
                  <a:pt x="7664" y="487"/>
                  <a:pt x="7253" y="634"/>
                </a:cubicBezTo>
                <a:cubicBezTo>
                  <a:pt x="7224" y="663"/>
                  <a:pt x="7165" y="663"/>
                  <a:pt x="7136" y="722"/>
                </a:cubicBezTo>
                <a:cubicBezTo>
                  <a:pt x="7052" y="651"/>
                  <a:pt x="6949" y="618"/>
                  <a:pt x="6849" y="618"/>
                </a:cubicBezTo>
                <a:cubicBezTo>
                  <a:pt x="6702" y="618"/>
                  <a:pt x="6559" y="688"/>
                  <a:pt x="6490" y="810"/>
                </a:cubicBezTo>
                <a:cubicBezTo>
                  <a:pt x="6460" y="781"/>
                  <a:pt x="6431" y="781"/>
                  <a:pt x="6372" y="751"/>
                </a:cubicBezTo>
                <a:cubicBezTo>
                  <a:pt x="6460" y="722"/>
                  <a:pt x="6519" y="663"/>
                  <a:pt x="6578" y="634"/>
                </a:cubicBezTo>
                <a:lnTo>
                  <a:pt x="6578" y="605"/>
                </a:lnTo>
                <a:cubicBezTo>
                  <a:pt x="7040" y="406"/>
                  <a:pt x="7519" y="307"/>
                  <a:pt x="7990" y="307"/>
                </a:cubicBezTo>
                <a:close/>
                <a:moveTo>
                  <a:pt x="9984" y="1456"/>
                </a:moveTo>
                <a:lnTo>
                  <a:pt x="9984" y="1456"/>
                </a:lnTo>
                <a:cubicBezTo>
                  <a:pt x="10213" y="1514"/>
                  <a:pt x="10443" y="1543"/>
                  <a:pt x="10645" y="1627"/>
                </a:cubicBezTo>
                <a:lnTo>
                  <a:pt x="10645" y="1627"/>
                </a:lnTo>
                <a:cubicBezTo>
                  <a:pt x="10549" y="1684"/>
                  <a:pt x="10475" y="1761"/>
                  <a:pt x="10424" y="1838"/>
                </a:cubicBezTo>
                <a:cubicBezTo>
                  <a:pt x="10307" y="2014"/>
                  <a:pt x="10189" y="2161"/>
                  <a:pt x="10101" y="2337"/>
                </a:cubicBezTo>
                <a:cubicBezTo>
                  <a:pt x="10072" y="2043"/>
                  <a:pt x="10042" y="1750"/>
                  <a:pt x="9984" y="1456"/>
                </a:cubicBezTo>
                <a:close/>
                <a:moveTo>
                  <a:pt x="11599" y="4157"/>
                </a:moveTo>
                <a:cubicBezTo>
                  <a:pt x="11599" y="4510"/>
                  <a:pt x="11569" y="4891"/>
                  <a:pt x="11540" y="5244"/>
                </a:cubicBezTo>
                <a:cubicBezTo>
                  <a:pt x="11496" y="5229"/>
                  <a:pt x="11452" y="5222"/>
                  <a:pt x="11408" y="5222"/>
                </a:cubicBezTo>
                <a:cubicBezTo>
                  <a:pt x="11364" y="5222"/>
                  <a:pt x="11320" y="5229"/>
                  <a:pt x="11276" y="5244"/>
                </a:cubicBezTo>
                <a:lnTo>
                  <a:pt x="11305" y="4950"/>
                </a:lnTo>
                <a:cubicBezTo>
                  <a:pt x="11393" y="4657"/>
                  <a:pt x="11510" y="4392"/>
                  <a:pt x="11599" y="4157"/>
                </a:cubicBezTo>
                <a:close/>
                <a:moveTo>
                  <a:pt x="9044" y="3423"/>
                </a:moveTo>
                <a:cubicBezTo>
                  <a:pt x="9015" y="3922"/>
                  <a:pt x="8985" y="4392"/>
                  <a:pt x="8897" y="4891"/>
                </a:cubicBezTo>
                <a:lnTo>
                  <a:pt x="8897" y="4862"/>
                </a:lnTo>
                <a:cubicBezTo>
                  <a:pt x="8809" y="5097"/>
                  <a:pt x="8721" y="5361"/>
                  <a:pt x="8633" y="5596"/>
                </a:cubicBezTo>
                <a:lnTo>
                  <a:pt x="8574" y="5596"/>
                </a:lnTo>
                <a:cubicBezTo>
                  <a:pt x="8750" y="4980"/>
                  <a:pt x="8868" y="4334"/>
                  <a:pt x="8956" y="3688"/>
                </a:cubicBezTo>
                <a:cubicBezTo>
                  <a:pt x="8985" y="3600"/>
                  <a:pt x="9015" y="3511"/>
                  <a:pt x="9044" y="3423"/>
                </a:cubicBezTo>
                <a:close/>
                <a:moveTo>
                  <a:pt x="10277" y="4392"/>
                </a:moveTo>
                <a:cubicBezTo>
                  <a:pt x="10277" y="4510"/>
                  <a:pt x="10248" y="4627"/>
                  <a:pt x="10219" y="4774"/>
                </a:cubicBezTo>
                <a:cubicBezTo>
                  <a:pt x="10013" y="5420"/>
                  <a:pt x="9866" y="6095"/>
                  <a:pt x="9690" y="6771"/>
                </a:cubicBezTo>
                <a:cubicBezTo>
                  <a:pt x="9661" y="6741"/>
                  <a:pt x="9602" y="6741"/>
                  <a:pt x="9573" y="6712"/>
                </a:cubicBezTo>
                <a:cubicBezTo>
                  <a:pt x="9719" y="6242"/>
                  <a:pt x="9837" y="5743"/>
                  <a:pt x="9925" y="5244"/>
                </a:cubicBezTo>
                <a:cubicBezTo>
                  <a:pt x="10072" y="4950"/>
                  <a:pt x="10160" y="4657"/>
                  <a:pt x="10277" y="4392"/>
                </a:cubicBezTo>
                <a:close/>
                <a:moveTo>
                  <a:pt x="14359" y="2983"/>
                </a:moveTo>
                <a:cubicBezTo>
                  <a:pt x="14946" y="3482"/>
                  <a:pt x="15005" y="4480"/>
                  <a:pt x="15034" y="5185"/>
                </a:cubicBezTo>
                <a:lnTo>
                  <a:pt x="15063" y="5185"/>
                </a:lnTo>
                <a:cubicBezTo>
                  <a:pt x="15063" y="5860"/>
                  <a:pt x="15034" y="6506"/>
                  <a:pt x="14975" y="7182"/>
                </a:cubicBezTo>
                <a:cubicBezTo>
                  <a:pt x="14946" y="7005"/>
                  <a:pt x="14946" y="6859"/>
                  <a:pt x="14916" y="6712"/>
                </a:cubicBezTo>
                <a:cubicBezTo>
                  <a:pt x="14887" y="6565"/>
                  <a:pt x="14799" y="6448"/>
                  <a:pt x="14682" y="6389"/>
                </a:cubicBezTo>
                <a:cubicBezTo>
                  <a:pt x="14799" y="5420"/>
                  <a:pt x="14682" y="4422"/>
                  <a:pt x="14300" y="3511"/>
                </a:cubicBezTo>
                <a:cubicBezTo>
                  <a:pt x="14300" y="3423"/>
                  <a:pt x="14329" y="3277"/>
                  <a:pt x="14359" y="3159"/>
                </a:cubicBezTo>
                <a:cubicBezTo>
                  <a:pt x="14388" y="3100"/>
                  <a:pt x="14388" y="3042"/>
                  <a:pt x="14359" y="2983"/>
                </a:cubicBezTo>
                <a:close/>
                <a:moveTo>
                  <a:pt x="13918" y="9031"/>
                </a:moveTo>
                <a:lnTo>
                  <a:pt x="13918" y="9031"/>
                </a:lnTo>
                <a:cubicBezTo>
                  <a:pt x="13859" y="9619"/>
                  <a:pt x="13771" y="10206"/>
                  <a:pt x="13625" y="10793"/>
                </a:cubicBezTo>
                <a:lnTo>
                  <a:pt x="13566" y="10822"/>
                </a:lnTo>
                <a:cubicBezTo>
                  <a:pt x="13683" y="10235"/>
                  <a:pt x="13801" y="9648"/>
                  <a:pt x="13889" y="9061"/>
                </a:cubicBezTo>
                <a:lnTo>
                  <a:pt x="13918" y="9031"/>
                </a:lnTo>
                <a:close/>
                <a:moveTo>
                  <a:pt x="5168" y="1926"/>
                </a:moveTo>
                <a:lnTo>
                  <a:pt x="5168" y="1926"/>
                </a:lnTo>
                <a:cubicBezTo>
                  <a:pt x="4963" y="2337"/>
                  <a:pt x="4816" y="2748"/>
                  <a:pt x="4640" y="3188"/>
                </a:cubicBezTo>
                <a:cubicBezTo>
                  <a:pt x="4581" y="3247"/>
                  <a:pt x="4522" y="3335"/>
                  <a:pt x="4493" y="3423"/>
                </a:cubicBezTo>
                <a:cubicBezTo>
                  <a:pt x="4053" y="4657"/>
                  <a:pt x="3730" y="5948"/>
                  <a:pt x="3436" y="7240"/>
                </a:cubicBezTo>
                <a:cubicBezTo>
                  <a:pt x="3230" y="8151"/>
                  <a:pt x="3025" y="9090"/>
                  <a:pt x="2849" y="10030"/>
                </a:cubicBezTo>
                <a:cubicBezTo>
                  <a:pt x="2819" y="10059"/>
                  <a:pt x="2819" y="10118"/>
                  <a:pt x="2849" y="10177"/>
                </a:cubicBezTo>
                <a:cubicBezTo>
                  <a:pt x="2790" y="10353"/>
                  <a:pt x="2761" y="10500"/>
                  <a:pt x="2731" y="10676"/>
                </a:cubicBezTo>
                <a:lnTo>
                  <a:pt x="2643" y="10969"/>
                </a:lnTo>
                <a:cubicBezTo>
                  <a:pt x="2438" y="11351"/>
                  <a:pt x="2291" y="11733"/>
                  <a:pt x="2115" y="12144"/>
                </a:cubicBezTo>
                <a:cubicBezTo>
                  <a:pt x="2643" y="10088"/>
                  <a:pt x="3054" y="8004"/>
                  <a:pt x="3612" y="5948"/>
                </a:cubicBezTo>
                <a:cubicBezTo>
                  <a:pt x="3935" y="4774"/>
                  <a:pt x="4376" y="3130"/>
                  <a:pt x="5168" y="1926"/>
                </a:cubicBezTo>
                <a:close/>
                <a:moveTo>
                  <a:pt x="8163" y="11645"/>
                </a:moveTo>
                <a:lnTo>
                  <a:pt x="8163" y="11645"/>
                </a:lnTo>
                <a:cubicBezTo>
                  <a:pt x="8031" y="12020"/>
                  <a:pt x="7882" y="12378"/>
                  <a:pt x="7741" y="12758"/>
                </a:cubicBezTo>
                <a:lnTo>
                  <a:pt x="7741" y="12758"/>
                </a:lnTo>
                <a:cubicBezTo>
                  <a:pt x="7872" y="12388"/>
                  <a:pt x="8003" y="12023"/>
                  <a:pt x="8134" y="11674"/>
                </a:cubicBezTo>
                <a:lnTo>
                  <a:pt x="8163" y="11645"/>
                </a:lnTo>
                <a:close/>
                <a:moveTo>
                  <a:pt x="8016" y="15726"/>
                </a:moveTo>
                <a:lnTo>
                  <a:pt x="8016" y="15726"/>
                </a:lnTo>
                <a:cubicBezTo>
                  <a:pt x="7840" y="16254"/>
                  <a:pt x="7693" y="16812"/>
                  <a:pt x="7547" y="17370"/>
                </a:cubicBezTo>
                <a:cubicBezTo>
                  <a:pt x="7370" y="17693"/>
                  <a:pt x="7194" y="18016"/>
                  <a:pt x="7047" y="18368"/>
                </a:cubicBezTo>
                <a:lnTo>
                  <a:pt x="7047" y="18339"/>
                </a:lnTo>
                <a:cubicBezTo>
                  <a:pt x="7047" y="18222"/>
                  <a:pt x="7047" y="18134"/>
                  <a:pt x="7047" y="18045"/>
                </a:cubicBezTo>
                <a:cubicBezTo>
                  <a:pt x="7400" y="17253"/>
                  <a:pt x="7693" y="16489"/>
                  <a:pt x="8016" y="15726"/>
                </a:cubicBezTo>
                <a:close/>
                <a:moveTo>
                  <a:pt x="9103" y="17781"/>
                </a:moveTo>
                <a:cubicBezTo>
                  <a:pt x="9073" y="17928"/>
                  <a:pt x="9015" y="18134"/>
                  <a:pt x="8956" y="18310"/>
                </a:cubicBezTo>
                <a:cubicBezTo>
                  <a:pt x="8897" y="18398"/>
                  <a:pt x="8809" y="18515"/>
                  <a:pt x="8750" y="18633"/>
                </a:cubicBezTo>
                <a:lnTo>
                  <a:pt x="8750" y="18603"/>
                </a:lnTo>
                <a:cubicBezTo>
                  <a:pt x="8868" y="18339"/>
                  <a:pt x="8985" y="18045"/>
                  <a:pt x="9103" y="17781"/>
                </a:cubicBezTo>
                <a:close/>
                <a:moveTo>
                  <a:pt x="2907" y="17135"/>
                </a:moveTo>
                <a:lnTo>
                  <a:pt x="2907" y="17135"/>
                </a:lnTo>
                <a:cubicBezTo>
                  <a:pt x="2790" y="17693"/>
                  <a:pt x="2673" y="18251"/>
                  <a:pt x="2555" y="18838"/>
                </a:cubicBezTo>
                <a:cubicBezTo>
                  <a:pt x="2526" y="18691"/>
                  <a:pt x="2467" y="18574"/>
                  <a:pt x="2438" y="18457"/>
                </a:cubicBezTo>
                <a:cubicBezTo>
                  <a:pt x="2408" y="18398"/>
                  <a:pt x="2379" y="18339"/>
                  <a:pt x="2320" y="18280"/>
                </a:cubicBezTo>
                <a:cubicBezTo>
                  <a:pt x="2350" y="18251"/>
                  <a:pt x="2379" y="18192"/>
                  <a:pt x="2408" y="18163"/>
                </a:cubicBezTo>
                <a:cubicBezTo>
                  <a:pt x="2584" y="17840"/>
                  <a:pt x="2731" y="17488"/>
                  <a:pt x="2907" y="17135"/>
                </a:cubicBezTo>
                <a:close/>
                <a:moveTo>
                  <a:pt x="5648" y="18143"/>
                </a:moveTo>
                <a:cubicBezTo>
                  <a:pt x="5596" y="18327"/>
                  <a:pt x="5543" y="18515"/>
                  <a:pt x="5491" y="18750"/>
                </a:cubicBezTo>
                <a:cubicBezTo>
                  <a:pt x="5462" y="18809"/>
                  <a:pt x="5462" y="18868"/>
                  <a:pt x="5433" y="18926"/>
                </a:cubicBezTo>
                <a:lnTo>
                  <a:pt x="5344" y="18838"/>
                </a:lnTo>
                <a:cubicBezTo>
                  <a:pt x="5428" y="18589"/>
                  <a:pt x="5537" y="18365"/>
                  <a:pt x="5648" y="18143"/>
                </a:cubicBezTo>
                <a:close/>
                <a:moveTo>
                  <a:pt x="470" y="18486"/>
                </a:moveTo>
                <a:cubicBezTo>
                  <a:pt x="500" y="18515"/>
                  <a:pt x="529" y="18545"/>
                  <a:pt x="558" y="18574"/>
                </a:cubicBezTo>
                <a:cubicBezTo>
                  <a:pt x="558" y="18868"/>
                  <a:pt x="588" y="19161"/>
                  <a:pt x="588" y="19455"/>
                </a:cubicBezTo>
                <a:cubicBezTo>
                  <a:pt x="500" y="19161"/>
                  <a:pt x="470" y="18838"/>
                  <a:pt x="441" y="18515"/>
                </a:cubicBezTo>
                <a:lnTo>
                  <a:pt x="470" y="18486"/>
                </a:lnTo>
                <a:close/>
                <a:moveTo>
                  <a:pt x="10382" y="17985"/>
                </a:moveTo>
                <a:lnTo>
                  <a:pt x="10382" y="17985"/>
                </a:lnTo>
                <a:cubicBezTo>
                  <a:pt x="10365" y="18027"/>
                  <a:pt x="10365" y="18055"/>
                  <a:pt x="10365" y="18104"/>
                </a:cubicBezTo>
                <a:cubicBezTo>
                  <a:pt x="10336" y="18192"/>
                  <a:pt x="10365" y="18310"/>
                  <a:pt x="10395" y="18427"/>
                </a:cubicBezTo>
                <a:cubicBezTo>
                  <a:pt x="10219" y="18809"/>
                  <a:pt x="10042" y="19220"/>
                  <a:pt x="9866" y="19631"/>
                </a:cubicBezTo>
                <a:cubicBezTo>
                  <a:pt x="9866" y="19660"/>
                  <a:pt x="9837" y="19690"/>
                  <a:pt x="9837" y="19719"/>
                </a:cubicBezTo>
                <a:cubicBezTo>
                  <a:pt x="9690" y="20013"/>
                  <a:pt x="9543" y="20277"/>
                  <a:pt x="9396" y="20571"/>
                </a:cubicBezTo>
                <a:cubicBezTo>
                  <a:pt x="9602" y="20013"/>
                  <a:pt x="9778" y="19455"/>
                  <a:pt x="9954" y="18926"/>
                </a:cubicBezTo>
                <a:cubicBezTo>
                  <a:pt x="10097" y="18612"/>
                  <a:pt x="10240" y="18299"/>
                  <a:pt x="10382" y="17985"/>
                </a:cubicBezTo>
                <a:close/>
                <a:moveTo>
                  <a:pt x="3935" y="20159"/>
                </a:moveTo>
                <a:lnTo>
                  <a:pt x="3964" y="20336"/>
                </a:lnTo>
                <a:cubicBezTo>
                  <a:pt x="4019" y="20638"/>
                  <a:pt x="4100" y="20965"/>
                  <a:pt x="4206" y="21270"/>
                </a:cubicBezTo>
                <a:lnTo>
                  <a:pt x="4206" y="21270"/>
                </a:lnTo>
                <a:cubicBezTo>
                  <a:pt x="4096" y="21102"/>
                  <a:pt x="3984" y="20912"/>
                  <a:pt x="3847" y="20747"/>
                </a:cubicBezTo>
                <a:cubicBezTo>
                  <a:pt x="3876" y="20541"/>
                  <a:pt x="3906" y="20365"/>
                  <a:pt x="3935" y="20159"/>
                </a:cubicBezTo>
                <a:close/>
                <a:moveTo>
                  <a:pt x="4346" y="21539"/>
                </a:moveTo>
                <a:cubicBezTo>
                  <a:pt x="4376" y="21598"/>
                  <a:pt x="4405" y="21628"/>
                  <a:pt x="4434" y="21657"/>
                </a:cubicBezTo>
                <a:cubicBezTo>
                  <a:pt x="4522" y="21716"/>
                  <a:pt x="4581" y="21774"/>
                  <a:pt x="4669" y="21804"/>
                </a:cubicBezTo>
                <a:cubicBezTo>
                  <a:pt x="4669" y="21921"/>
                  <a:pt x="4640" y="22039"/>
                  <a:pt x="4610" y="22127"/>
                </a:cubicBezTo>
                <a:cubicBezTo>
                  <a:pt x="4522" y="21921"/>
                  <a:pt x="4434" y="21745"/>
                  <a:pt x="4346" y="21569"/>
                </a:cubicBezTo>
                <a:lnTo>
                  <a:pt x="4346" y="21539"/>
                </a:lnTo>
                <a:close/>
                <a:moveTo>
                  <a:pt x="10571" y="22802"/>
                </a:moveTo>
                <a:cubicBezTo>
                  <a:pt x="10101" y="23888"/>
                  <a:pt x="9543" y="25063"/>
                  <a:pt x="8662" y="25856"/>
                </a:cubicBezTo>
                <a:cubicBezTo>
                  <a:pt x="8721" y="25797"/>
                  <a:pt x="8750" y="25738"/>
                  <a:pt x="8780" y="25679"/>
                </a:cubicBezTo>
                <a:cubicBezTo>
                  <a:pt x="9073" y="25092"/>
                  <a:pt x="9338" y="24534"/>
                  <a:pt x="9631" y="23947"/>
                </a:cubicBezTo>
                <a:cubicBezTo>
                  <a:pt x="9661" y="23918"/>
                  <a:pt x="9690" y="23888"/>
                  <a:pt x="9719" y="23859"/>
                </a:cubicBezTo>
                <a:cubicBezTo>
                  <a:pt x="9749" y="23800"/>
                  <a:pt x="9778" y="23742"/>
                  <a:pt x="9778" y="23683"/>
                </a:cubicBezTo>
                <a:lnTo>
                  <a:pt x="9837" y="23565"/>
                </a:lnTo>
                <a:cubicBezTo>
                  <a:pt x="10101" y="23331"/>
                  <a:pt x="10336" y="23066"/>
                  <a:pt x="10542" y="22802"/>
                </a:cubicBezTo>
                <a:close/>
                <a:moveTo>
                  <a:pt x="5168" y="25151"/>
                </a:moveTo>
                <a:cubicBezTo>
                  <a:pt x="5198" y="25180"/>
                  <a:pt x="5256" y="25210"/>
                  <a:pt x="5286" y="25239"/>
                </a:cubicBezTo>
                <a:cubicBezTo>
                  <a:pt x="5433" y="25298"/>
                  <a:pt x="5609" y="25386"/>
                  <a:pt x="5756" y="25445"/>
                </a:cubicBezTo>
                <a:cubicBezTo>
                  <a:pt x="5785" y="25738"/>
                  <a:pt x="6020" y="25973"/>
                  <a:pt x="6284" y="26002"/>
                </a:cubicBezTo>
                <a:cubicBezTo>
                  <a:pt x="6284" y="26032"/>
                  <a:pt x="6284" y="26061"/>
                  <a:pt x="6284" y="26091"/>
                </a:cubicBezTo>
                <a:cubicBezTo>
                  <a:pt x="5902" y="25826"/>
                  <a:pt x="5521" y="25533"/>
                  <a:pt x="5168" y="25180"/>
                </a:cubicBezTo>
                <a:lnTo>
                  <a:pt x="5168" y="25151"/>
                </a:lnTo>
                <a:close/>
                <a:moveTo>
                  <a:pt x="8662" y="25885"/>
                </a:moveTo>
                <a:lnTo>
                  <a:pt x="8662" y="25885"/>
                </a:lnTo>
                <a:cubicBezTo>
                  <a:pt x="8545" y="25973"/>
                  <a:pt x="8457" y="26061"/>
                  <a:pt x="8339" y="26149"/>
                </a:cubicBezTo>
                <a:cubicBezTo>
                  <a:pt x="8222" y="26237"/>
                  <a:pt x="8075" y="26296"/>
                  <a:pt x="7928" y="26355"/>
                </a:cubicBezTo>
                <a:cubicBezTo>
                  <a:pt x="8016" y="26208"/>
                  <a:pt x="8104" y="26061"/>
                  <a:pt x="8193" y="25914"/>
                </a:cubicBezTo>
                <a:cubicBezTo>
                  <a:pt x="8254" y="25951"/>
                  <a:pt x="8321" y="25968"/>
                  <a:pt x="8388" y="25968"/>
                </a:cubicBezTo>
                <a:cubicBezTo>
                  <a:pt x="8482" y="25968"/>
                  <a:pt x="8577" y="25936"/>
                  <a:pt x="8662" y="25885"/>
                </a:cubicBezTo>
                <a:close/>
                <a:moveTo>
                  <a:pt x="8032" y="0"/>
                </a:moveTo>
                <a:cubicBezTo>
                  <a:pt x="7194" y="0"/>
                  <a:pt x="6382" y="187"/>
                  <a:pt x="5756" y="722"/>
                </a:cubicBezTo>
                <a:cubicBezTo>
                  <a:pt x="4757" y="1603"/>
                  <a:pt x="4229" y="3012"/>
                  <a:pt x="3818" y="4216"/>
                </a:cubicBezTo>
                <a:cubicBezTo>
                  <a:pt x="3230" y="5948"/>
                  <a:pt x="2731" y="7710"/>
                  <a:pt x="2379" y="9501"/>
                </a:cubicBezTo>
                <a:cubicBezTo>
                  <a:pt x="1997" y="10969"/>
                  <a:pt x="1733" y="12467"/>
                  <a:pt x="1263" y="13905"/>
                </a:cubicBezTo>
                <a:cubicBezTo>
                  <a:pt x="764" y="15491"/>
                  <a:pt x="1" y="17135"/>
                  <a:pt x="118" y="18809"/>
                </a:cubicBezTo>
                <a:cubicBezTo>
                  <a:pt x="206" y="20101"/>
                  <a:pt x="999" y="21217"/>
                  <a:pt x="1850" y="22215"/>
                </a:cubicBezTo>
                <a:cubicBezTo>
                  <a:pt x="2232" y="22714"/>
                  <a:pt x="2673" y="23213"/>
                  <a:pt x="3113" y="23654"/>
                </a:cubicBezTo>
                <a:lnTo>
                  <a:pt x="3289" y="23859"/>
                </a:lnTo>
                <a:cubicBezTo>
                  <a:pt x="3583" y="24299"/>
                  <a:pt x="3906" y="24711"/>
                  <a:pt x="4199" y="25122"/>
                </a:cubicBezTo>
                <a:cubicBezTo>
                  <a:pt x="4293" y="25285"/>
                  <a:pt x="4479" y="25374"/>
                  <a:pt x="4670" y="25374"/>
                </a:cubicBezTo>
                <a:cubicBezTo>
                  <a:pt x="4719" y="25374"/>
                  <a:pt x="4768" y="25368"/>
                  <a:pt x="4816" y="25357"/>
                </a:cubicBezTo>
                <a:cubicBezTo>
                  <a:pt x="5286" y="25768"/>
                  <a:pt x="5785" y="26149"/>
                  <a:pt x="6343" y="26472"/>
                </a:cubicBezTo>
                <a:cubicBezTo>
                  <a:pt x="6731" y="26692"/>
                  <a:pt x="7095" y="26788"/>
                  <a:pt x="7434" y="26788"/>
                </a:cubicBezTo>
                <a:cubicBezTo>
                  <a:pt x="9278" y="26788"/>
                  <a:pt x="10425" y="23951"/>
                  <a:pt x="11070" y="22538"/>
                </a:cubicBezTo>
                <a:cubicBezTo>
                  <a:pt x="11187" y="22215"/>
                  <a:pt x="11334" y="21921"/>
                  <a:pt x="11452" y="21598"/>
                </a:cubicBezTo>
                <a:cubicBezTo>
                  <a:pt x="12098" y="20600"/>
                  <a:pt x="12597" y="19543"/>
                  <a:pt x="12890" y="18398"/>
                </a:cubicBezTo>
                <a:cubicBezTo>
                  <a:pt x="12949" y="18222"/>
                  <a:pt x="12920" y="18016"/>
                  <a:pt x="12773" y="17899"/>
                </a:cubicBezTo>
                <a:cubicBezTo>
                  <a:pt x="12979" y="17194"/>
                  <a:pt x="13213" y="16519"/>
                  <a:pt x="13419" y="15843"/>
                </a:cubicBezTo>
                <a:cubicBezTo>
                  <a:pt x="14300" y="13083"/>
                  <a:pt x="14916" y="10235"/>
                  <a:pt x="15328" y="7328"/>
                </a:cubicBezTo>
                <a:cubicBezTo>
                  <a:pt x="15474" y="6007"/>
                  <a:pt x="15856" y="3247"/>
                  <a:pt x="14329" y="2484"/>
                </a:cubicBezTo>
                <a:cubicBezTo>
                  <a:pt x="14297" y="2473"/>
                  <a:pt x="14265" y="2466"/>
                  <a:pt x="14234" y="2466"/>
                </a:cubicBezTo>
                <a:cubicBezTo>
                  <a:pt x="14181" y="2466"/>
                  <a:pt x="14132" y="2487"/>
                  <a:pt x="14094" y="2542"/>
                </a:cubicBezTo>
                <a:cubicBezTo>
                  <a:pt x="14006" y="2484"/>
                  <a:pt x="13947" y="2484"/>
                  <a:pt x="13859" y="2454"/>
                </a:cubicBezTo>
                <a:lnTo>
                  <a:pt x="13859" y="2278"/>
                </a:lnTo>
                <a:cubicBezTo>
                  <a:pt x="13836" y="1951"/>
                  <a:pt x="13589" y="1735"/>
                  <a:pt x="13297" y="1735"/>
                </a:cubicBezTo>
                <a:cubicBezTo>
                  <a:pt x="13222" y="1735"/>
                  <a:pt x="13144" y="1749"/>
                  <a:pt x="13067" y="1779"/>
                </a:cubicBezTo>
                <a:cubicBezTo>
                  <a:pt x="12920" y="1632"/>
                  <a:pt x="12773" y="1515"/>
                  <a:pt x="12626" y="1397"/>
                </a:cubicBezTo>
                <a:lnTo>
                  <a:pt x="12626" y="1397"/>
                </a:lnTo>
                <a:cubicBezTo>
                  <a:pt x="13213" y="1603"/>
                  <a:pt x="13771" y="1838"/>
                  <a:pt x="14300" y="2073"/>
                </a:cubicBezTo>
                <a:cubicBezTo>
                  <a:pt x="14328" y="2083"/>
                  <a:pt x="14355" y="2088"/>
                  <a:pt x="14380" y="2088"/>
                </a:cubicBezTo>
                <a:cubicBezTo>
                  <a:pt x="14571" y="2088"/>
                  <a:pt x="14687" y="1827"/>
                  <a:pt x="14505" y="1750"/>
                </a:cubicBezTo>
                <a:cubicBezTo>
                  <a:pt x="12890" y="1045"/>
                  <a:pt x="11217" y="487"/>
                  <a:pt x="9514" y="164"/>
                </a:cubicBezTo>
                <a:cubicBezTo>
                  <a:pt x="9033" y="66"/>
                  <a:pt x="8528" y="0"/>
                  <a:pt x="8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 name="Google Shape;162;p18"/>
          <p:cNvGrpSpPr/>
          <p:nvPr/>
        </p:nvGrpSpPr>
        <p:grpSpPr>
          <a:xfrm flipH="1">
            <a:off x="1575699" y="114234"/>
            <a:ext cx="1279771" cy="763132"/>
            <a:chOff x="4723150" y="2657750"/>
            <a:chExt cx="641200" cy="382350"/>
          </a:xfrm>
        </p:grpSpPr>
        <p:sp>
          <p:nvSpPr>
            <p:cNvPr id="163" name="Google Shape;163;p18"/>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8"/>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8"/>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8"/>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8"/>
          <p:cNvGrpSpPr/>
          <p:nvPr/>
        </p:nvGrpSpPr>
        <p:grpSpPr>
          <a:xfrm flipH="1">
            <a:off x="1234007" y="1356664"/>
            <a:ext cx="740844" cy="560877"/>
            <a:chOff x="2135625" y="3137125"/>
            <a:chExt cx="187200" cy="141725"/>
          </a:xfrm>
        </p:grpSpPr>
        <p:sp>
          <p:nvSpPr>
            <p:cNvPr id="168" name="Google Shape;168;p18"/>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8"/>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8"/>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18"/>
          <p:cNvSpPr/>
          <p:nvPr/>
        </p:nvSpPr>
        <p:spPr>
          <a:xfrm rot="-2700000">
            <a:off x="7303144" y="3860709"/>
            <a:ext cx="1347610" cy="1214923"/>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8"/>
          <p:cNvSpPr/>
          <p:nvPr/>
        </p:nvSpPr>
        <p:spPr>
          <a:xfrm>
            <a:off x="7072034" y="3012172"/>
            <a:ext cx="1992755" cy="1617409"/>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8"/>
          <p:cNvSpPr/>
          <p:nvPr/>
        </p:nvSpPr>
        <p:spPr>
          <a:xfrm>
            <a:off x="8295880" y="4376058"/>
            <a:ext cx="491969" cy="424757"/>
          </a:xfrm>
          <a:custGeom>
            <a:avLst/>
            <a:gdLst/>
            <a:ahLst/>
            <a:cxnLst/>
            <a:rect l="l" t="t" r="r" b="b"/>
            <a:pathLst>
              <a:path w="9867" h="8519" extrusionOk="0">
                <a:moveTo>
                  <a:pt x="2585" y="1"/>
                </a:moveTo>
                <a:cubicBezTo>
                  <a:pt x="2491" y="1"/>
                  <a:pt x="2396" y="39"/>
                  <a:pt x="2320" y="130"/>
                </a:cubicBezTo>
                <a:cubicBezTo>
                  <a:pt x="1" y="2772"/>
                  <a:pt x="382" y="6090"/>
                  <a:pt x="3524" y="7823"/>
                </a:cubicBezTo>
                <a:cubicBezTo>
                  <a:pt x="4344" y="8277"/>
                  <a:pt x="5273" y="8519"/>
                  <a:pt x="6158" y="8519"/>
                </a:cubicBezTo>
                <a:cubicBezTo>
                  <a:pt x="7904" y="8519"/>
                  <a:pt x="9476" y="7578"/>
                  <a:pt x="9690" y="5474"/>
                </a:cubicBezTo>
                <a:cubicBezTo>
                  <a:pt x="9866" y="3624"/>
                  <a:pt x="9103" y="1363"/>
                  <a:pt x="7253" y="629"/>
                </a:cubicBezTo>
                <a:cubicBezTo>
                  <a:pt x="6936" y="500"/>
                  <a:pt x="6618" y="441"/>
                  <a:pt x="6305" y="441"/>
                </a:cubicBezTo>
                <a:cubicBezTo>
                  <a:pt x="5053" y="441"/>
                  <a:pt x="3906" y="1386"/>
                  <a:pt x="3436" y="2537"/>
                </a:cubicBezTo>
                <a:cubicBezTo>
                  <a:pt x="2849" y="3888"/>
                  <a:pt x="3230" y="6501"/>
                  <a:pt x="4904" y="6883"/>
                </a:cubicBezTo>
                <a:cubicBezTo>
                  <a:pt x="5015" y="6909"/>
                  <a:pt x="5127" y="6921"/>
                  <a:pt x="5240" y="6921"/>
                </a:cubicBezTo>
                <a:cubicBezTo>
                  <a:pt x="6295" y="6921"/>
                  <a:pt x="7390" y="5868"/>
                  <a:pt x="7576" y="4886"/>
                </a:cubicBezTo>
                <a:cubicBezTo>
                  <a:pt x="7756" y="3848"/>
                  <a:pt x="6755" y="3625"/>
                  <a:pt x="5837" y="3625"/>
                </a:cubicBezTo>
                <a:cubicBezTo>
                  <a:pt x="5405" y="3625"/>
                  <a:pt x="4991" y="3674"/>
                  <a:pt x="4728" y="3712"/>
                </a:cubicBezTo>
                <a:cubicBezTo>
                  <a:pt x="4285" y="3795"/>
                  <a:pt x="4312" y="4453"/>
                  <a:pt x="4711" y="4453"/>
                </a:cubicBezTo>
                <a:cubicBezTo>
                  <a:pt x="4735" y="4453"/>
                  <a:pt x="4760" y="4451"/>
                  <a:pt x="4787" y="4446"/>
                </a:cubicBezTo>
                <a:cubicBezTo>
                  <a:pt x="4981" y="4416"/>
                  <a:pt x="5518" y="4310"/>
                  <a:pt x="5994" y="4310"/>
                </a:cubicBezTo>
                <a:cubicBezTo>
                  <a:pt x="6453" y="4310"/>
                  <a:pt x="6856" y="4409"/>
                  <a:pt x="6842" y="4769"/>
                </a:cubicBezTo>
                <a:cubicBezTo>
                  <a:pt x="6842" y="5239"/>
                  <a:pt x="6343" y="5650"/>
                  <a:pt x="5990" y="5885"/>
                </a:cubicBezTo>
                <a:cubicBezTo>
                  <a:pt x="5693" y="6094"/>
                  <a:pt x="5432" y="6184"/>
                  <a:pt x="5205" y="6184"/>
                </a:cubicBezTo>
                <a:cubicBezTo>
                  <a:pt x="3996" y="6184"/>
                  <a:pt x="3754" y="3614"/>
                  <a:pt x="4199" y="2626"/>
                </a:cubicBezTo>
                <a:cubicBezTo>
                  <a:pt x="4576" y="1728"/>
                  <a:pt x="5425" y="1225"/>
                  <a:pt x="6296" y="1225"/>
                </a:cubicBezTo>
                <a:cubicBezTo>
                  <a:pt x="6850" y="1225"/>
                  <a:pt x="7413" y="1428"/>
                  <a:pt x="7870" y="1862"/>
                </a:cubicBezTo>
                <a:cubicBezTo>
                  <a:pt x="8985" y="2890"/>
                  <a:pt x="9279" y="5151"/>
                  <a:pt x="8662" y="6531"/>
                </a:cubicBezTo>
                <a:cubicBezTo>
                  <a:pt x="8230" y="7476"/>
                  <a:pt x="7362" y="7819"/>
                  <a:pt x="6412" y="7819"/>
                </a:cubicBezTo>
                <a:cubicBezTo>
                  <a:pt x="5296" y="7819"/>
                  <a:pt x="4066" y="7347"/>
                  <a:pt x="3289" y="6824"/>
                </a:cubicBezTo>
                <a:cubicBezTo>
                  <a:pt x="911" y="5239"/>
                  <a:pt x="1116" y="2596"/>
                  <a:pt x="2878" y="600"/>
                </a:cubicBezTo>
                <a:cubicBezTo>
                  <a:pt x="3118" y="316"/>
                  <a:pt x="2856" y="1"/>
                  <a:pt x="25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280"/>
        <p:cNvGrpSpPr/>
        <p:nvPr/>
      </p:nvGrpSpPr>
      <p:grpSpPr>
        <a:xfrm>
          <a:off x="0" y="0"/>
          <a:ext cx="0" cy="0"/>
          <a:chOff x="0" y="0"/>
          <a:chExt cx="0" cy="0"/>
        </a:xfrm>
      </p:grpSpPr>
      <p:sp>
        <p:nvSpPr>
          <p:cNvPr id="1281" name="Google Shape;1281;p48"/>
          <p:cNvSpPr/>
          <p:nvPr/>
        </p:nvSpPr>
        <p:spPr>
          <a:xfrm rot="7783004">
            <a:off x="-35415" y="-72767"/>
            <a:ext cx="1612187" cy="1100210"/>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48"/>
          <p:cNvSpPr/>
          <p:nvPr/>
        </p:nvSpPr>
        <p:spPr>
          <a:xfrm>
            <a:off x="-218078" y="-235726"/>
            <a:ext cx="1534633" cy="1245577"/>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8"/>
          <p:cNvSpPr/>
          <p:nvPr/>
        </p:nvSpPr>
        <p:spPr>
          <a:xfrm rot="2350803">
            <a:off x="8299222" y="3977624"/>
            <a:ext cx="883492" cy="981303"/>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84" name="Google Shape;1284;p48"/>
          <p:cNvGrpSpPr/>
          <p:nvPr/>
        </p:nvGrpSpPr>
        <p:grpSpPr>
          <a:xfrm rot="7266334">
            <a:off x="8014044" y="4266675"/>
            <a:ext cx="999120" cy="1127300"/>
            <a:chOff x="2063700" y="2307125"/>
            <a:chExt cx="618825" cy="698275"/>
          </a:xfrm>
        </p:grpSpPr>
        <p:sp>
          <p:nvSpPr>
            <p:cNvPr id="1285" name="Google Shape;1285;p48"/>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8"/>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48"/>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48"/>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48"/>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48"/>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48"/>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8"/>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3" name="Google Shape;1293;p48"/>
          <p:cNvGrpSpPr/>
          <p:nvPr/>
        </p:nvGrpSpPr>
        <p:grpSpPr>
          <a:xfrm>
            <a:off x="842391" y="539512"/>
            <a:ext cx="363012" cy="439609"/>
            <a:chOff x="3631625" y="1557325"/>
            <a:chExt cx="296675" cy="359275"/>
          </a:xfrm>
        </p:grpSpPr>
        <p:sp>
          <p:nvSpPr>
            <p:cNvPr id="1294" name="Google Shape;1294;p48"/>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48"/>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48"/>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48"/>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8" name="Google Shape;1298;p48"/>
          <p:cNvGrpSpPr/>
          <p:nvPr/>
        </p:nvGrpSpPr>
        <p:grpSpPr>
          <a:xfrm>
            <a:off x="8220584" y="3679374"/>
            <a:ext cx="735976" cy="647236"/>
            <a:chOff x="4968775" y="2099400"/>
            <a:chExt cx="362925" cy="319150"/>
          </a:xfrm>
        </p:grpSpPr>
        <p:sp>
          <p:nvSpPr>
            <p:cNvPr id="1299" name="Google Shape;1299;p48"/>
            <p:cNvSpPr/>
            <p:nvPr/>
          </p:nvSpPr>
          <p:spPr>
            <a:xfrm>
              <a:off x="4968775" y="2247950"/>
              <a:ext cx="87650" cy="22400"/>
            </a:xfrm>
            <a:custGeom>
              <a:avLst/>
              <a:gdLst/>
              <a:ahLst/>
              <a:cxnLst/>
              <a:rect l="l" t="t" r="r" b="b"/>
              <a:pathLst>
                <a:path w="3506" h="896" extrusionOk="0">
                  <a:moveTo>
                    <a:pt x="2238" y="0"/>
                  </a:moveTo>
                  <a:cubicBezTo>
                    <a:pt x="1642" y="0"/>
                    <a:pt x="1040" y="66"/>
                    <a:pt x="452" y="187"/>
                  </a:cubicBezTo>
                  <a:cubicBezTo>
                    <a:pt x="1" y="244"/>
                    <a:pt x="172" y="896"/>
                    <a:pt x="602" y="896"/>
                  </a:cubicBezTo>
                  <a:cubicBezTo>
                    <a:pt x="620" y="896"/>
                    <a:pt x="639" y="895"/>
                    <a:pt x="657" y="892"/>
                  </a:cubicBezTo>
                  <a:cubicBezTo>
                    <a:pt x="1196" y="792"/>
                    <a:pt x="1735" y="733"/>
                    <a:pt x="2273" y="733"/>
                  </a:cubicBezTo>
                  <a:cubicBezTo>
                    <a:pt x="2527" y="733"/>
                    <a:pt x="2782" y="746"/>
                    <a:pt x="3036" y="775"/>
                  </a:cubicBezTo>
                  <a:cubicBezTo>
                    <a:pt x="3045" y="775"/>
                    <a:pt x="3054" y="776"/>
                    <a:pt x="3063" y="776"/>
                  </a:cubicBezTo>
                  <a:cubicBezTo>
                    <a:pt x="3505" y="776"/>
                    <a:pt x="3496" y="69"/>
                    <a:pt x="3036" y="41"/>
                  </a:cubicBezTo>
                  <a:cubicBezTo>
                    <a:pt x="2772" y="13"/>
                    <a:pt x="2506" y="0"/>
                    <a:pt x="2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48"/>
            <p:cNvSpPr/>
            <p:nvPr/>
          </p:nvSpPr>
          <p:spPr>
            <a:xfrm>
              <a:off x="5006225" y="2302525"/>
              <a:ext cx="76225" cy="60550"/>
            </a:xfrm>
            <a:custGeom>
              <a:avLst/>
              <a:gdLst/>
              <a:ahLst/>
              <a:cxnLst/>
              <a:rect l="l" t="t" r="r" b="b"/>
              <a:pathLst>
                <a:path w="3049" h="2422" extrusionOk="0">
                  <a:moveTo>
                    <a:pt x="2481" y="0"/>
                  </a:moveTo>
                  <a:cubicBezTo>
                    <a:pt x="2400" y="0"/>
                    <a:pt x="2317" y="27"/>
                    <a:pt x="2242" y="89"/>
                  </a:cubicBezTo>
                  <a:lnTo>
                    <a:pt x="275" y="1822"/>
                  </a:lnTo>
                  <a:cubicBezTo>
                    <a:pt x="1" y="2050"/>
                    <a:pt x="261" y="2422"/>
                    <a:pt x="556" y="2422"/>
                  </a:cubicBezTo>
                  <a:cubicBezTo>
                    <a:pt x="640" y="2422"/>
                    <a:pt x="726" y="2392"/>
                    <a:pt x="804" y="2321"/>
                  </a:cubicBezTo>
                  <a:lnTo>
                    <a:pt x="2771" y="618"/>
                  </a:lnTo>
                  <a:cubicBezTo>
                    <a:pt x="3048" y="363"/>
                    <a:pt x="2780"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48"/>
            <p:cNvSpPr/>
            <p:nvPr/>
          </p:nvSpPr>
          <p:spPr>
            <a:xfrm>
              <a:off x="5082050" y="2333200"/>
              <a:ext cx="47900" cy="79000"/>
            </a:xfrm>
            <a:custGeom>
              <a:avLst/>
              <a:gdLst/>
              <a:ahLst/>
              <a:cxnLst/>
              <a:rect l="l" t="t" r="r" b="b"/>
              <a:pathLst>
                <a:path w="1916" h="3160" extrusionOk="0">
                  <a:moveTo>
                    <a:pt x="1434" y="0"/>
                  </a:moveTo>
                  <a:cubicBezTo>
                    <a:pt x="1319" y="0"/>
                    <a:pt x="1201" y="54"/>
                    <a:pt x="1118" y="183"/>
                  </a:cubicBezTo>
                  <a:cubicBezTo>
                    <a:pt x="678" y="976"/>
                    <a:pt x="325" y="1828"/>
                    <a:pt x="90" y="2709"/>
                  </a:cubicBezTo>
                  <a:cubicBezTo>
                    <a:pt x="1" y="2978"/>
                    <a:pt x="229" y="3159"/>
                    <a:pt x="453" y="3159"/>
                  </a:cubicBezTo>
                  <a:cubicBezTo>
                    <a:pt x="596" y="3159"/>
                    <a:pt x="738" y="3085"/>
                    <a:pt x="795" y="2914"/>
                  </a:cubicBezTo>
                  <a:cubicBezTo>
                    <a:pt x="1030" y="2063"/>
                    <a:pt x="1323" y="1270"/>
                    <a:pt x="1735" y="536"/>
                  </a:cubicBezTo>
                  <a:cubicBezTo>
                    <a:pt x="1916" y="254"/>
                    <a:pt x="1683" y="0"/>
                    <a:pt x="1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8"/>
            <p:cNvSpPr/>
            <p:nvPr/>
          </p:nvSpPr>
          <p:spPr>
            <a:xfrm>
              <a:off x="5172375" y="2332825"/>
              <a:ext cx="22050" cy="85725"/>
            </a:xfrm>
            <a:custGeom>
              <a:avLst/>
              <a:gdLst/>
              <a:ahLst/>
              <a:cxnLst/>
              <a:rect l="l" t="t" r="r" b="b"/>
              <a:pathLst>
                <a:path w="882" h="3429" extrusionOk="0">
                  <a:moveTo>
                    <a:pt x="368" y="0"/>
                  </a:moveTo>
                  <a:cubicBezTo>
                    <a:pt x="184" y="0"/>
                    <a:pt x="1" y="125"/>
                    <a:pt x="1" y="375"/>
                  </a:cubicBezTo>
                  <a:cubicBezTo>
                    <a:pt x="1" y="1285"/>
                    <a:pt x="148" y="2166"/>
                    <a:pt x="148" y="3076"/>
                  </a:cubicBezTo>
                  <a:cubicBezTo>
                    <a:pt x="148" y="3311"/>
                    <a:pt x="331" y="3428"/>
                    <a:pt x="515" y="3428"/>
                  </a:cubicBezTo>
                  <a:cubicBezTo>
                    <a:pt x="698" y="3428"/>
                    <a:pt x="882" y="3311"/>
                    <a:pt x="882" y="3076"/>
                  </a:cubicBezTo>
                  <a:cubicBezTo>
                    <a:pt x="882" y="2166"/>
                    <a:pt x="764"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8"/>
            <p:cNvSpPr/>
            <p:nvPr/>
          </p:nvSpPr>
          <p:spPr>
            <a:xfrm>
              <a:off x="5233425" y="2240750"/>
              <a:ext cx="98275" cy="24700"/>
            </a:xfrm>
            <a:custGeom>
              <a:avLst/>
              <a:gdLst/>
              <a:ahLst/>
              <a:cxnLst/>
              <a:rect l="l" t="t" r="r" b="b"/>
              <a:pathLst>
                <a:path w="3931" h="988" extrusionOk="0">
                  <a:moveTo>
                    <a:pt x="3055" y="0"/>
                  </a:moveTo>
                  <a:cubicBezTo>
                    <a:pt x="2176" y="0"/>
                    <a:pt x="1280" y="90"/>
                    <a:pt x="407" y="270"/>
                  </a:cubicBezTo>
                  <a:cubicBezTo>
                    <a:pt x="0" y="378"/>
                    <a:pt x="119" y="988"/>
                    <a:pt x="510" y="988"/>
                  </a:cubicBezTo>
                  <a:cubicBezTo>
                    <a:pt x="542" y="988"/>
                    <a:pt x="576" y="984"/>
                    <a:pt x="612" y="975"/>
                  </a:cubicBezTo>
                  <a:cubicBezTo>
                    <a:pt x="1433" y="821"/>
                    <a:pt x="2253" y="734"/>
                    <a:pt x="3073" y="734"/>
                  </a:cubicBezTo>
                  <a:cubicBezTo>
                    <a:pt x="3192" y="734"/>
                    <a:pt x="3312" y="736"/>
                    <a:pt x="3431" y="740"/>
                  </a:cubicBezTo>
                  <a:cubicBezTo>
                    <a:pt x="3930" y="740"/>
                    <a:pt x="3930" y="6"/>
                    <a:pt x="3431" y="6"/>
                  </a:cubicBezTo>
                  <a:cubicBezTo>
                    <a:pt x="3306" y="2"/>
                    <a:pt x="3181" y="0"/>
                    <a:pt x="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8"/>
            <p:cNvSpPr/>
            <p:nvPr/>
          </p:nvSpPr>
          <p:spPr>
            <a:xfrm>
              <a:off x="5220900" y="2310825"/>
              <a:ext cx="89775" cy="64000"/>
            </a:xfrm>
            <a:custGeom>
              <a:avLst/>
              <a:gdLst/>
              <a:ahLst/>
              <a:cxnLst/>
              <a:rect l="l" t="t" r="r" b="b"/>
              <a:pathLst>
                <a:path w="3591" h="2560" extrusionOk="0">
                  <a:moveTo>
                    <a:pt x="542" y="0"/>
                  </a:moveTo>
                  <a:cubicBezTo>
                    <a:pt x="203" y="0"/>
                    <a:pt x="0" y="497"/>
                    <a:pt x="350" y="697"/>
                  </a:cubicBezTo>
                  <a:cubicBezTo>
                    <a:pt x="1231" y="1167"/>
                    <a:pt x="2082" y="1754"/>
                    <a:pt x="2816" y="2458"/>
                  </a:cubicBezTo>
                  <a:cubicBezTo>
                    <a:pt x="2887" y="2529"/>
                    <a:pt x="2968" y="2559"/>
                    <a:pt x="3047" y="2559"/>
                  </a:cubicBezTo>
                  <a:cubicBezTo>
                    <a:pt x="3329" y="2559"/>
                    <a:pt x="3590" y="2182"/>
                    <a:pt x="3315" y="1930"/>
                  </a:cubicBezTo>
                  <a:cubicBezTo>
                    <a:pt x="2552" y="1196"/>
                    <a:pt x="1671" y="579"/>
                    <a:pt x="732" y="51"/>
                  </a:cubicBezTo>
                  <a:cubicBezTo>
                    <a:pt x="666" y="16"/>
                    <a:pt x="602" y="0"/>
                    <a:pt x="5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8"/>
            <p:cNvSpPr/>
            <p:nvPr/>
          </p:nvSpPr>
          <p:spPr>
            <a:xfrm>
              <a:off x="5225700" y="2154975"/>
              <a:ext cx="76075" cy="60575"/>
            </a:xfrm>
            <a:custGeom>
              <a:avLst/>
              <a:gdLst/>
              <a:ahLst/>
              <a:cxnLst/>
              <a:rect l="l" t="t" r="r" b="b"/>
              <a:pathLst>
                <a:path w="3043" h="2423" extrusionOk="0">
                  <a:moveTo>
                    <a:pt x="2481" y="0"/>
                  </a:moveTo>
                  <a:cubicBezTo>
                    <a:pt x="2401" y="0"/>
                    <a:pt x="2318" y="27"/>
                    <a:pt x="2243" y="89"/>
                  </a:cubicBezTo>
                  <a:lnTo>
                    <a:pt x="275" y="1822"/>
                  </a:lnTo>
                  <a:cubicBezTo>
                    <a:pt x="1" y="2051"/>
                    <a:pt x="261" y="2422"/>
                    <a:pt x="556" y="2422"/>
                  </a:cubicBezTo>
                  <a:cubicBezTo>
                    <a:pt x="640" y="2422"/>
                    <a:pt x="726" y="2392"/>
                    <a:pt x="804" y="2321"/>
                  </a:cubicBezTo>
                  <a:lnTo>
                    <a:pt x="2742" y="618"/>
                  </a:lnTo>
                  <a:cubicBezTo>
                    <a:pt x="3042" y="364"/>
                    <a:pt x="2779" y="0"/>
                    <a:pt x="24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8"/>
            <p:cNvSpPr/>
            <p:nvPr/>
          </p:nvSpPr>
          <p:spPr>
            <a:xfrm>
              <a:off x="5178050" y="2106100"/>
              <a:ext cx="47950" cy="78700"/>
            </a:xfrm>
            <a:custGeom>
              <a:avLst/>
              <a:gdLst/>
              <a:ahLst/>
              <a:cxnLst/>
              <a:rect l="l" t="t" r="r" b="b"/>
              <a:pathLst>
                <a:path w="1918" h="3148" extrusionOk="0">
                  <a:moveTo>
                    <a:pt x="1477" y="0"/>
                  </a:moveTo>
                  <a:cubicBezTo>
                    <a:pt x="1330" y="0"/>
                    <a:pt x="1183" y="78"/>
                    <a:pt x="1124" y="253"/>
                  </a:cubicBezTo>
                  <a:cubicBezTo>
                    <a:pt x="889" y="1076"/>
                    <a:pt x="566" y="1868"/>
                    <a:pt x="185" y="2602"/>
                  </a:cubicBezTo>
                  <a:cubicBezTo>
                    <a:pt x="0" y="2889"/>
                    <a:pt x="245" y="3148"/>
                    <a:pt x="500" y="3148"/>
                  </a:cubicBezTo>
                  <a:cubicBezTo>
                    <a:pt x="610" y="3148"/>
                    <a:pt x="722" y="3099"/>
                    <a:pt x="801" y="2984"/>
                  </a:cubicBezTo>
                  <a:cubicBezTo>
                    <a:pt x="1242" y="2191"/>
                    <a:pt x="1594" y="1340"/>
                    <a:pt x="1829" y="459"/>
                  </a:cubicBezTo>
                  <a:cubicBezTo>
                    <a:pt x="1917" y="177"/>
                    <a:pt x="1698" y="0"/>
                    <a:pt x="14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8"/>
            <p:cNvSpPr/>
            <p:nvPr/>
          </p:nvSpPr>
          <p:spPr>
            <a:xfrm>
              <a:off x="5113650" y="2099400"/>
              <a:ext cx="21325" cy="85725"/>
            </a:xfrm>
            <a:custGeom>
              <a:avLst/>
              <a:gdLst/>
              <a:ahLst/>
              <a:cxnLst/>
              <a:rect l="l" t="t" r="r" b="b"/>
              <a:pathLst>
                <a:path w="853" h="3429" extrusionOk="0">
                  <a:moveTo>
                    <a:pt x="368" y="0"/>
                  </a:moveTo>
                  <a:cubicBezTo>
                    <a:pt x="184" y="0"/>
                    <a:pt x="1" y="125"/>
                    <a:pt x="1" y="375"/>
                  </a:cubicBezTo>
                  <a:cubicBezTo>
                    <a:pt x="1" y="1285"/>
                    <a:pt x="118" y="2166"/>
                    <a:pt x="118" y="3076"/>
                  </a:cubicBezTo>
                  <a:cubicBezTo>
                    <a:pt x="118" y="3311"/>
                    <a:pt x="302" y="3428"/>
                    <a:pt x="485" y="3428"/>
                  </a:cubicBezTo>
                  <a:cubicBezTo>
                    <a:pt x="669" y="3428"/>
                    <a:pt x="852" y="3311"/>
                    <a:pt x="852" y="3076"/>
                  </a:cubicBezTo>
                  <a:cubicBezTo>
                    <a:pt x="852" y="2166"/>
                    <a:pt x="735" y="1285"/>
                    <a:pt x="735" y="375"/>
                  </a:cubicBezTo>
                  <a:cubicBezTo>
                    <a:pt x="735" y="125"/>
                    <a:pt x="551" y="0"/>
                    <a:pt x="3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8"/>
            <p:cNvSpPr/>
            <p:nvPr/>
          </p:nvSpPr>
          <p:spPr>
            <a:xfrm>
              <a:off x="4997400" y="2142925"/>
              <a:ext cx="89850" cy="63825"/>
            </a:xfrm>
            <a:custGeom>
              <a:avLst/>
              <a:gdLst/>
              <a:ahLst/>
              <a:cxnLst/>
              <a:rect l="l" t="t" r="r" b="b"/>
              <a:pathLst>
                <a:path w="3594" h="2553" extrusionOk="0">
                  <a:moveTo>
                    <a:pt x="544" y="1"/>
                  </a:moveTo>
                  <a:cubicBezTo>
                    <a:pt x="262" y="1"/>
                    <a:pt x="1" y="378"/>
                    <a:pt x="276" y="630"/>
                  </a:cubicBezTo>
                  <a:cubicBezTo>
                    <a:pt x="1069" y="1364"/>
                    <a:pt x="1920" y="1981"/>
                    <a:pt x="2889" y="2509"/>
                  </a:cubicBezTo>
                  <a:cubicBezTo>
                    <a:pt x="2948" y="2539"/>
                    <a:pt x="3006" y="2552"/>
                    <a:pt x="3061" y="2552"/>
                  </a:cubicBezTo>
                  <a:cubicBezTo>
                    <a:pt x="3386" y="2552"/>
                    <a:pt x="3593" y="2090"/>
                    <a:pt x="3241" y="1863"/>
                  </a:cubicBezTo>
                  <a:cubicBezTo>
                    <a:pt x="2361" y="1394"/>
                    <a:pt x="1538" y="806"/>
                    <a:pt x="775" y="102"/>
                  </a:cubicBezTo>
                  <a:cubicBezTo>
                    <a:pt x="704" y="31"/>
                    <a:pt x="623" y="1"/>
                    <a:pt x="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4">
  <p:cSld name="CUSTOM_6">
    <p:bg>
      <p:bgPr>
        <a:solidFill>
          <a:schemeClr val="lt2"/>
        </a:solidFill>
        <a:effectLst/>
      </p:bgPr>
    </p:bg>
    <p:spTree>
      <p:nvGrpSpPr>
        <p:cNvPr id="1" name="Shape 130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5">
  <p:cSld name="CUSTOM_6_1">
    <p:bg>
      <p:bgPr>
        <a:solidFill>
          <a:schemeClr val="lt2"/>
        </a:solidFill>
        <a:effectLst/>
      </p:bgPr>
    </p:bg>
    <p:spTree>
      <p:nvGrpSpPr>
        <p:cNvPr id="1" name="Shape 1310"/>
        <p:cNvGrpSpPr/>
        <p:nvPr/>
      </p:nvGrpSpPr>
      <p:grpSpPr>
        <a:xfrm>
          <a:off x="0" y="0"/>
          <a:ext cx="0" cy="0"/>
          <a:chOff x="0" y="0"/>
          <a:chExt cx="0" cy="0"/>
        </a:xfrm>
      </p:grpSpPr>
      <p:sp>
        <p:nvSpPr>
          <p:cNvPr id="1311" name="Google Shape;1311;p50"/>
          <p:cNvSpPr/>
          <p:nvPr/>
        </p:nvSpPr>
        <p:spPr>
          <a:xfrm>
            <a:off x="8024943" y="4490585"/>
            <a:ext cx="1448578" cy="794872"/>
          </a:xfrm>
          <a:custGeom>
            <a:avLst/>
            <a:gdLst/>
            <a:ahLst/>
            <a:cxnLst/>
            <a:rect l="l" t="t" r="r" b="b"/>
            <a:pathLst>
              <a:path w="53996" h="29629" extrusionOk="0">
                <a:moveTo>
                  <a:pt x="18093" y="702"/>
                </a:moveTo>
                <a:cubicBezTo>
                  <a:pt x="18037" y="759"/>
                  <a:pt x="17980" y="872"/>
                  <a:pt x="17924" y="929"/>
                </a:cubicBezTo>
                <a:lnTo>
                  <a:pt x="16227" y="985"/>
                </a:lnTo>
                <a:cubicBezTo>
                  <a:pt x="16849" y="816"/>
                  <a:pt x="17471" y="702"/>
                  <a:pt x="18093" y="702"/>
                </a:cubicBezTo>
                <a:close/>
                <a:moveTo>
                  <a:pt x="18489" y="4264"/>
                </a:moveTo>
                <a:lnTo>
                  <a:pt x="18659" y="4434"/>
                </a:lnTo>
                <a:lnTo>
                  <a:pt x="20637" y="5395"/>
                </a:lnTo>
                <a:cubicBezTo>
                  <a:pt x="19563" y="5169"/>
                  <a:pt x="18489" y="4943"/>
                  <a:pt x="17415" y="4717"/>
                </a:cubicBezTo>
                <a:lnTo>
                  <a:pt x="18093" y="4491"/>
                </a:lnTo>
                <a:cubicBezTo>
                  <a:pt x="18263" y="4434"/>
                  <a:pt x="18376" y="4378"/>
                  <a:pt x="18489" y="4264"/>
                </a:cubicBezTo>
                <a:close/>
                <a:moveTo>
                  <a:pt x="13740" y="7261"/>
                </a:moveTo>
                <a:lnTo>
                  <a:pt x="14870" y="7431"/>
                </a:lnTo>
                <a:lnTo>
                  <a:pt x="14531" y="7487"/>
                </a:lnTo>
                <a:cubicBezTo>
                  <a:pt x="13853" y="7600"/>
                  <a:pt x="13231" y="7770"/>
                  <a:pt x="12609" y="7939"/>
                </a:cubicBezTo>
                <a:cubicBezTo>
                  <a:pt x="13005" y="7713"/>
                  <a:pt x="13344" y="7487"/>
                  <a:pt x="13740" y="7261"/>
                </a:cubicBezTo>
                <a:close/>
                <a:moveTo>
                  <a:pt x="12157" y="8166"/>
                </a:moveTo>
                <a:lnTo>
                  <a:pt x="12157" y="8166"/>
                </a:lnTo>
                <a:cubicBezTo>
                  <a:pt x="12100" y="8222"/>
                  <a:pt x="12043" y="8279"/>
                  <a:pt x="11930" y="8392"/>
                </a:cubicBezTo>
                <a:cubicBezTo>
                  <a:pt x="11817" y="8505"/>
                  <a:pt x="11761" y="8674"/>
                  <a:pt x="11704" y="8844"/>
                </a:cubicBezTo>
                <a:lnTo>
                  <a:pt x="11082" y="8674"/>
                </a:lnTo>
                <a:cubicBezTo>
                  <a:pt x="11422" y="8561"/>
                  <a:pt x="11817" y="8392"/>
                  <a:pt x="12157" y="8166"/>
                </a:cubicBezTo>
                <a:close/>
                <a:moveTo>
                  <a:pt x="30249" y="3925"/>
                </a:moveTo>
                <a:cubicBezTo>
                  <a:pt x="34207" y="4886"/>
                  <a:pt x="38221" y="5678"/>
                  <a:pt x="42179" y="6809"/>
                </a:cubicBezTo>
                <a:cubicBezTo>
                  <a:pt x="44441" y="7431"/>
                  <a:pt x="47550" y="8222"/>
                  <a:pt x="49868" y="9749"/>
                </a:cubicBezTo>
                <a:cubicBezTo>
                  <a:pt x="49133" y="9409"/>
                  <a:pt x="48342" y="9127"/>
                  <a:pt x="47550" y="8788"/>
                </a:cubicBezTo>
                <a:cubicBezTo>
                  <a:pt x="47381" y="8674"/>
                  <a:pt x="47211" y="8561"/>
                  <a:pt x="47041" y="8505"/>
                </a:cubicBezTo>
                <a:cubicBezTo>
                  <a:pt x="44667" y="7657"/>
                  <a:pt x="42235" y="6978"/>
                  <a:pt x="39748" y="6469"/>
                </a:cubicBezTo>
                <a:cubicBezTo>
                  <a:pt x="37939" y="6074"/>
                  <a:pt x="36129" y="5678"/>
                  <a:pt x="34320" y="5282"/>
                </a:cubicBezTo>
                <a:lnTo>
                  <a:pt x="34037" y="5282"/>
                </a:lnTo>
                <a:lnTo>
                  <a:pt x="33076" y="5056"/>
                </a:lnTo>
                <a:lnTo>
                  <a:pt x="32511" y="4886"/>
                </a:lnTo>
                <a:cubicBezTo>
                  <a:pt x="31776" y="4547"/>
                  <a:pt x="30984" y="4151"/>
                  <a:pt x="30249" y="3925"/>
                </a:cubicBezTo>
                <a:close/>
                <a:moveTo>
                  <a:pt x="5202" y="9805"/>
                </a:moveTo>
                <a:cubicBezTo>
                  <a:pt x="5202" y="9862"/>
                  <a:pt x="5146" y="9918"/>
                  <a:pt x="5146" y="10031"/>
                </a:cubicBezTo>
                <a:cubicBezTo>
                  <a:pt x="4976" y="10314"/>
                  <a:pt x="4863" y="10597"/>
                  <a:pt x="4693" y="10936"/>
                </a:cubicBezTo>
                <a:cubicBezTo>
                  <a:pt x="4184" y="10993"/>
                  <a:pt x="3732" y="11388"/>
                  <a:pt x="3676" y="11954"/>
                </a:cubicBezTo>
                <a:lnTo>
                  <a:pt x="3449" y="11954"/>
                </a:lnTo>
                <a:cubicBezTo>
                  <a:pt x="3958" y="11162"/>
                  <a:pt x="4580" y="10427"/>
                  <a:pt x="5202" y="9805"/>
                </a:cubicBezTo>
                <a:close/>
                <a:moveTo>
                  <a:pt x="52300" y="12123"/>
                </a:moveTo>
                <a:cubicBezTo>
                  <a:pt x="52356" y="12236"/>
                  <a:pt x="52413" y="12406"/>
                  <a:pt x="52526" y="12519"/>
                </a:cubicBezTo>
                <a:cubicBezTo>
                  <a:pt x="52978" y="13650"/>
                  <a:pt x="53148" y="14894"/>
                  <a:pt x="52978" y="16138"/>
                </a:cubicBezTo>
                <a:cubicBezTo>
                  <a:pt x="52865" y="15346"/>
                  <a:pt x="52639" y="14555"/>
                  <a:pt x="52413" y="13819"/>
                </a:cubicBezTo>
                <a:cubicBezTo>
                  <a:pt x="52356" y="13706"/>
                  <a:pt x="52300" y="13593"/>
                  <a:pt x="52243" y="13537"/>
                </a:cubicBezTo>
                <a:cubicBezTo>
                  <a:pt x="52582" y="13198"/>
                  <a:pt x="52526" y="12632"/>
                  <a:pt x="52186" y="12293"/>
                </a:cubicBezTo>
                <a:cubicBezTo>
                  <a:pt x="52186" y="12236"/>
                  <a:pt x="52243" y="12180"/>
                  <a:pt x="52300" y="12123"/>
                </a:cubicBezTo>
                <a:close/>
                <a:moveTo>
                  <a:pt x="2884" y="15063"/>
                </a:moveTo>
                <a:lnTo>
                  <a:pt x="2884" y="15063"/>
                </a:lnTo>
                <a:cubicBezTo>
                  <a:pt x="3167" y="15233"/>
                  <a:pt x="3449" y="15403"/>
                  <a:pt x="3732" y="15572"/>
                </a:cubicBezTo>
                <a:cubicBezTo>
                  <a:pt x="3563" y="15855"/>
                  <a:pt x="3619" y="16194"/>
                  <a:pt x="3789" y="16477"/>
                </a:cubicBezTo>
                <a:cubicBezTo>
                  <a:pt x="3619" y="16307"/>
                  <a:pt x="3449" y="16081"/>
                  <a:pt x="3280" y="15911"/>
                </a:cubicBezTo>
                <a:cubicBezTo>
                  <a:pt x="3110" y="15629"/>
                  <a:pt x="2997" y="15346"/>
                  <a:pt x="2884" y="15063"/>
                </a:cubicBezTo>
                <a:close/>
                <a:moveTo>
                  <a:pt x="3845" y="16533"/>
                </a:moveTo>
                <a:lnTo>
                  <a:pt x="3845" y="16533"/>
                </a:lnTo>
                <a:cubicBezTo>
                  <a:pt x="3958" y="16646"/>
                  <a:pt x="4071" y="16703"/>
                  <a:pt x="4184" y="16760"/>
                </a:cubicBezTo>
                <a:cubicBezTo>
                  <a:pt x="5315" y="17325"/>
                  <a:pt x="6390" y="17834"/>
                  <a:pt x="7520" y="18399"/>
                </a:cubicBezTo>
                <a:cubicBezTo>
                  <a:pt x="7577" y="18456"/>
                  <a:pt x="7633" y="18512"/>
                  <a:pt x="7746" y="18569"/>
                </a:cubicBezTo>
                <a:cubicBezTo>
                  <a:pt x="7860" y="18569"/>
                  <a:pt x="7916" y="18625"/>
                  <a:pt x="8029" y="18682"/>
                </a:cubicBezTo>
                <a:lnTo>
                  <a:pt x="8255" y="18795"/>
                </a:lnTo>
                <a:cubicBezTo>
                  <a:pt x="8708" y="19304"/>
                  <a:pt x="9217" y="19700"/>
                  <a:pt x="9725" y="20152"/>
                </a:cubicBezTo>
                <a:cubicBezTo>
                  <a:pt x="7633" y="19247"/>
                  <a:pt x="5372" y="18173"/>
                  <a:pt x="3845" y="16533"/>
                </a:cubicBezTo>
                <a:close/>
                <a:moveTo>
                  <a:pt x="50829" y="19078"/>
                </a:moveTo>
                <a:lnTo>
                  <a:pt x="50829" y="19078"/>
                </a:lnTo>
                <a:cubicBezTo>
                  <a:pt x="50773" y="19530"/>
                  <a:pt x="50660" y="19926"/>
                  <a:pt x="50547" y="20378"/>
                </a:cubicBezTo>
                <a:cubicBezTo>
                  <a:pt x="50434" y="20152"/>
                  <a:pt x="50321" y="20039"/>
                  <a:pt x="50151" y="19926"/>
                </a:cubicBezTo>
                <a:cubicBezTo>
                  <a:pt x="49812" y="19700"/>
                  <a:pt x="49529" y="19473"/>
                  <a:pt x="49190" y="19304"/>
                </a:cubicBezTo>
                <a:cubicBezTo>
                  <a:pt x="49755" y="19247"/>
                  <a:pt x="50321" y="19191"/>
                  <a:pt x="50829" y="19078"/>
                </a:cubicBezTo>
                <a:close/>
                <a:moveTo>
                  <a:pt x="46815" y="27332"/>
                </a:moveTo>
                <a:lnTo>
                  <a:pt x="47494" y="27502"/>
                </a:lnTo>
                <a:lnTo>
                  <a:pt x="47833" y="27502"/>
                </a:lnTo>
                <a:cubicBezTo>
                  <a:pt x="46928" y="28633"/>
                  <a:pt x="45006" y="28746"/>
                  <a:pt x="43649" y="28802"/>
                </a:cubicBezTo>
                <a:cubicBezTo>
                  <a:pt x="43324" y="28816"/>
                  <a:pt x="42999" y="28823"/>
                  <a:pt x="42675" y="28823"/>
                </a:cubicBezTo>
                <a:cubicBezTo>
                  <a:pt x="41702" y="28823"/>
                  <a:pt x="40737" y="28760"/>
                  <a:pt x="39804" y="28633"/>
                </a:cubicBezTo>
                <a:cubicBezTo>
                  <a:pt x="40087" y="28633"/>
                  <a:pt x="40370" y="28576"/>
                  <a:pt x="40709" y="28576"/>
                </a:cubicBezTo>
                <a:cubicBezTo>
                  <a:pt x="40992" y="28520"/>
                  <a:pt x="41218" y="28350"/>
                  <a:pt x="41331" y="28124"/>
                </a:cubicBezTo>
                <a:cubicBezTo>
                  <a:pt x="41751" y="28175"/>
                  <a:pt x="42171" y="28200"/>
                  <a:pt x="42589" y="28200"/>
                </a:cubicBezTo>
                <a:cubicBezTo>
                  <a:pt x="44031" y="28200"/>
                  <a:pt x="45457" y="27902"/>
                  <a:pt x="46815" y="27332"/>
                </a:cubicBezTo>
                <a:close/>
                <a:moveTo>
                  <a:pt x="18089" y="1"/>
                </a:moveTo>
                <a:cubicBezTo>
                  <a:pt x="17865" y="1"/>
                  <a:pt x="17640" y="8"/>
                  <a:pt x="17415" y="24"/>
                </a:cubicBezTo>
                <a:cubicBezTo>
                  <a:pt x="14927" y="194"/>
                  <a:pt x="12778" y="1720"/>
                  <a:pt x="10856" y="3360"/>
                </a:cubicBezTo>
                <a:cubicBezTo>
                  <a:pt x="9895" y="4095"/>
                  <a:pt x="8934" y="4886"/>
                  <a:pt x="8086" y="5791"/>
                </a:cubicBezTo>
                <a:lnTo>
                  <a:pt x="7690" y="6130"/>
                </a:lnTo>
                <a:cubicBezTo>
                  <a:pt x="6842" y="6696"/>
                  <a:pt x="6050" y="7261"/>
                  <a:pt x="5259" y="7883"/>
                </a:cubicBezTo>
                <a:cubicBezTo>
                  <a:pt x="4863" y="8109"/>
                  <a:pt x="4693" y="8618"/>
                  <a:pt x="4863" y="9070"/>
                </a:cubicBezTo>
                <a:cubicBezTo>
                  <a:pt x="4015" y="9975"/>
                  <a:pt x="3280" y="10993"/>
                  <a:pt x="2714" y="12067"/>
                </a:cubicBezTo>
                <a:cubicBezTo>
                  <a:pt x="1" y="16816"/>
                  <a:pt x="7011" y="19643"/>
                  <a:pt x="10291" y="21113"/>
                </a:cubicBezTo>
                <a:cubicBezTo>
                  <a:pt x="10913" y="21396"/>
                  <a:pt x="11478" y="21622"/>
                  <a:pt x="12100" y="21905"/>
                </a:cubicBezTo>
                <a:cubicBezTo>
                  <a:pt x="13966" y="23148"/>
                  <a:pt x="16058" y="24053"/>
                  <a:pt x="18263" y="24675"/>
                </a:cubicBezTo>
                <a:cubicBezTo>
                  <a:pt x="18354" y="24705"/>
                  <a:pt x="18445" y="24719"/>
                  <a:pt x="18534" y="24719"/>
                </a:cubicBezTo>
                <a:cubicBezTo>
                  <a:pt x="18780" y="24719"/>
                  <a:pt x="19017" y="24614"/>
                  <a:pt x="19224" y="24449"/>
                </a:cubicBezTo>
                <a:cubicBezTo>
                  <a:pt x="20524" y="24845"/>
                  <a:pt x="21825" y="25240"/>
                  <a:pt x="23125" y="25636"/>
                </a:cubicBezTo>
                <a:cubicBezTo>
                  <a:pt x="28496" y="27332"/>
                  <a:pt x="33981" y="28576"/>
                  <a:pt x="39522" y="29311"/>
                </a:cubicBezTo>
                <a:cubicBezTo>
                  <a:pt x="40516" y="29444"/>
                  <a:pt x="41942" y="29628"/>
                  <a:pt x="43395" y="29628"/>
                </a:cubicBezTo>
                <a:cubicBezTo>
                  <a:pt x="45659" y="29628"/>
                  <a:pt x="47989" y="29180"/>
                  <a:pt x="48851" y="27389"/>
                </a:cubicBezTo>
                <a:cubicBezTo>
                  <a:pt x="48907" y="27219"/>
                  <a:pt x="48907" y="27050"/>
                  <a:pt x="48738" y="26937"/>
                </a:cubicBezTo>
                <a:cubicBezTo>
                  <a:pt x="48851" y="26767"/>
                  <a:pt x="48851" y="26597"/>
                  <a:pt x="48907" y="26484"/>
                </a:cubicBezTo>
                <a:lnTo>
                  <a:pt x="49246" y="26484"/>
                </a:lnTo>
                <a:cubicBezTo>
                  <a:pt x="50038" y="26428"/>
                  <a:pt x="50547" y="25636"/>
                  <a:pt x="50264" y="24958"/>
                </a:cubicBezTo>
                <a:cubicBezTo>
                  <a:pt x="50490" y="24675"/>
                  <a:pt x="50716" y="24392"/>
                  <a:pt x="50943" y="24110"/>
                </a:cubicBezTo>
                <a:lnTo>
                  <a:pt x="50943" y="24110"/>
                </a:lnTo>
                <a:cubicBezTo>
                  <a:pt x="50547" y="25184"/>
                  <a:pt x="50094" y="26315"/>
                  <a:pt x="49642" y="27332"/>
                </a:cubicBezTo>
                <a:cubicBezTo>
                  <a:pt x="49525" y="27644"/>
                  <a:pt x="49785" y="27903"/>
                  <a:pt x="50013" y="27903"/>
                </a:cubicBezTo>
                <a:cubicBezTo>
                  <a:pt x="50116" y="27903"/>
                  <a:pt x="50212" y="27851"/>
                  <a:pt x="50264" y="27728"/>
                </a:cubicBezTo>
                <a:cubicBezTo>
                  <a:pt x="51678" y="24618"/>
                  <a:pt x="52695" y="21396"/>
                  <a:pt x="53374" y="18116"/>
                </a:cubicBezTo>
                <a:cubicBezTo>
                  <a:pt x="53826" y="15629"/>
                  <a:pt x="53996" y="12915"/>
                  <a:pt x="52243" y="10879"/>
                </a:cubicBezTo>
                <a:cubicBezTo>
                  <a:pt x="50603" y="8957"/>
                  <a:pt x="47833" y="7939"/>
                  <a:pt x="45515" y="7091"/>
                </a:cubicBezTo>
                <a:cubicBezTo>
                  <a:pt x="42179" y="5961"/>
                  <a:pt x="38787" y="5056"/>
                  <a:pt x="35394" y="4321"/>
                </a:cubicBezTo>
                <a:cubicBezTo>
                  <a:pt x="32567" y="3699"/>
                  <a:pt x="29627" y="3134"/>
                  <a:pt x="26857" y="2229"/>
                </a:cubicBezTo>
                <a:cubicBezTo>
                  <a:pt x="24017" y="1335"/>
                  <a:pt x="21079" y="1"/>
                  <a:pt x="180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0"/>
          <p:cNvSpPr/>
          <p:nvPr/>
        </p:nvSpPr>
        <p:spPr>
          <a:xfrm rot="7191157">
            <a:off x="-48032" y="4526312"/>
            <a:ext cx="1329389" cy="907281"/>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rgbClr val="B835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50"/>
          <p:cNvSpPr/>
          <p:nvPr/>
        </p:nvSpPr>
        <p:spPr>
          <a:xfrm>
            <a:off x="7773736" y="3797068"/>
            <a:ext cx="1248135" cy="1124984"/>
          </a:xfrm>
          <a:custGeom>
            <a:avLst/>
            <a:gdLst/>
            <a:ahLst/>
            <a:cxnLst/>
            <a:rect l="l" t="t" r="r" b="b"/>
            <a:pathLst>
              <a:path w="29128" h="26254" extrusionOk="0">
                <a:moveTo>
                  <a:pt x="16391" y="749"/>
                </a:moveTo>
                <a:cubicBezTo>
                  <a:pt x="17341" y="749"/>
                  <a:pt x="18277" y="877"/>
                  <a:pt x="19174" y="1151"/>
                </a:cubicBezTo>
                <a:cubicBezTo>
                  <a:pt x="19210" y="1160"/>
                  <a:pt x="19244" y="1164"/>
                  <a:pt x="19277" y="1164"/>
                </a:cubicBezTo>
                <a:cubicBezTo>
                  <a:pt x="19322" y="1164"/>
                  <a:pt x="19363" y="1156"/>
                  <a:pt x="19401" y="1142"/>
                </a:cubicBezTo>
                <a:lnTo>
                  <a:pt x="19401" y="1142"/>
                </a:lnTo>
                <a:cubicBezTo>
                  <a:pt x="19457" y="1139"/>
                  <a:pt x="19513" y="1137"/>
                  <a:pt x="19569" y="1137"/>
                </a:cubicBezTo>
                <a:cubicBezTo>
                  <a:pt x="21518" y="1137"/>
                  <a:pt x="23315" y="3153"/>
                  <a:pt x="24577" y="4498"/>
                </a:cubicBezTo>
                <a:cubicBezTo>
                  <a:pt x="25663" y="5702"/>
                  <a:pt x="26573" y="7112"/>
                  <a:pt x="27190" y="8668"/>
                </a:cubicBezTo>
                <a:cubicBezTo>
                  <a:pt x="28188" y="11252"/>
                  <a:pt x="28247" y="14100"/>
                  <a:pt x="27337" y="16742"/>
                </a:cubicBezTo>
                <a:cubicBezTo>
                  <a:pt x="25674" y="21960"/>
                  <a:pt x="20456" y="25498"/>
                  <a:pt x="15045" y="25498"/>
                </a:cubicBezTo>
                <a:cubicBezTo>
                  <a:pt x="14914" y="25498"/>
                  <a:pt x="14783" y="25496"/>
                  <a:pt x="14652" y="25492"/>
                </a:cubicBezTo>
                <a:cubicBezTo>
                  <a:pt x="7664" y="25257"/>
                  <a:pt x="1175" y="18827"/>
                  <a:pt x="2526" y="11692"/>
                </a:cubicBezTo>
                <a:cubicBezTo>
                  <a:pt x="3643" y="5979"/>
                  <a:pt x="10315" y="749"/>
                  <a:pt x="16391" y="749"/>
                </a:cubicBezTo>
                <a:close/>
                <a:moveTo>
                  <a:pt x="16318" y="0"/>
                </a:moveTo>
                <a:cubicBezTo>
                  <a:pt x="9882" y="0"/>
                  <a:pt x="3293" y="5514"/>
                  <a:pt x="1851" y="11486"/>
                </a:cubicBezTo>
                <a:cubicBezTo>
                  <a:pt x="1" y="19091"/>
                  <a:pt x="7224" y="25492"/>
                  <a:pt x="14212" y="26197"/>
                </a:cubicBezTo>
                <a:cubicBezTo>
                  <a:pt x="14605" y="26235"/>
                  <a:pt x="14995" y="26254"/>
                  <a:pt x="15383" y="26254"/>
                </a:cubicBezTo>
                <a:cubicBezTo>
                  <a:pt x="21206" y="26254"/>
                  <a:pt x="26425" y="22016"/>
                  <a:pt x="28159" y="16566"/>
                </a:cubicBezTo>
                <a:cubicBezTo>
                  <a:pt x="29128" y="13571"/>
                  <a:pt x="28776" y="10400"/>
                  <a:pt x="27513" y="7581"/>
                </a:cubicBezTo>
                <a:cubicBezTo>
                  <a:pt x="26720" y="5937"/>
                  <a:pt x="25663" y="4469"/>
                  <a:pt x="24371" y="3206"/>
                </a:cubicBezTo>
                <a:cubicBezTo>
                  <a:pt x="23125" y="1960"/>
                  <a:pt x="21486" y="400"/>
                  <a:pt x="19628" y="400"/>
                </a:cubicBezTo>
                <a:cubicBezTo>
                  <a:pt x="19517" y="400"/>
                  <a:pt x="19405" y="405"/>
                  <a:pt x="19292" y="417"/>
                </a:cubicBezTo>
                <a:cubicBezTo>
                  <a:pt x="19289" y="417"/>
                  <a:pt x="19287" y="418"/>
                  <a:pt x="19284" y="418"/>
                </a:cubicBezTo>
                <a:lnTo>
                  <a:pt x="19284" y="418"/>
                </a:lnTo>
                <a:cubicBezTo>
                  <a:pt x="18313" y="133"/>
                  <a:pt x="17317" y="0"/>
                  <a:pt x="163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50"/>
          <p:cNvSpPr/>
          <p:nvPr/>
        </p:nvSpPr>
        <p:spPr>
          <a:xfrm>
            <a:off x="-293325" y="3773949"/>
            <a:ext cx="927692" cy="836350"/>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50"/>
          <p:cNvSpPr/>
          <p:nvPr/>
        </p:nvSpPr>
        <p:spPr>
          <a:xfrm rot="5400000">
            <a:off x="7373743" y="4216475"/>
            <a:ext cx="1180126" cy="957843"/>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50"/>
          <p:cNvSpPr/>
          <p:nvPr/>
        </p:nvSpPr>
        <p:spPr>
          <a:xfrm rot="2700000">
            <a:off x="-15335" y="-66641"/>
            <a:ext cx="1264016" cy="1341915"/>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7" name="Google Shape;1317;p50"/>
          <p:cNvGrpSpPr/>
          <p:nvPr/>
        </p:nvGrpSpPr>
        <p:grpSpPr>
          <a:xfrm rot="1190266">
            <a:off x="994911" y="200705"/>
            <a:ext cx="484828" cy="411850"/>
            <a:chOff x="2135625" y="3137125"/>
            <a:chExt cx="187200" cy="141725"/>
          </a:xfrm>
        </p:grpSpPr>
        <p:sp>
          <p:nvSpPr>
            <p:cNvPr id="1318" name="Google Shape;1318;p50"/>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0"/>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0"/>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1" name="Google Shape;1321;p50"/>
          <p:cNvGrpSpPr/>
          <p:nvPr/>
        </p:nvGrpSpPr>
        <p:grpSpPr>
          <a:xfrm rot="5400000">
            <a:off x="8120486" y="4246837"/>
            <a:ext cx="554629" cy="640030"/>
            <a:chOff x="234450" y="2883925"/>
            <a:chExt cx="262075" cy="302400"/>
          </a:xfrm>
        </p:grpSpPr>
        <p:sp>
          <p:nvSpPr>
            <p:cNvPr id="1322" name="Google Shape;1322;p50"/>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50"/>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50"/>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50"/>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50"/>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7" name="Google Shape;1327;p50"/>
          <p:cNvGrpSpPr/>
          <p:nvPr/>
        </p:nvGrpSpPr>
        <p:grpSpPr>
          <a:xfrm>
            <a:off x="39929" y="4362410"/>
            <a:ext cx="938524" cy="559646"/>
            <a:chOff x="4723150" y="2657750"/>
            <a:chExt cx="641200" cy="382350"/>
          </a:xfrm>
        </p:grpSpPr>
        <p:sp>
          <p:nvSpPr>
            <p:cNvPr id="1328" name="Google Shape;1328;p50"/>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0"/>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0"/>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50"/>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2" name="Google Shape;1332;p50"/>
          <p:cNvGrpSpPr/>
          <p:nvPr/>
        </p:nvGrpSpPr>
        <p:grpSpPr>
          <a:xfrm>
            <a:off x="-215264" y="306690"/>
            <a:ext cx="957288" cy="952438"/>
            <a:chOff x="339400" y="2122975"/>
            <a:chExt cx="518125" cy="515500"/>
          </a:xfrm>
        </p:grpSpPr>
        <p:sp>
          <p:nvSpPr>
            <p:cNvPr id="1333" name="Google Shape;1333;p50"/>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0"/>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0"/>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50"/>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50"/>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0"/>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0"/>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50"/>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50"/>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50"/>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0"/>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0"/>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0"/>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50"/>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50"/>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50"/>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50"/>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0"/>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0"/>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50"/>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0"/>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0"/>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50"/>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50"/>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50"/>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50"/>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50"/>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50"/>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0"/>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0"/>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0"/>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0"/>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0"/>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6" name="Google Shape;1366;p50"/>
          <p:cNvSpPr/>
          <p:nvPr/>
        </p:nvSpPr>
        <p:spPr>
          <a:xfrm rot="9899913">
            <a:off x="8397767" y="237166"/>
            <a:ext cx="751509" cy="730036"/>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7" name="Google Shape;1367;p50"/>
          <p:cNvGrpSpPr/>
          <p:nvPr/>
        </p:nvGrpSpPr>
        <p:grpSpPr>
          <a:xfrm rot="-8999996">
            <a:off x="8150456" y="-287550"/>
            <a:ext cx="1230469" cy="1388352"/>
            <a:chOff x="2063700" y="2307125"/>
            <a:chExt cx="618825" cy="698275"/>
          </a:xfrm>
        </p:grpSpPr>
        <p:sp>
          <p:nvSpPr>
            <p:cNvPr id="1368" name="Google Shape;1368;p50"/>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0"/>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0"/>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0"/>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0"/>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0"/>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0"/>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50"/>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6" name="Google Shape;1376;p50"/>
          <p:cNvGrpSpPr/>
          <p:nvPr/>
        </p:nvGrpSpPr>
        <p:grpSpPr>
          <a:xfrm rot="9900027">
            <a:off x="7922778" y="326356"/>
            <a:ext cx="636462" cy="623856"/>
            <a:chOff x="5242850" y="3197525"/>
            <a:chExt cx="430425" cy="421900"/>
          </a:xfrm>
        </p:grpSpPr>
        <p:sp>
          <p:nvSpPr>
            <p:cNvPr id="1377" name="Google Shape;1377;p50"/>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50"/>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50"/>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50"/>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0"/>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0"/>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50"/>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50"/>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0"/>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50"/>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50"/>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0"/>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50"/>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50"/>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50"/>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50"/>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50"/>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50"/>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6">
  <p:cSld name="CUSTOM_6_1_1">
    <p:bg>
      <p:bgPr>
        <a:solidFill>
          <a:schemeClr val="lt2"/>
        </a:solidFill>
        <a:effectLst/>
      </p:bgPr>
    </p:bg>
    <p:spTree>
      <p:nvGrpSpPr>
        <p:cNvPr id="1" name="Shape 1395"/>
        <p:cNvGrpSpPr/>
        <p:nvPr/>
      </p:nvGrpSpPr>
      <p:grpSpPr>
        <a:xfrm>
          <a:off x="0" y="0"/>
          <a:ext cx="0" cy="0"/>
          <a:chOff x="0" y="0"/>
          <a:chExt cx="0" cy="0"/>
        </a:xfrm>
      </p:grpSpPr>
      <p:sp>
        <p:nvSpPr>
          <p:cNvPr id="1396" name="Google Shape;1396;p51"/>
          <p:cNvSpPr/>
          <p:nvPr/>
        </p:nvSpPr>
        <p:spPr>
          <a:xfrm>
            <a:off x="8206550" y="-151075"/>
            <a:ext cx="1271530" cy="1235199"/>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1"/>
          <p:cNvSpPr/>
          <p:nvPr/>
        </p:nvSpPr>
        <p:spPr>
          <a:xfrm>
            <a:off x="-45113" y="3587309"/>
            <a:ext cx="1186182" cy="1069342"/>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8" name="Google Shape;1398;p51"/>
          <p:cNvGrpSpPr/>
          <p:nvPr/>
        </p:nvGrpSpPr>
        <p:grpSpPr>
          <a:xfrm>
            <a:off x="7780531" y="136180"/>
            <a:ext cx="568808" cy="656359"/>
            <a:chOff x="234450" y="2883925"/>
            <a:chExt cx="262075" cy="302400"/>
          </a:xfrm>
        </p:grpSpPr>
        <p:sp>
          <p:nvSpPr>
            <p:cNvPr id="1399" name="Google Shape;1399;p51"/>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1"/>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51"/>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51"/>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1"/>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4" name="Google Shape;1404;p51"/>
          <p:cNvGrpSpPr/>
          <p:nvPr/>
        </p:nvGrpSpPr>
        <p:grpSpPr>
          <a:xfrm>
            <a:off x="7955364" y="857455"/>
            <a:ext cx="1134475" cy="676530"/>
            <a:chOff x="4723150" y="2657750"/>
            <a:chExt cx="641200" cy="382350"/>
          </a:xfrm>
        </p:grpSpPr>
        <p:sp>
          <p:nvSpPr>
            <p:cNvPr id="1405" name="Google Shape;1405;p51"/>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1"/>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1"/>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1"/>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9" name="Google Shape;1409;p51"/>
          <p:cNvGrpSpPr/>
          <p:nvPr/>
        </p:nvGrpSpPr>
        <p:grpSpPr>
          <a:xfrm>
            <a:off x="-256135" y="4226041"/>
            <a:ext cx="1186197" cy="1175670"/>
            <a:chOff x="2773525" y="3137475"/>
            <a:chExt cx="715525" cy="709175"/>
          </a:xfrm>
        </p:grpSpPr>
        <p:sp>
          <p:nvSpPr>
            <p:cNvPr id="1410" name="Google Shape;1410;p51"/>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1"/>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1"/>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1"/>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1"/>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1"/>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1"/>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7" name="Google Shape;1417;p51"/>
          <p:cNvGrpSpPr/>
          <p:nvPr/>
        </p:nvGrpSpPr>
        <p:grpSpPr>
          <a:xfrm>
            <a:off x="689390" y="4148829"/>
            <a:ext cx="612366" cy="600237"/>
            <a:chOff x="5242850" y="3197525"/>
            <a:chExt cx="430425" cy="421900"/>
          </a:xfrm>
        </p:grpSpPr>
        <p:sp>
          <p:nvSpPr>
            <p:cNvPr id="1418" name="Google Shape;1418;p51"/>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51"/>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51"/>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51"/>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51"/>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51"/>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51"/>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51"/>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51"/>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51"/>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51"/>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51"/>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51"/>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51"/>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51"/>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51"/>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51"/>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1"/>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610900" y="3061350"/>
            <a:ext cx="59220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sz="2400"/>
            </a:lvl2pPr>
            <a:lvl3pPr lvl="2" algn="r">
              <a:lnSpc>
                <a:spcPct val="100000"/>
              </a:lnSpc>
              <a:spcBef>
                <a:spcPts val="0"/>
              </a:spcBef>
              <a:spcAft>
                <a:spcPts val="0"/>
              </a:spcAft>
              <a:buSzPts val="2800"/>
              <a:buNone/>
              <a:defRPr sz="2400"/>
            </a:lvl3pPr>
            <a:lvl4pPr lvl="3" algn="r">
              <a:lnSpc>
                <a:spcPct val="100000"/>
              </a:lnSpc>
              <a:spcBef>
                <a:spcPts val="0"/>
              </a:spcBef>
              <a:spcAft>
                <a:spcPts val="0"/>
              </a:spcAft>
              <a:buSzPts val="2800"/>
              <a:buNone/>
              <a:defRPr sz="2400"/>
            </a:lvl4pPr>
            <a:lvl5pPr lvl="4" algn="r">
              <a:lnSpc>
                <a:spcPct val="100000"/>
              </a:lnSpc>
              <a:spcBef>
                <a:spcPts val="0"/>
              </a:spcBef>
              <a:spcAft>
                <a:spcPts val="0"/>
              </a:spcAft>
              <a:buSzPts val="2800"/>
              <a:buNone/>
              <a:defRPr sz="2400"/>
            </a:lvl5pPr>
            <a:lvl6pPr lvl="5" algn="r">
              <a:lnSpc>
                <a:spcPct val="100000"/>
              </a:lnSpc>
              <a:spcBef>
                <a:spcPts val="0"/>
              </a:spcBef>
              <a:spcAft>
                <a:spcPts val="0"/>
              </a:spcAft>
              <a:buSzPts val="2800"/>
              <a:buNone/>
              <a:defRPr sz="2400"/>
            </a:lvl6pPr>
            <a:lvl7pPr lvl="6" algn="r">
              <a:lnSpc>
                <a:spcPct val="100000"/>
              </a:lnSpc>
              <a:spcBef>
                <a:spcPts val="0"/>
              </a:spcBef>
              <a:spcAft>
                <a:spcPts val="0"/>
              </a:spcAft>
              <a:buSzPts val="2800"/>
              <a:buNone/>
              <a:defRPr sz="2400"/>
            </a:lvl7pPr>
            <a:lvl8pPr lvl="7" algn="r">
              <a:lnSpc>
                <a:spcPct val="100000"/>
              </a:lnSpc>
              <a:spcBef>
                <a:spcPts val="0"/>
              </a:spcBef>
              <a:spcAft>
                <a:spcPts val="0"/>
              </a:spcAft>
              <a:buSzPts val="2800"/>
              <a:buNone/>
              <a:defRPr sz="2400"/>
            </a:lvl8pPr>
            <a:lvl9pPr lvl="8" algn="r">
              <a:lnSpc>
                <a:spcPct val="100000"/>
              </a:lnSpc>
              <a:spcBef>
                <a:spcPts val="0"/>
              </a:spcBef>
              <a:spcAft>
                <a:spcPts val="0"/>
              </a:spcAft>
              <a:buSzPts val="2800"/>
              <a:buNone/>
              <a:defRPr sz="2400"/>
            </a:lvl9pPr>
          </a:lstStyle>
          <a:p>
            <a:endParaRPr/>
          </a:p>
        </p:txBody>
      </p:sp>
      <p:sp>
        <p:nvSpPr>
          <p:cNvPr id="176" name="Google Shape;176;p19"/>
          <p:cNvSpPr txBox="1">
            <a:spLocks noGrp="1"/>
          </p:cNvSpPr>
          <p:nvPr>
            <p:ph type="subTitle" idx="1"/>
          </p:nvPr>
        </p:nvSpPr>
        <p:spPr>
          <a:xfrm>
            <a:off x="1610968" y="1509450"/>
            <a:ext cx="5922000" cy="155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400"/>
            </a:lvl1pPr>
            <a:lvl2pPr lvl="1" algn="l">
              <a:lnSpc>
                <a:spcPct val="100000"/>
              </a:lnSpc>
              <a:spcBef>
                <a:spcPts val="0"/>
              </a:spcBef>
              <a:spcAft>
                <a:spcPts val="0"/>
              </a:spcAft>
              <a:buSzPts val="1600"/>
              <a:buNone/>
              <a:defRPr sz="2400"/>
            </a:lvl2pPr>
            <a:lvl3pPr lvl="2" algn="l">
              <a:lnSpc>
                <a:spcPct val="100000"/>
              </a:lnSpc>
              <a:spcBef>
                <a:spcPts val="0"/>
              </a:spcBef>
              <a:spcAft>
                <a:spcPts val="0"/>
              </a:spcAft>
              <a:buSzPts val="1600"/>
              <a:buNone/>
              <a:defRPr sz="2400"/>
            </a:lvl3pPr>
            <a:lvl4pPr lvl="3" algn="l">
              <a:lnSpc>
                <a:spcPct val="100000"/>
              </a:lnSpc>
              <a:spcBef>
                <a:spcPts val="0"/>
              </a:spcBef>
              <a:spcAft>
                <a:spcPts val="0"/>
              </a:spcAft>
              <a:buSzPts val="1600"/>
              <a:buNone/>
              <a:defRPr sz="2400"/>
            </a:lvl4pPr>
            <a:lvl5pPr lvl="4" algn="l">
              <a:lnSpc>
                <a:spcPct val="100000"/>
              </a:lnSpc>
              <a:spcBef>
                <a:spcPts val="0"/>
              </a:spcBef>
              <a:spcAft>
                <a:spcPts val="0"/>
              </a:spcAft>
              <a:buSzPts val="1600"/>
              <a:buNone/>
              <a:defRPr sz="2400"/>
            </a:lvl5pPr>
            <a:lvl6pPr lvl="5" algn="l">
              <a:lnSpc>
                <a:spcPct val="100000"/>
              </a:lnSpc>
              <a:spcBef>
                <a:spcPts val="0"/>
              </a:spcBef>
              <a:spcAft>
                <a:spcPts val="0"/>
              </a:spcAft>
              <a:buSzPts val="1600"/>
              <a:buNone/>
              <a:defRPr sz="2400"/>
            </a:lvl6pPr>
            <a:lvl7pPr lvl="6" algn="l">
              <a:lnSpc>
                <a:spcPct val="100000"/>
              </a:lnSpc>
              <a:spcBef>
                <a:spcPts val="0"/>
              </a:spcBef>
              <a:spcAft>
                <a:spcPts val="0"/>
              </a:spcAft>
              <a:buSzPts val="1600"/>
              <a:buNone/>
              <a:defRPr sz="2400"/>
            </a:lvl7pPr>
            <a:lvl8pPr lvl="7" algn="l">
              <a:lnSpc>
                <a:spcPct val="100000"/>
              </a:lnSpc>
              <a:spcBef>
                <a:spcPts val="0"/>
              </a:spcBef>
              <a:spcAft>
                <a:spcPts val="0"/>
              </a:spcAft>
              <a:buSzPts val="1600"/>
              <a:buNone/>
              <a:defRPr sz="2400"/>
            </a:lvl8pPr>
            <a:lvl9pPr lvl="8" algn="l">
              <a:lnSpc>
                <a:spcPct val="100000"/>
              </a:lnSpc>
              <a:spcBef>
                <a:spcPts val="0"/>
              </a:spcBef>
              <a:spcAft>
                <a:spcPts val="0"/>
              </a:spcAft>
              <a:buSzPts val="1600"/>
              <a:buNone/>
              <a:defRPr sz="2400"/>
            </a:lvl9pPr>
          </a:lstStyle>
          <a:p>
            <a:endParaRPr/>
          </a:p>
        </p:txBody>
      </p:sp>
      <p:sp>
        <p:nvSpPr>
          <p:cNvPr id="177" name="Google Shape;177;p19"/>
          <p:cNvSpPr/>
          <p:nvPr/>
        </p:nvSpPr>
        <p:spPr>
          <a:xfrm rot="9900014">
            <a:off x="8142593" y="3915969"/>
            <a:ext cx="1112937" cy="1081175"/>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 name="Google Shape;178;p19"/>
          <p:cNvGrpSpPr/>
          <p:nvPr/>
        </p:nvGrpSpPr>
        <p:grpSpPr>
          <a:xfrm rot="9900022">
            <a:off x="7858140" y="4275378"/>
            <a:ext cx="1112872" cy="1107284"/>
            <a:chOff x="339400" y="2122975"/>
            <a:chExt cx="518125" cy="515500"/>
          </a:xfrm>
        </p:grpSpPr>
        <p:sp>
          <p:nvSpPr>
            <p:cNvPr id="179" name="Google Shape;179;p19"/>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9"/>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9"/>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9"/>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9"/>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9"/>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9"/>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9"/>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9"/>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9"/>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9"/>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9"/>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9"/>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9"/>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9"/>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9"/>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9"/>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9"/>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9"/>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9"/>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9"/>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2" name="Google Shape;212;p19"/>
          <p:cNvSpPr/>
          <p:nvPr/>
        </p:nvSpPr>
        <p:spPr>
          <a:xfrm rot="-3325682" flipH="1">
            <a:off x="640429" y="-329284"/>
            <a:ext cx="736252" cy="1487612"/>
          </a:xfrm>
          <a:custGeom>
            <a:avLst/>
            <a:gdLst/>
            <a:ahLst/>
            <a:cxnLst/>
            <a:rect l="l" t="t" r="r" b="b"/>
            <a:pathLst>
              <a:path w="17442" h="35239" extrusionOk="0">
                <a:moveTo>
                  <a:pt x="6196" y="560"/>
                </a:moveTo>
                <a:lnTo>
                  <a:pt x="6196" y="560"/>
                </a:lnTo>
                <a:cubicBezTo>
                  <a:pt x="5667" y="766"/>
                  <a:pt x="5198" y="1001"/>
                  <a:pt x="4728" y="1294"/>
                </a:cubicBezTo>
                <a:cubicBezTo>
                  <a:pt x="4669" y="1353"/>
                  <a:pt x="4610" y="1383"/>
                  <a:pt x="4552" y="1441"/>
                </a:cubicBezTo>
                <a:cubicBezTo>
                  <a:pt x="4459" y="1386"/>
                  <a:pt x="4361" y="1359"/>
                  <a:pt x="4265" y="1359"/>
                </a:cubicBezTo>
                <a:cubicBezTo>
                  <a:pt x="4057" y="1359"/>
                  <a:pt x="3860" y="1484"/>
                  <a:pt x="3759" y="1706"/>
                </a:cubicBezTo>
                <a:cubicBezTo>
                  <a:pt x="3700" y="1676"/>
                  <a:pt x="3641" y="1647"/>
                  <a:pt x="3612" y="1647"/>
                </a:cubicBezTo>
                <a:cubicBezTo>
                  <a:pt x="3671" y="1559"/>
                  <a:pt x="3759" y="1500"/>
                  <a:pt x="3818" y="1441"/>
                </a:cubicBezTo>
                <a:lnTo>
                  <a:pt x="3847" y="1412"/>
                </a:lnTo>
                <a:cubicBezTo>
                  <a:pt x="4522" y="942"/>
                  <a:pt x="5344" y="649"/>
                  <a:pt x="6196" y="560"/>
                </a:cubicBezTo>
                <a:close/>
                <a:moveTo>
                  <a:pt x="8960" y="1566"/>
                </a:moveTo>
                <a:cubicBezTo>
                  <a:pt x="9110" y="1566"/>
                  <a:pt x="9264" y="1573"/>
                  <a:pt x="9426" y="1588"/>
                </a:cubicBezTo>
                <a:cubicBezTo>
                  <a:pt x="9308" y="1676"/>
                  <a:pt x="9220" y="1794"/>
                  <a:pt x="9162" y="1940"/>
                </a:cubicBezTo>
                <a:cubicBezTo>
                  <a:pt x="9073" y="2205"/>
                  <a:pt x="8985" y="2440"/>
                  <a:pt x="8897" y="2674"/>
                </a:cubicBezTo>
                <a:cubicBezTo>
                  <a:pt x="8780" y="2322"/>
                  <a:pt x="8662" y="1940"/>
                  <a:pt x="8516" y="1588"/>
                </a:cubicBezTo>
                <a:cubicBezTo>
                  <a:pt x="8662" y="1573"/>
                  <a:pt x="8809" y="1566"/>
                  <a:pt x="8960" y="1566"/>
                </a:cubicBezTo>
                <a:close/>
                <a:moveTo>
                  <a:pt x="11334" y="4554"/>
                </a:moveTo>
                <a:cubicBezTo>
                  <a:pt x="11422" y="5053"/>
                  <a:pt x="11481" y="5552"/>
                  <a:pt x="11569" y="6022"/>
                </a:cubicBezTo>
                <a:cubicBezTo>
                  <a:pt x="11422" y="6022"/>
                  <a:pt x="11305" y="6051"/>
                  <a:pt x="11217" y="6110"/>
                </a:cubicBezTo>
                <a:lnTo>
                  <a:pt x="11217" y="5728"/>
                </a:lnTo>
                <a:cubicBezTo>
                  <a:pt x="11246" y="5346"/>
                  <a:pt x="11276" y="4965"/>
                  <a:pt x="11334" y="4554"/>
                </a:cubicBezTo>
                <a:close/>
                <a:moveTo>
                  <a:pt x="7840" y="4377"/>
                </a:moveTo>
                <a:cubicBezTo>
                  <a:pt x="7958" y="5023"/>
                  <a:pt x="8046" y="5669"/>
                  <a:pt x="8075" y="6315"/>
                </a:cubicBezTo>
                <a:lnTo>
                  <a:pt x="8046" y="6315"/>
                </a:lnTo>
                <a:cubicBezTo>
                  <a:pt x="7987" y="6638"/>
                  <a:pt x="7958" y="6991"/>
                  <a:pt x="7928" y="7314"/>
                </a:cubicBezTo>
                <a:lnTo>
                  <a:pt x="7870" y="7343"/>
                </a:lnTo>
                <a:cubicBezTo>
                  <a:pt x="7899" y="6491"/>
                  <a:pt x="7870" y="5611"/>
                  <a:pt x="7811" y="4730"/>
                </a:cubicBezTo>
                <a:cubicBezTo>
                  <a:pt x="7811" y="4612"/>
                  <a:pt x="7840" y="4495"/>
                  <a:pt x="7840" y="4377"/>
                </a:cubicBezTo>
                <a:close/>
                <a:moveTo>
                  <a:pt x="14623" y="2322"/>
                </a:moveTo>
                <a:lnTo>
                  <a:pt x="14623" y="2322"/>
                </a:lnTo>
                <a:cubicBezTo>
                  <a:pt x="15504" y="2792"/>
                  <a:pt x="15885" y="4084"/>
                  <a:pt x="16120" y="4994"/>
                </a:cubicBezTo>
                <a:cubicBezTo>
                  <a:pt x="16355" y="5846"/>
                  <a:pt x="16502" y="6726"/>
                  <a:pt x="16590" y="7607"/>
                </a:cubicBezTo>
                <a:cubicBezTo>
                  <a:pt x="16502" y="7402"/>
                  <a:pt x="16443" y="7226"/>
                  <a:pt x="16385" y="7020"/>
                </a:cubicBezTo>
                <a:cubicBezTo>
                  <a:pt x="16326" y="6844"/>
                  <a:pt x="16179" y="6697"/>
                  <a:pt x="15973" y="6668"/>
                </a:cubicBezTo>
                <a:cubicBezTo>
                  <a:pt x="15856" y="5376"/>
                  <a:pt x="15416" y="4113"/>
                  <a:pt x="14652" y="3056"/>
                </a:cubicBezTo>
                <a:lnTo>
                  <a:pt x="14652" y="2557"/>
                </a:lnTo>
                <a:cubicBezTo>
                  <a:pt x="14652" y="2469"/>
                  <a:pt x="14623" y="2381"/>
                  <a:pt x="14623" y="2322"/>
                </a:cubicBezTo>
                <a:close/>
                <a:moveTo>
                  <a:pt x="9719" y="5288"/>
                </a:moveTo>
                <a:cubicBezTo>
                  <a:pt x="9749" y="5434"/>
                  <a:pt x="9749" y="5611"/>
                  <a:pt x="9749" y="5787"/>
                </a:cubicBezTo>
                <a:cubicBezTo>
                  <a:pt x="9690" y="6726"/>
                  <a:pt x="9631" y="7637"/>
                  <a:pt x="9631" y="8576"/>
                </a:cubicBezTo>
                <a:cubicBezTo>
                  <a:pt x="9573" y="8547"/>
                  <a:pt x="9514" y="8517"/>
                  <a:pt x="9455" y="8517"/>
                </a:cubicBezTo>
                <a:cubicBezTo>
                  <a:pt x="9485" y="7842"/>
                  <a:pt x="9514" y="7167"/>
                  <a:pt x="9485" y="6521"/>
                </a:cubicBezTo>
                <a:cubicBezTo>
                  <a:pt x="9573" y="6110"/>
                  <a:pt x="9631" y="5699"/>
                  <a:pt x="9719" y="5288"/>
                </a:cubicBezTo>
                <a:close/>
                <a:moveTo>
                  <a:pt x="15739" y="10279"/>
                </a:moveTo>
                <a:cubicBezTo>
                  <a:pt x="15827" y="11072"/>
                  <a:pt x="15885" y="11865"/>
                  <a:pt x="15885" y="12628"/>
                </a:cubicBezTo>
                <a:lnTo>
                  <a:pt x="15827" y="12687"/>
                </a:lnTo>
                <a:cubicBezTo>
                  <a:pt x="15797" y="11894"/>
                  <a:pt x="15797" y="11101"/>
                  <a:pt x="15739" y="10309"/>
                </a:cubicBezTo>
                <a:lnTo>
                  <a:pt x="15739" y="10279"/>
                </a:lnTo>
                <a:close/>
                <a:moveTo>
                  <a:pt x="8985" y="15329"/>
                </a:moveTo>
                <a:lnTo>
                  <a:pt x="8985" y="15329"/>
                </a:lnTo>
                <a:cubicBezTo>
                  <a:pt x="8927" y="16034"/>
                  <a:pt x="8809" y="16680"/>
                  <a:pt x="8692" y="17385"/>
                </a:cubicBezTo>
                <a:cubicBezTo>
                  <a:pt x="8780" y="16680"/>
                  <a:pt x="8897" y="16005"/>
                  <a:pt x="8985" y="15329"/>
                </a:cubicBezTo>
                <a:close/>
                <a:moveTo>
                  <a:pt x="2379" y="3555"/>
                </a:moveTo>
                <a:lnTo>
                  <a:pt x="2379" y="3555"/>
                </a:lnTo>
                <a:cubicBezTo>
                  <a:pt x="2232" y="4143"/>
                  <a:pt x="2144" y="4730"/>
                  <a:pt x="2056" y="5317"/>
                </a:cubicBezTo>
                <a:cubicBezTo>
                  <a:pt x="1968" y="5405"/>
                  <a:pt x="1939" y="5552"/>
                  <a:pt x="1909" y="5669"/>
                </a:cubicBezTo>
                <a:cubicBezTo>
                  <a:pt x="1733" y="7402"/>
                  <a:pt x="1645" y="9163"/>
                  <a:pt x="1645" y="10925"/>
                </a:cubicBezTo>
                <a:cubicBezTo>
                  <a:pt x="1616" y="12188"/>
                  <a:pt x="1616" y="13450"/>
                  <a:pt x="1645" y="14713"/>
                </a:cubicBezTo>
                <a:cubicBezTo>
                  <a:pt x="1645" y="14801"/>
                  <a:pt x="1645" y="14860"/>
                  <a:pt x="1674" y="14918"/>
                </a:cubicBezTo>
                <a:lnTo>
                  <a:pt x="1674" y="15594"/>
                </a:lnTo>
                <a:cubicBezTo>
                  <a:pt x="1674" y="15740"/>
                  <a:pt x="1616" y="15858"/>
                  <a:pt x="1616" y="16005"/>
                </a:cubicBezTo>
                <a:cubicBezTo>
                  <a:pt x="1498" y="16563"/>
                  <a:pt x="1410" y="17120"/>
                  <a:pt x="1322" y="17678"/>
                </a:cubicBezTo>
                <a:cubicBezTo>
                  <a:pt x="1381" y="14860"/>
                  <a:pt x="1322" y="12011"/>
                  <a:pt x="1498" y="9193"/>
                </a:cubicBezTo>
                <a:cubicBezTo>
                  <a:pt x="1616" y="7578"/>
                  <a:pt x="1674" y="5346"/>
                  <a:pt x="2379" y="3555"/>
                </a:cubicBezTo>
                <a:close/>
                <a:moveTo>
                  <a:pt x="11980" y="22963"/>
                </a:moveTo>
                <a:cubicBezTo>
                  <a:pt x="11980" y="23198"/>
                  <a:pt x="11951" y="23463"/>
                  <a:pt x="11922" y="23697"/>
                </a:cubicBezTo>
                <a:cubicBezTo>
                  <a:pt x="11863" y="23844"/>
                  <a:pt x="11804" y="24020"/>
                  <a:pt x="11745" y="24167"/>
                </a:cubicBezTo>
                <a:cubicBezTo>
                  <a:pt x="11833" y="23786"/>
                  <a:pt x="11892" y="23374"/>
                  <a:pt x="11980" y="22963"/>
                </a:cubicBezTo>
                <a:close/>
                <a:moveTo>
                  <a:pt x="9984" y="20614"/>
                </a:moveTo>
                <a:lnTo>
                  <a:pt x="9984" y="20614"/>
                </a:lnTo>
                <a:cubicBezTo>
                  <a:pt x="9896" y="21378"/>
                  <a:pt x="9866" y="22112"/>
                  <a:pt x="9807" y="22875"/>
                </a:cubicBezTo>
                <a:cubicBezTo>
                  <a:pt x="9690" y="23345"/>
                  <a:pt x="9573" y="23844"/>
                  <a:pt x="9485" y="24314"/>
                </a:cubicBezTo>
                <a:lnTo>
                  <a:pt x="9455" y="24314"/>
                </a:lnTo>
                <a:cubicBezTo>
                  <a:pt x="9426" y="24167"/>
                  <a:pt x="9396" y="24020"/>
                  <a:pt x="9396" y="23903"/>
                </a:cubicBezTo>
                <a:cubicBezTo>
                  <a:pt x="9602" y="22817"/>
                  <a:pt x="9778" y="21701"/>
                  <a:pt x="9984" y="20614"/>
                </a:cubicBezTo>
                <a:close/>
                <a:moveTo>
                  <a:pt x="7576" y="24373"/>
                </a:moveTo>
                <a:cubicBezTo>
                  <a:pt x="7576" y="24666"/>
                  <a:pt x="7547" y="24931"/>
                  <a:pt x="7547" y="25224"/>
                </a:cubicBezTo>
                <a:lnTo>
                  <a:pt x="7517" y="25459"/>
                </a:lnTo>
                <a:lnTo>
                  <a:pt x="7370" y="25400"/>
                </a:lnTo>
                <a:cubicBezTo>
                  <a:pt x="7459" y="25048"/>
                  <a:pt x="7517" y="24725"/>
                  <a:pt x="7576" y="24373"/>
                </a:cubicBezTo>
                <a:close/>
                <a:moveTo>
                  <a:pt x="3759" y="23932"/>
                </a:moveTo>
                <a:lnTo>
                  <a:pt x="3759" y="23932"/>
                </a:lnTo>
                <a:cubicBezTo>
                  <a:pt x="3730" y="24696"/>
                  <a:pt x="3759" y="25459"/>
                  <a:pt x="3759" y="26223"/>
                </a:cubicBezTo>
                <a:cubicBezTo>
                  <a:pt x="3700" y="26076"/>
                  <a:pt x="3612" y="25929"/>
                  <a:pt x="3524" y="25782"/>
                </a:cubicBezTo>
                <a:cubicBezTo>
                  <a:pt x="3465" y="25694"/>
                  <a:pt x="3407" y="25606"/>
                  <a:pt x="3319" y="25547"/>
                </a:cubicBezTo>
                <a:cubicBezTo>
                  <a:pt x="3319" y="25488"/>
                  <a:pt x="3348" y="25430"/>
                  <a:pt x="3377" y="25400"/>
                </a:cubicBezTo>
                <a:cubicBezTo>
                  <a:pt x="3495" y="24901"/>
                  <a:pt x="3612" y="24402"/>
                  <a:pt x="3759" y="23932"/>
                </a:cubicBezTo>
                <a:close/>
                <a:moveTo>
                  <a:pt x="13713" y="22875"/>
                </a:moveTo>
                <a:lnTo>
                  <a:pt x="13713" y="23051"/>
                </a:lnTo>
                <a:cubicBezTo>
                  <a:pt x="13713" y="23198"/>
                  <a:pt x="13742" y="23345"/>
                  <a:pt x="13801" y="23463"/>
                </a:cubicBezTo>
                <a:cubicBezTo>
                  <a:pt x="13713" y="24050"/>
                  <a:pt x="13595" y="24608"/>
                  <a:pt x="13478" y="25166"/>
                </a:cubicBezTo>
                <a:cubicBezTo>
                  <a:pt x="13478" y="25224"/>
                  <a:pt x="13478" y="25283"/>
                  <a:pt x="13478" y="25312"/>
                </a:cubicBezTo>
                <a:cubicBezTo>
                  <a:pt x="13360" y="25723"/>
                  <a:pt x="13272" y="26134"/>
                  <a:pt x="13155" y="26516"/>
                </a:cubicBezTo>
                <a:cubicBezTo>
                  <a:pt x="13243" y="25782"/>
                  <a:pt x="13331" y="25019"/>
                  <a:pt x="13419" y="24255"/>
                </a:cubicBezTo>
                <a:cubicBezTo>
                  <a:pt x="13507" y="23786"/>
                  <a:pt x="13625" y="23345"/>
                  <a:pt x="13713" y="22875"/>
                </a:cubicBezTo>
                <a:close/>
                <a:moveTo>
                  <a:pt x="940" y="26369"/>
                </a:moveTo>
                <a:cubicBezTo>
                  <a:pt x="999" y="26369"/>
                  <a:pt x="1058" y="26399"/>
                  <a:pt x="1116" y="26428"/>
                </a:cubicBezTo>
                <a:cubicBezTo>
                  <a:pt x="1204" y="26780"/>
                  <a:pt x="1322" y="27191"/>
                  <a:pt x="1410" y="27544"/>
                </a:cubicBezTo>
                <a:cubicBezTo>
                  <a:pt x="1204" y="27162"/>
                  <a:pt x="1058" y="26780"/>
                  <a:pt x="940" y="26369"/>
                </a:cubicBezTo>
                <a:close/>
                <a:moveTo>
                  <a:pt x="5961" y="27514"/>
                </a:moveTo>
                <a:cubicBezTo>
                  <a:pt x="5990" y="27603"/>
                  <a:pt x="6020" y="27661"/>
                  <a:pt x="6049" y="27749"/>
                </a:cubicBezTo>
                <a:cubicBezTo>
                  <a:pt x="6225" y="28160"/>
                  <a:pt x="6431" y="28571"/>
                  <a:pt x="6666" y="28983"/>
                </a:cubicBezTo>
                <a:cubicBezTo>
                  <a:pt x="6460" y="28748"/>
                  <a:pt x="6255" y="28542"/>
                  <a:pt x="6020" y="28337"/>
                </a:cubicBezTo>
                <a:cubicBezTo>
                  <a:pt x="5990" y="28072"/>
                  <a:pt x="5961" y="27779"/>
                  <a:pt x="5961" y="27514"/>
                </a:cubicBezTo>
                <a:close/>
                <a:moveTo>
                  <a:pt x="6930" y="29281"/>
                </a:moveTo>
                <a:cubicBezTo>
                  <a:pt x="6957" y="29299"/>
                  <a:pt x="6982" y="29317"/>
                  <a:pt x="7018" y="29335"/>
                </a:cubicBezTo>
                <a:cubicBezTo>
                  <a:pt x="7136" y="29394"/>
                  <a:pt x="7253" y="29452"/>
                  <a:pt x="7400" y="29452"/>
                </a:cubicBezTo>
                <a:lnTo>
                  <a:pt x="7400" y="29893"/>
                </a:lnTo>
                <a:cubicBezTo>
                  <a:pt x="7261" y="29671"/>
                  <a:pt x="7096" y="29475"/>
                  <a:pt x="6930" y="29281"/>
                </a:cubicBezTo>
                <a:close/>
                <a:moveTo>
                  <a:pt x="15298" y="29100"/>
                </a:moveTo>
                <a:lnTo>
                  <a:pt x="15298" y="29100"/>
                </a:lnTo>
                <a:cubicBezTo>
                  <a:pt x="15005" y="30656"/>
                  <a:pt x="14623" y="32330"/>
                  <a:pt x="13713" y="33622"/>
                </a:cubicBezTo>
                <a:cubicBezTo>
                  <a:pt x="13771" y="33534"/>
                  <a:pt x="13801" y="33445"/>
                  <a:pt x="13830" y="33357"/>
                </a:cubicBezTo>
                <a:cubicBezTo>
                  <a:pt x="14006" y="32506"/>
                  <a:pt x="14212" y="31713"/>
                  <a:pt x="14447" y="30891"/>
                </a:cubicBezTo>
                <a:cubicBezTo>
                  <a:pt x="14476" y="30832"/>
                  <a:pt x="14476" y="30774"/>
                  <a:pt x="14505" y="30715"/>
                </a:cubicBezTo>
                <a:lnTo>
                  <a:pt x="14535" y="30480"/>
                </a:lnTo>
                <a:cubicBezTo>
                  <a:pt x="14564" y="30421"/>
                  <a:pt x="14593" y="30363"/>
                  <a:pt x="14593" y="30333"/>
                </a:cubicBezTo>
                <a:cubicBezTo>
                  <a:pt x="14828" y="29922"/>
                  <a:pt x="15063" y="29540"/>
                  <a:pt x="15269" y="29129"/>
                </a:cubicBezTo>
                <a:lnTo>
                  <a:pt x="15298" y="29100"/>
                </a:lnTo>
                <a:close/>
                <a:moveTo>
                  <a:pt x="13683" y="33651"/>
                </a:moveTo>
                <a:lnTo>
                  <a:pt x="13683" y="33651"/>
                </a:lnTo>
                <a:cubicBezTo>
                  <a:pt x="13566" y="33798"/>
                  <a:pt x="13478" y="33945"/>
                  <a:pt x="13360" y="34091"/>
                </a:cubicBezTo>
                <a:lnTo>
                  <a:pt x="13360" y="34062"/>
                </a:lnTo>
                <a:cubicBezTo>
                  <a:pt x="13213" y="34238"/>
                  <a:pt x="13067" y="34356"/>
                  <a:pt x="12861" y="34473"/>
                </a:cubicBezTo>
                <a:cubicBezTo>
                  <a:pt x="12949" y="34268"/>
                  <a:pt x="13008" y="34062"/>
                  <a:pt x="13096" y="33827"/>
                </a:cubicBezTo>
                <a:cubicBezTo>
                  <a:pt x="13147" y="33842"/>
                  <a:pt x="13201" y="33849"/>
                  <a:pt x="13254" y="33849"/>
                </a:cubicBezTo>
                <a:cubicBezTo>
                  <a:pt x="13414" y="33849"/>
                  <a:pt x="13573" y="33783"/>
                  <a:pt x="13683" y="33651"/>
                </a:cubicBezTo>
                <a:close/>
                <a:moveTo>
                  <a:pt x="8956" y="33680"/>
                </a:moveTo>
                <a:cubicBezTo>
                  <a:pt x="9015" y="33710"/>
                  <a:pt x="9073" y="33710"/>
                  <a:pt x="9132" y="33710"/>
                </a:cubicBezTo>
                <a:cubicBezTo>
                  <a:pt x="9367" y="33768"/>
                  <a:pt x="9573" y="33827"/>
                  <a:pt x="9807" y="33857"/>
                </a:cubicBezTo>
                <a:cubicBezTo>
                  <a:pt x="9918" y="34214"/>
                  <a:pt x="10234" y="34417"/>
                  <a:pt x="10587" y="34417"/>
                </a:cubicBezTo>
                <a:cubicBezTo>
                  <a:pt x="10611" y="34417"/>
                  <a:pt x="10635" y="34416"/>
                  <a:pt x="10659" y="34414"/>
                </a:cubicBezTo>
                <a:cubicBezTo>
                  <a:pt x="10659" y="34473"/>
                  <a:pt x="10688" y="34503"/>
                  <a:pt x="10688" y="34532"/>
                </a:cubicBezTo>
                <a:cubicBezTo>
                  <a:pt x="10101" y="34326"/>
                  <a:pt x="9514" y="34033"/>
                  <a:pt x="8956" y="33710"/>
                </a:cubicBezTo>
                <a:lnTo>
                  <a:pt x="8956" y="33680"/>
                </a:lnTo>
                <a:close/>
                <a:moveTo>
                  <a:pt x="7876" y="0"/>
                </a:moveTo>
                <a:cubicBezTo>
                  <a:pt x="7746" y="0"/>
                  <a:pt x="7617" y="1"/>
                  <a:pt x="7488" y="3"/>
                </a:cubicBezTo>
                <a:cubicBezTo>
                  <a:pt x="5756" y="61"/>
                  <a:pt x="3876" y="355"/>
                  <a:pt x="2790" y="1823"/>
                </a:cubicBezTo>
                <a:cubicBezTo>
                  <a:pt x="1733" y="3262"/>
                  <a:pt x="1439" y="5229"/>
                  <a:pt x="1234" y="6932"/>
                </a:cubicBezTo>
                <a:cubicBezTo>
                  <a:pt x="970" y="9340"/>
                  <a:pt x="852" y="11747"/>
                  <a:pt x="852" y="14155"/>
                </a:cubicBezTo>
                <a:cubicBezTo>
                  <a:pt x="852" y="16181"/>
                  <a:pt x="881" y="18207"/>
                  <a:pt x="705" y="20203"/>
                </a:cubicBezTo>
                <a:cubicBezTo>
                  <a:pt x="500" y="22406"/>
                  <a:pt x="1" y="24754"/>
                  <a:pt x="617" y="26898"/>
                </a:cubicBezTo>
                <a:cubicBezTo>
                  <a:pt x="1087" y="28571"/>
                  <a:pt x="2467" y="29775"/>
                  <a:pt x="3818" y="30803"/>
                </a:cubicBezTo>
                <a:cubicBezTo>
                  <a:pt x="4464" y="31361"/>
                  <a:pt x="5139" y="31889"/>
                  <a:pt x="5873" y="32330"/>
                </a:cubicBezTo>
                <a:lnTo>
                  <a:pt x="6137" y="32565"/>
                </a:lnTo>
                <a:cubicBezTo>
                  <a:pt x="6636" y="33034"/>
                  <a:pt x="7194" y="33504"/>
                  <a:pt x="7693" y="33945"/>
                </a:cubicBezTo>
                <a:cubicBezTo>
                  <a:pt x="7830" y="34065"/>
                  <a:pt x="7997" y="34124"/>
                  <a:pt x="8171" y="34124"/>
                </a:cubicBezTo>
                <a:cubicBezTo>
                  <a:pt x="8295" y="34124"/>
                  <a:pt x="8423" y="34094"/>
                  <a:pt x="8545" y="34033"/>
                </a:cubicBezTo>
                <a:cubicBezTo>
                  <a:pt x="9279" y="34473"/>
                  <a:pt x="10042" y="34825"/>
                  <a:pt x="10865" y="35090"/>
                </a:cubicBezTo>
                <a:cubicBezTo>
                  <a:pt x="11205" y="35191"/>
                  <a:pt x="11521" y="35239"/>
                  <a:pt x="11815" y="35239"/>
                </a:cubicBezTo>
                <a:cubicBezTo>
                  <a:pt x="14662" y="35239"/>
                  <a:pt x="15404" y="30810"/>
                  <a:pt x="15856" y="28601"/>
                </a:cubicBezTo>
                <a:cubicBezTo>
                  <a:pt x="15944" y="28160"/>
                  <a:pt x="16032" y="27720"/>
                  <a:pt x="16120" y="27280"/>
                </a:cubicBezTo>
                <a:cubicBezTo>
                  <a:pt x="16678" y="25811"/>
                  <a:pt x="17001" y="24285"/>
                  <a:pt x="17089" y="22728"/>
                </a:cubicBezTo>
                <a:cubicBezTo>
                  <a:pt x="17089" y="22464"/>
                  <a:pt x="16972" y="22229"/>
                  <a:pt x="16766" y="22112"/>
                </a:cubicBezTo>
                <a:cubicBezTo>
                  <a:pt x="16854" y="21143"/>
                  <a:pt x="16942" y="20203"/>
                  <a:pt x="17001" y="19264"/>
                </a:cubicBezTo>
                <a:cubicBezTo>
                  <a:pt x="17295" y="15417"/>
                  <a:pt x="17442" y="11542"/>
                  <a:pt x="17060" y="7695"/>
                </a:cubicBezTo>
                <a:cubicBezTo>
                  <a:pt x="16884" y="5904"/>
                  <a:pt x="16590" y="2234"/>
                  <a:pt x="14388" y="1706"/>
                </a:cubicBezTo>
                <a:cubicBezTo>
                  <a:pt x="14360" y="1699"/>
                  <a:pt x="14332" y="1695"/>
                  <a:pt x="14306" y="1695"/>
                </a:cubicBezTo>
                <a:cubicBezTo>
                  <a:pt x="14218" y="1695"/>
                  <a:pt x="14139" y="1733"/>
                  <a:pt x="14094" y="1823"/>
                </a:cubicBezTo>
                <a:cubicBezTo>
                  <a:pt x="14036" y="1808"/>
                  <a:pt x="13977" y="1801"/>
                  <a:pt x="13922" y="1801"/>
                </a:cubicBezTo>
                <a:cubicBezTo>
                  <a:pt x="13867" y="1801"/>
                  <a:pt x="13815" y="1808"/>
                  <a:pt x="13771" y="1823"/>
                </a:cubicBezTo>
                <a:cubicBezTo>
                  <a:pt x="13742" y="1735"/>
                  <a:pt x="13713" y="1647"/>
                  <a:pt x="13713" y="1559"/>
                </a:cubicBezTo>
                <a:cubicBezTo>
                  <a:pt x="13630" y="1209"/>
                  <a:pt x="13304" y="990"/>
                  <a:pt x="12974" y="990"/>
                </a:cubicBezTo>
                <a:cubicBezTo>
                  <a:pt x="12833" y="990"/>
                  <a:pt x="12691" y="1030"/>
                  <a:pt x="12568" y="1118"/>
                </a:cubicBezTo>
                <a:cubicBezTo>
                  <a:pt x="12333" y="971"/>
                  <a:pt x="12127" y="854"/>
                  <a:pt x="11892" y="766"/>
                </a:cubicBezTo>
                <a:lnTo>
                  <a:pt x="11892" y="766"/>
                </a:lnTo>
                <a:cubicBezTo>
                  <a:pt x="12685" y="854"/>
                  <a:pt x="13478" y="1001"/>
                  <a:pt x="14241" y="1148"/>
                </a:cubicBezTo>
                <a:cubicBezTo>
                  <a:pt x="14260" y="1151"/>
                  <a:pt x="14278" y="1153"/>
                  <a:pt x="14296" y="1153"/>
                </a:cubicBezTo>
                <a:cubicBezTo>
                  <a:pt x="14580" y="1153"/>
                  <a:pt x="14694" y="733"/>
                  <a:pt x="14417" y="678"/>
                </a:cubicBezTo>
                <a:cubicBezTo>
                  <a:pt x="12255" y="234"/>
                  <a:pt x="10066" y="0"/>
                  <a:pt x="78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rot="-3072896" flipH="1">
            <a:off x="129880" y="342756"/>
            <a:ext cx="1241949" cy="1008021"/>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4" name="Google Shape;214;p19"/>
          <p:cNvGrpSpPr/>
          <p:nvPr/>
        </p:nvGrpSpPr>
        <p:grpSpPr>
          <a:xfrm flipH="1">
            <a:off x="8377746" y="3565045"/>
            <a:ext cx="465631" cy="563882"/>
            <a:chOff x="3631625" y="1557325"/>
            <a:chExt cx="296675" cy="359275"/>
          </a:xfrm>
        </p:grpSpPr>
        <p:sp>
          <p:nvSpPr>
            <p:cNvPr id="215" name="Google Shape;215;p19"/>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9"/>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9"/>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9"/>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9"/>
          <p:cNvGrpSpPr/>
          <p:nvPr/>
        </p:nvGrpSpPr>
        <p:grpSpPr>
          <a:xfrm flipH="1">
            <a:off x="239362" y="381159"/>
            <a:ext cx="356017" cy="269533"/>
            <a:chOff x="2135625" y="3137125"/>
            <a:chExt cx="187200" cy="141725"/>
          </a:xfrm>
        </p:grpSpPr>
        <p:sp>
          <p:nvSpPr>
            <p:cNvPr id="220" name="Google Shape;220;p19"/>
            <p:cNvSpPr/>
            <p:nvPr/>
          </p:nvSpPr>
          <p:spPr>
            <a:xfrm>
              <a:off x="2239850" y="3137125"/>
              <a:ext cx="82975" cy="72200"/>
            </a:xfrm>
            <a:custGeom>
              <a:avLst/>
              <a:gdLst/>
              <a:ahLst/>
              <a:cxnLst/>
              <a:rect l="l" t="t" r="r" b="b"/>
              <a:pathLst>
                <a:path w="3319" h="2888" extrusionOk="0">
                  <a:moveTo>
                    <a:pt x="1622" y="0"/>
                  </a:moveTo>
                  <a:cubicBezTo>
                    <a:pt x="1582" y="0"/>
                    <a:pt x="1540" y="10"/>
                    <a:pt x="1498" y="31"/>
                  </a:cubicBezTo>
                  <a:cubicBezTo>
                    <a:pt x="1146" y="148"/>
                    <a:pt x="852" y="295"/>
                    <a:pt x="559" y="530"/>
                  </a:cubicBezTo>
                  <a:cubicBezTo>
                    <a:pt x="519" y="514"/>
                    <a:pt x="480" y="507"/>
                    <a:pt x="442" y="507"/>
                  </a:cubicBezTo>
                  <a:cubicBezTo>
                    <a:pt x="338" y="507"/>
                    <a:pt x="242" y="561"/>
                    <a:pt x="177" y="647"/>
                  </a:cubicBezTo>
                  <a:cubicBezTo>
                    <a:pt x="1" y="765"/>
                    <a:pt x="30" y="1058"/>
                    <a:pt x="206" y="1176"/>
                  </a:cubicBezTo>
                  <a:cubicBezTo>
                    <a:pt x="265" y="1264"/>
                    <a:pt x="324" y="1352"/>
                    <a:pt x="383" y="1440"/>
                  </a:cubicBezTo>
                  <a:cubicBezTo>
                    <a:pt x="471" y="1587"/>
                    <a:pt x="588" y="1734"/>
                    <a:pt x="706" y="1880"/>
                  </a:cubicBezTo>
                  <a:cubicBezTo>
                    <a:pt x="735" y="2057"/>
                    <a:pt x="735" y="2233"/>
                    <a:pt x="706" y="2409"/>
                  </a:cubicBezTo>
                  <a:cubicBezTo>
                    <a:pt x="725" y="2756"/>
                    <a:pt x="959" y="2888"/>
                    <a:pt x="1225" y="2888"/>
                  </a:cubicBezTo>
                  <a:cubicBezTo>
                    <a:pt x="1365" y="2888"/>
                    <a:pt x="1514" y="2851"/>
                    <a:pt x="1645" y="2791"/>
                  </a:cubicBezTo>
                  <a:cubicBezTo>
                    <a:pt x="2056" y="2526"/>
                    <a:pt x="2409" y="2203"/>
                    <a:pt x="2702" y="1822"/>
                  </a:cubicBezTo>
                  <a:cubicBezTo>
                    <a:pt x="3025" y="1499"/>
                    <a:pt x="3231" y="1058"/>
                    <a:pt x="3319" y="618"/>
                  </a:cubicBezTo>
                  <a:cubicBezTo>
                    <a:pt x="3319" y="168"/>
                    <a:pt x="2975" y="4"/>
                    <a:pt x="2610" y="4"/>
                  </a:cubicBezTo>
                  <a:cubicBezTo>
                    <a:pt x="2523" y="4"/>
                    <a:pt x="2435" y="14"/>
                    <a:pt x="2350" y="31"/>
                  </a:cubicBezTo>
                  <a:lnTo>
                    <a:pt x="1821" y="89"/>
                  </a:lnTo>
                  <a:cubicBezTo>
                    <a:pt x="1764" y="33"/>
                    <a:pt x="1695" y="0"/>
                    <a:pt x="1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9"/>
            <p:cNvSpPr/>
            <p:nvPr/>
          </p:nvSpPr>
          <p:spPr>
            <a:xfrm>
              <a:off x="2135625" y="3139800"/>
              <a:ext cx="58025" cy="59950"/>
            </a:xfrm>
            <a:custGeom>
              <a:avLst/>
              <a:gdLst/>
              <a:ahLst/>
              <a:cxnLst/>
              <a:rect l="l" t="t" r="r" b="b"/>
              <a:pathLst>
                <a:path w="2321" h="2398" extrusionOk="0">
                  <a:moveTo>
                    <a:pt x="1058" y="0"/>
                  </a:moveTo>
                  <a:cubicBezTo>
                    <a:pt x="612" y="0"/>
                    <a:pt x="151" y="147"/>
                    <a:pt x="59" y="570"/>
                  </a:cubicBezTo>
                  <a:cubicBezTo>
                    <a:pt x="1" y="981"/>
                    <a:pt x="30" y="1392"/>
                    <a:pt x="147" y="1803"/>
                  </a:cubicBezTo>
                  <a:cubicBezTo>
                    <a:pt x="206" y="2096"/>
                    <a:pt x="470" y="2302"/>
                    <a:pt x="764" y="2331"/>
                  </a:cubicBezTo>
                  <a:lnTo>
                    <a:pt x="852" y="2331"/>
                  </a:lnTo>
                  <a:cubicBezTo>
                    <a:pt x="911" y="2375"/>
                    <a:pt x="984" y="2397"/>
                    <a:pt x="1058" y="2397"/>
                  </a:cubicBezTo>
                  <a:cubicBezTo>
                    <a:pt x="1131" y="2397"/>
                    <a:pt x="1204" y="2375"/>
                    <a:pt x="1263" y="2331"/>
                  </a:cubicBezTo>
                  <a:cubicBezTo>
                    <a:pt x="1674" y="1979"/>
                    <a:pt x="2173" y="1568"/>
                    <a:pt x="2291" y="1010"/>
                  </a:cubicBezTo>
                  <a:cubicBezTo>
                    <a:pt x="2320" y="628"/>
                    <a:pt x="2115" y="276"/>
                    <a:pt x="1762" y="129"/>
                  </a:cubicBezTo>
                  <a:cubicBezTo>
                    <a:pt x="1587" y="52"/>
                    <a:pt x="1325" y="0"/>
                    <a:pt x="1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9"/>
            <p:cNvSpPr/>
            <p:nvPr/>
          </p:nvSpPr>
          <p:spPr>
            <a:xfrm>
              <a:off x="2190675" y="3219650"/>
              <a:ext cx="52150" cy="59200"/>
            </a:xfrm>
            <a:custGeom>
              <a:avLst/>
              <a:gdLst/>
              <a:ahLst/>
              <a:cxnLst/>
              <a:rect l="l" t="t" r="r" b="b"/>
              <a:pathLst>
                <a:path w="2086" h="2368" extrusionOk="0">
                  <a:moveTo>
                    <a:pt x="1426" y="1"/>
                  </a:moveTo>
                  <a:cubicBezTo>
                    <a:pt x="1352" y="1"/>
                    <a:pt x="1274" y="25"/>
                    <a:pt x="1204" y="77"/>
                  </a:cubicBezTo>
                  <a:cubicBezTo>
                    <a:pt x="940" y="224"/>
                    <a:pt x="764" y="517"/>
                    <a:pt x="764" y="840"/>
                  </a:cubicBezTo>
                  <a:cubicBezTo>
                    <a:pt x="676" y="840"/>
                    <a:pt x="617" y="870"/>
                    <a:pt x="559" y="928"/>
                  </a:cubicBezTo>
                  <a:cubicBezTo>
                    <a:pt x="206" y="1134"/>
                    <a:pt x="1" y="1545"/>
                    <a:pt x="59" y="1956"/>
                  </a:cubicBezTo>
                  <a:cubicBezTo>
                    <a:pt x="59" y="2146"/>
                    <a:pt x="211" y="2312"/>
                    <a:pt x="396" y="2312"/>
                  </a:cubicBezTo>
                  <a:cubicBezTo>
                    <a:pt x="411" y="2312"/>
                    <a:pt x="426" y="2311"/>
                    <a:pt x="441" y="2308"/>
                  </a:cubicBezTo>
                  <a:cubicBezTo>
                    <a:pt x="823" y="2279"/>
                    <a:pt x="1557" y="2367"/>
                    <a:pt x="1821" y="1956"/>
                  </a:cubicBezTo>
                  <a:cubicBezTo>
                    <a:pt x="2085" y="1574"/>
                    <a:pt x="1850" y="811"/>
                    <a:pt x="1762" y="341"/>
                  </a:cubicBezTo>
                  <a:cubicBezTo>
                    <a:pt x="1762" y="135"/>
                    <a:pt x="1603" y="1"/>
                    <a:pt x="14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3" name="Google Shape;223;p19"/>
          <p:cNvSpPr/>
          <p:nvPr/>
        </p:nvSpPr>
        <p:spPr>
          <a:xfrm>
            <a:off x="-164591" y="3565050"/>
            <a:ext cx="1163907" cy="794289"/>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a:off x="-284450" y="4240012"/>
            <a:ext cx="1156970" cy="1043101"/>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9"/>
          <p:cNvSpPr/>
          <p:nvPr/>
        </p:nvSpPr>
        <p:spPr>
          <a:xfrm>
            <a:off x="7723980" y="-101750"/>
            <a:ext cx="1042866" cy="1107214"/>
          </a:xfrm>
          <a:custGeom>
            <a:avLst/>
            <a:gdLst/>
            <a:ahLst/>
            <a:cxnLst/>
            <a:rect l="l" t="t" r="r" b="b"/>
            <a:pathLst>
              <a:path w="25428" h="26997" extrusionOk="0">
                <a:moveTo>
                  <a:pt x="12420" y="1676"/>
                </a:moveTo>
                <a:cubicBezTo>
                  <a:pt x="12743" y="1764"/>
                  <a:pt x="13066" y="1852"/>
                  <a:pt x="13389" y="1940"/>
                </a:cubicBezTo>
                <a:lnTo>
                  <a:pt x="13507" y="2145"/>
                </a:lnTo>
                <a:cubicBezTo>
                  <a:pt x="13125" y="1999"/>
                  <a:pt x="12802" y="1852"/>
                  <a:pt x="12420" y="1676"/>
                </a:cubicBezTo>
                <a:close/>
                <a:moveTo>
                  <a:pt x="9073" y="1852"/>
                </a:moveTo>
                <a:cubicBezTo>
                  <a:pt x="9073" y="1881"/>
                  <a:pt x="9073" y="1911"/>
                  <a:pt x="9103" y="1969"/>
                </a:cubicBezTo>
                <a:cubicBezTo>
                  <a:pt x="9073" y="2116"/>
                  <a:pt x="9132" y="2263"/>
                  <a:pt x="9279" y="2322"/>
                </a:cubicBezTo>
                <a:lnTo>
                  <a:pt x="9778" y="2586"/>
                </a:lnTo>
                <a:lnTo>
                  <a:pt x="9778" y="2586"/>
                </a:lnTo>
                <a:lnTo>
                  <a:pt x="9191" y="2498"/>
                </a:lnTo>
                <a:cubicBezTo>
                  <a:pt x="9147" y="2366"/>
                  <a:pt x="9037" y="2300"/>
                  <a:pt x="8910" y="2300"/>
                </a:cubicBezTo>
                <a:cubicBezTo>
                  <a:pt x="8868" y="2300"/>
                  <a:pt x="8824" y="2307"/>
                  <a:pt x="8780" y="2322"/>
                </a:cubicBezTo>
                <a:lnTo>
                  <a:pt x="8486" y="2410"/>
                </a:lnTo>
                <a:lnTo>
                  <a:pt x="7957" y="2351"/>
                </a:lnTo>
                <a:lnTo>
                  <a:pt x="7928" y="2322"/>
                </a:lnTo>
                <a:cubicBezTo>
                  <a:pt x="8310" y="2175"/>
                  <a:pt x="8692" y="1999"/>
                  <a:pt x="9073" y="1852"/>
                </a:cubicBezTo>
                <a:close/>
                <a:moveTo>
                  <a:pt x="7576" y="2498"/>
                </a:moveTo>
                <a:cubicBezTo>
                  <a:pt x="7517" y="2557"/>
                  <a:pt x="7488" y="2645"/>
                  <a:pt x="7488" y="2703"/>
                </a:cubicBezTo>
                <a:cubicBezTo>
                  <a:pt x="7135" y="2850"/>
                  <a:pt x="6724" y="2968"/>
                  <a:pt x="6372" y="3056"/>
                </a:cubicBezTo>
                <a:lnTo>
                  <a:pt x="6254" y="3056"/>
                </a:lnTo>
                <a:lnTo>
                  <a:pt x="6196" y="2968"/>
                </a:lnTo>
                <a:cubicBezTo>
                  <a:pt x="6666" y="2821"/>
                  <a:pt x="7106" y="2674"/>
                  <a:pt x="7576" y="2498"/>
                </a:cubicBezTo>
                <a:close/>
                <a:moveTo>
                  <a:pt x="12714" y="2968"/>
                </a:moveTo>
                <a:lnTo>
                  <a:pt x="12714" y="2968"/>
                </a:lnTo>
                <a:cubicBezTo>
                  <a:pt x="13213" y="3085"/>
                  <a:pt x="13712" y="3202"/>
                  <a:pt x="14212" y="3320"/>
                </a:cubicBezTo>
                <a:lnTo>
                  <a:pt x="14358" y="3525"/>
                </a:lnTo>
                <a:cubicBezTo>
                  <a:pt x="13801" y="3349"/>
                  <a:pt x="13243" y="3173"/>
                  <a:pt x="12714" y="2968"/>
                </a:cubicBezTo>
                <a:close/>
                <a:moveTo>
                  <a:pt x="8280" y="3291"/>
                </a:moveTo>
                <a:lnTo>
                  <a:pt x="8809" y="3496"/>
                </a:lnTo>
                <a:lnTo>
                  <a:pt x="8457" y="3584"/>
                </a:lnTo>
                <a:lnTo>
                  <a:pt x="7928" y="3437"/>
                </a:lnTo>
                <a:lnTo>
                  <a:pt x="8280" y="3291"/>
                </a:lnTo>
                <a:close/>
                <a:moveTo>
                  <a:pt x="6636" y="3907"/>
                </a:moveTo>
                <a:lnTo>
                  <a:pt x="7018" y="4025"/>
                </a:lnTo>
                <a:lnTo>
                  <a:pt x="6196" y="4289"/>
                </a:lnTo>
                <a:lnTo>
                  <a:pt x="6078" y="4113"/>
                </a:lnTo>
                <a:lnTo>
                  <a:pt x="6636" y="3907"/>
                </a:lnTo>
                <a:close/>
                <a:moveTo>
                  <a:pt x="10982" y="3496"/>
                </a:moveTo>
                <a:lnTo>
                  <a:pt x="10982" y="3496"/>
                </a:lnTo>
                <a:cubicBezTo>
                  <a:pt x="11598" y="3614"/>
                  <a:pt x="12215" y="3760"/>
                  <a:pt x="12802" y="3907"/>
                </a:cubicBezTo>
                <a:cubicBezTo>
                  <a:pt x="13056" y="4048"/>
                  <a:pt x="13283" y="4216"/>
                  <a:pt x="13508" y="4385"/>
                </a:cubicBezTo>
                <a:lnTo>
                  <a:pt x="13508" y="4385"/>
                </a:lnTo>
                <a:cubicBezTo>
                  <a:pt x="12648" y="4071"/>
                  <a:pt x="11815" y="3783"/>
                  <a:pt x="10982" y="3496"/>
                </a:cubicBezTo>
                <a:close/>
                <a:moveTo>
                  <a:pt x="10101" y="3966"/>
                </a:moveTo>
                <a:lnTo>
                  <a:pt x="11833" y="4553"/>
                </a:lnTo>
                <a:lnTo>
                  <a:pt x="9983" y="3995"/>
                </a:lnTo>
                <a:lnTo>
                  <a:pt x="10042" y="3995"/>
                </a:lnTo>
                <a:cubicBezTo>
                  <a:pt x="10042" y="3966"/>
                  <a:pt x="10072" y="3966"/>
                  <a:pt x="10101" y="3966"/>
                </a:cubicBezTo>
                <a:close/>
                <a:moveTo>
                  <a:pt x="3700" y="3643"/>
                </a:moveTo>
                <a:cubicBezTo>
                  <a:pt x="3700" y="3702"/>
                  <a:pt x="3729" y="3731"/>
                  <a:pt x="3759" y="3790"/>
                </a:cubicBezTo>
                <a:cubicBezTo>
                  <a:pt x="3377" y="4025"/>
                  <a:pt x="3054" y="4348"/>
                  <a:pt x="2819" y="4729"/>
                </a:cubicBezTo>
                <a:lnTo>
                  <a:pt x="2790" y="4759"/>
                </a:lnTo>
                <a:cubicBezTo>
                  <a:pt x="3025" y="4348"/>
                  <a:pt x="3318" y="3966"/>
                  <a:pt x="3700" y="3643"/>
                </a:cubicBezTo>
                <a:close/>
                <a:moveTo>
                  <a:pt x="7840" y="4582"/>
                </a:moveTo>
                <a:cubicBezTo>
                  <a:pt x="7840" y="4641"/>
                  <a:pt x="7840" y="4729"/>
                  <a:pt x="7869" y="4788"/>
                </a:cubicBezTo>
                <a:lnTo>
                  <a:pt x="7546" y="4671"/>
                </a:lnTo>
                <a:lnTo>
                  <a:pt x="7840" y="4582"/>
                </a:lnTo>
                <a:close/>
                <a:moveTo>
                  <a:pt x="14681" y="3937"/>
                </a:moveTo>
                <a:cubicBezTo>
                  <a:pt x="15034" y="4436"/>
                  <a:pt x="15445" y="4935"/>
                  <a:pt x="15856" y="5405"/>
                </a:cubicBezTo>
                <a:lnTo>
                  <a:pt x="15885" y="5463"/>
                </a:lnTo>
                <a:cubicBezTo>
                  <a:pt x="15445" y="5023"/>
                  <a:pt x="14975" y="4612"/>
                  <a:pt x="14505" y="4230"/>
                </a:cubicBezTo>
                <a:cubicBezTo>
                  <a:pt x="14593" y="4142"/>
                  <a:pt x="14652" y="4054"/>
                  <a:pt x="14681" y="3937"/>
                </a:cubicBezTo>
                <a:close/>
                <a:moveTo>
                  <a:pt x="6842" y="5228"/>
                </a:moveTo>
                <a:lnTo>
                  <a:pt x="6842" y="5228"/>
                </a:lnTo>
                <a:cubicBezTo>
                  <a:pt x="7135" y="5287"/>
                  <a:pt x="7429" y="5405"/>
                  <a:pt x="7723" y="5522"/>
                </a:cubicBezTo>
                <a:lnTo>
                  <a:pt x="7223" y="5610"/>
                </a:lnTo>
                <a:lnTo>
                  <a:pt x="7077" y="5522"/>
                </a:lnTo>
                <a:lnTo>
                  <a:pt x="6842" y="5228"/>
                </a:lnTo>
                <a:close/>
                <a:moveTo>
                  <a:pt x="5315" y="5551"/>
                </a:moveTo>
                <a:lnTo>
                  <a:pt x="5491" y="5845"/>
                </a:lnTo>
                <a:lnTo>
                  <a:pt x="4992" y="5698"/>
                </a:lnTo>
                <a:cubicBezTo>
                  <a:pt x="5080" y="5639"/>
                  <a:pt x="5197" y="5610"/>
                  <a:pt x="5315" y="5551"/>
                </a:cubicBezTo>
                <a:close/>
                <a:moveTo>
                  <a:pt x="3847" y="5551"/>
                </a:moveTo>
                <a:cubicBezTo>
                  <a:pt x="3583" y="5728"/>
                  <a:pt x="3348" y="5904"/>
                  <a:pt x="3142" y="6109"/>
                </a:cubicBezTo>
                <a:cubicBezTo>
                  <a:pt x="3113" y="5933"/>
                  <a:pt x="3142" y="5757"/>
                  <a:pt x="3201" y="5581"/>
                </a:cubicBezTo>
                <a:cubicBezTo>
                  <a:pt x="3406" y="5581"/>
                  <a:pt x="3641" y="5551"/>
                  <a:pt x="3847" y="5551"/>
                </a:cubicBezTo>
                <a:close/>
                <a:moveTo>
                  <a:pt x="8932" y="6113"/>
                </a:moveTo>
                <a:lnTo>
                  <a:pt x="8932" y="6113"/>
                </a:lnTo>
                <a:cubicBezTo>
                  <a:pt x="9077" y="6199"/>
                  <a:pt x="9222" y="6257"/>
                  <a:pt x="9337" y="6344"/>
                </a:cubicBezTo>
                <a:cubicBezTo>
                  <a:pt x="9103" y="6374"/>
                  <a:pt x="8868" y="6403"/>
                  <a:pt x="8662" y="6462"/>
                </a:cubicBezTo>
                <a:lnTo>
                  <a:pt x="8369" y="6256"/>
                </a:lnTo>
                <a:cubicBezTo>
                  <a:pt x="8566" y="6200"/>
                  <a:pt x="8737" y="6143"/>
                  <a:pt x="8932" y="6113"/>
                </a:cubicBezTo>
                <a:close/>
                <a:moveTo>
                  <a:pt x="12009" y="6197"/>
                </a:moveTo>
                <a:lnTo>
                  <a:pt x="12743" y="6432"/>
                </a:lnTo>
                <a:lnTo>
                  <a:pt x="12743" y="6491"/>
                </a:lnTo>
                <a:lnTo>
                  <a:pt x="12009" y="6197"/>
                </a:lnTo>
                <a:close/>
                <a:moveTo>
                  <a:pt x="4610" y="6785"/>
                </a:moveTo>
                <a:lnTo>
                  <a:pt x="4463" y="6843"/>
                </a:lnTo>
                <a:lnTo>
                  <a:pt x="4346" y="6814"/>
                </a:lnTo>
                <a:lnTo>
                  <a:pt x="4610" y="6785"/>
                </a:lnTo>
                <a:close/>
                <a:moveTo>
                  <a:pt x="12009" y="6990"/>
                </a:moveTo>
                <a:cubicBezTo>
                  <a:pt x="11998" y="6990"/>
                  <a:pt x="11987" y="6991"/>
                  <a:pt x="11977" y="6992"/>
                </a:cubicBezTo>
                <a:lnTo>
                  <a:pt x="11977" y="6992"/>
                </a:lnTo>
                <a:cubicBezTo>
                  <a:pt x="11978" y="6991"/>
                  <a:pt x="11979" y="6991"/>
                  <a:pt x="11980" y="6990"/>
                </a:cubicBezTo>
                <a:close/>
                <a:moveTo>
                  <a:pt x="6254" y="6931"/>
                </a:moveTo>
                <a:lnTo>
                  <a:pt x="6313" y="7049"/>
                </a:lnTo>
                <a:lnTo>
                  <a:pt x="6166" y="7078"/>
                </a:lnTo>
                <a:lnTo>
                  <a:pt x="6078" y="7019"/>
                </a:lnTo>
                <a:lnTo>
                  <a:pt x="6254" y="6931"/>
                </a:lnTo>
                <a:close/>
                <a:moveTo>
                  <a:pt x="11886" y="7016"/>
                </a:moveTo>
                <a:cubicBezTo>
                  <a:pt x="11828" y="7044"/>
                  <a:pt x="11781" y="7094"/>
                  <a:pt x="11745" y="7166"/>
                </a:cubicBezTo>
                <a:lnTo>
                  <a:pt x="11393" y="7078"/>
                </a:lnTo>
                <a:lnTo>
                  <a:pt x="11804" y="7019"/>
                </a:lnTo>
                <a:cubicBezTo>
                  <a:pt x="11831" y="7019"/>
                  <a:pt x="11859" y="7019"/>
                  <a:pt x="11886" y="7016"/>
                </a:cubicBezTo>
                <a:close/>
                <a:moveTo>
                  <a:pt x="2614" y="7108"/>
                </a:moveTo>
                <a:lnTo>
                  <a:pt x="2614" y="7108"/>
                </a:lnTo>
                <a:cubicBezTo>
                  <a:pt x="2643" y="7137"/>
                  <a:pt x="2643" y="7196"/>
                  <a:pt x="2672" y="7225"/>
                </a:cubicBezTo>
                <a:cubicBezTo>
                  <a:pt x="2643" y="7196"/>
                  <a:pt x="2614" y="7166"/>
                  <a:pt x="2614" y="7108"/>
                </a:cubicBezTo>
                <a:close/>
                <a:moveTo>
                  <a:pt x="12274" y="7108"/>
                </a:moveTo>
                <a:lnTo>
                  <a:pt x="12274" y="7108"/>
                </a:lnTo>
                <a:cubicBezTo>
                  <a:pt x="12597" y="7225"/>
                  <a:pt x="12920" y="7342"/>
                  <a:pt x="13213" y="7460"/>
                </a:cubicBezTo>
                <a:lnTo>
                  <a:pt x="12450" y="7313"/>
                </a:lnTo>
                <a:cubicBezTo>
                  <a:pt x="12391" y="7225"/>
                  <a:pt x="12332" y="7166"/>
                  <a:pt x="12274" y="7108"/>
                </a:cubicBezTo>
                <a:close/>
                <a:moveTo>
                  <a:pt x="2731" y="7313"/>
                </a:moveTo>
                <a:lnTo>
                  <a:pt x="2878" y="7577"/>
                </a:lnTo>
                <a:lnTo>
                  <a:pt x="2849" y="7577"/>
                </a:lnTo>
                <a:cubicBezTo>
                  <a:pt x="2790" y="7489"/>
                  <a:pt x="2760" y="7401"/>
                  <a:pt x="2731" y="7313"/>
                </a:cubicBezTo>
                <a:close/>
                <a:moveTo>
                  <a:pt x="5755" y="7959"/>
                </a:moveTo>
                <a:lnTo>
                  <a:pt x="6078" y="8106"/>
                </a:lnTo>
                <a:cubicBezTo>
                  <a:pt x="5873" y="8165"/>
                  <a:pt x="5638" y="8223"/>
                  <a:pt x="5403" y="8282"/>
                </a:cubicBezTo>
                <a:lnTo>
                  <a:pt x="5021" y="8253"/>
                </a:lnTo>
                <a:cubicBezTo>
                  <a:pt x="5256" y="8165"/>
                  <a:pt x="5520" y="8047"/>
                  <a:pt x="5755" y="7959"/>
                </a:cubicBezTo>
                <a:close/>
                <a:moveTo>
                  <a:pt x="13889" y="6843"/>
                </a:moveTo>
                <a:lnTo>
                  <a:pt x="13889" y="6843"/>
                </a:lnTo>
                <a:cubicBezTo>
                  <a:pt x="14828" y="7166"/>
                  <a:pt x="15797" y="7401"/>
                  <a:pt x="16795" y="7548"/>
                </a:cubicBezTo>
                <a:cubicBezTo>
                  <a:pt x="16972" y="7812"/>
                  <a:pt x="17148" y="8047"/>
                  <a:pt x="17324" y="8311"/>
                </a:cubicBezTo>
                <a:lnTo>
                  <a:pt x="17324" y="8341"/>
                </a:lnTo>
                <a:cubicBezTo>
                  <a:pt x="16766" y="8077"/>
                  <a:pt x="16208" y="7842"/>
                  <a:pt x="15680" y="7636"/>
                </a:cubicBezTo>
                <a:cubicBezTo>
                  <a:pt x="15474" y="7489"/>
                  <a:pt x="15269" y="7372"/>
                  <a:pt x="15063" y="7254"/>
                </a:cubicBezTo>
                <a:cubicBezTo>
                  <a:pt x="15019" y="7210"/>
                  <a:pt x="14953" y="7188"/>
                  <a:pt x="14887" y="7188"/>
                </a:cubicBezTo>
                <a:cubicBezTo>
                  <a:pt x="14821" y="7188"/>
                  <a:pt x="14755" y="7210"/>
                  <a:pt x="14711" y="7254"/>
                </a:cubicBezTo>
                <a:lnTo>
                  <a:pt x="13977" y="6961"/>
                </a:lnTo>
                <a:lnTo>
                  <a:pt x="13889" y="6843"/>
                </a:lnTo>
                <a:close/>
                <a:moveTo>
                  <a:pt x="12303" y="8576"/>
                </a:moveTo>
                <a:cubicBezTo>
                  <a:pt x="12420" y="8811"/>
                  <a:pt x="12567" y="9016"/>
                  <a:pt x="12685" y="9251"/>
                </a:cubicBezTo>
                <a:lnTo>
                  <a:pt x="12450" y="9163"/>
                </a:lnTo>
                <a:lnTo>
                  <a:pt x="12420" y="9163"/>
                </a:lnTo>
                <a:cubicBezTo>
                  <a:pt x="12362" y="8957"/>
                  <a:pt x="12332" y="8781"/>
                  <a:pt x="12244" y="8576"/>
                </a:cubicBezTo>
                <a:close/>
                <a:moveTo>
                  <a:pt x="7047" y="9192"/>
                </a:moveTo>
                <a:cubicBezTo>
                  <a:pt x="7341" y="9222"/>
                  <a:pt x="7605" y="9280"/>
                  <a:pt x="7899" y="9310"/>
                </a:cubicBezTo>
                <a:lnTo>
                  <a:pt x="7957" y="9427"/>
                </a:lnTo>
                <a:lnTo>
                  <a:pt x="7928" y="9427"/>
                </a:lnTo>
                <a:cubicBezTo>
                  <a:pt x="7605" y="9398"/>
                  <a:pt x="7253" y="9368"/>
                  <a:pt x="6900" y="9339"/>
                </a:cubicBezTo>
                <a:lnTo>
                  <a:pt x="6577" y="9192"/>
                </a:lnTo>
                <a:close/>
                <a:moveTo>
                  <a:pt x="13801" y="9016"/>
                </a:moveTo>
                <a:lnTo>
                  <a:pt x="14446" y="9222"/>
                </a:lnTo>
                <a:cubicBezTo>
                  <a:pt x="14593" y="9486"/>
                  <a:pt x="14740" y="9750"/>
                  <a:pt x="14887" y="10014"/>
                </a:cubicBezTo>
                <a:lnTo>
                  <a:pt x="14388" y="9809"/>
                </a:lnTo>
                <a:lnTo>
                  <a:pt x="13801" y="9016"/>
                </a:lnTo>
                <a:close/>
                <a:moveTo>
                  <a:pt x="13096" y="10132"/>
                </a:moveTo>
                <a:lnTo>
                  <a:pt x="13272" y="10191"/>
                </a:lnTo>
                <a:lnTo>
                  <a:pt x="13272" y="10220"/>
                </a:lnTo>
                <a:lnTo>
                  <a:pt x="13125" y="10191"/>
                </a:lnTo>
                <a:lnTo>
                  <a:pt x="13096" y="10132"/>
                </a:lnTo>
                <a:close/>
                <a:moveTo>
                  <a:pt x="16531" y="9838"/>
                </a:moveTo>
                <a:lnTo>
                  <a:pt x="17676" y="10191"/>
                </a:lnTo>
                <a:cubicBezTo>
                  <a:pt x="17706" y="10514"/>
                  <a:pt x="17735" y="10807"/>
                  <a:pt x="17794" y="11130"/>
                </a:cubicBezTo>
                <a:lnTo>
                  <a:pt x="17764" y="11130"/>
                </a:lnTo>
                <a:cubicBezTo>
                  <a:pt x="17559" y="11042"/>
                  <a:pt x="17324" y="10925"/>
                  <a:pt x="17118" y="10837"/>
                </a:cubicBezTo>
                <a:cubicBezTo>
                  <a:pt x="16913" y="10514"/>
                  <a:pt x="16707" y="10161"/>
                  <a:pt x="16531" y="9838"/>
                </a:cubicBezTo>
                <a:close/>
                <a:moveTo>
                  <a:pt x="20612" y="9985"/>
                </a:moveTo>
                <a:cubicBezTo>
                  <a:pt x="20753" y="10435"/>
                  <a:pt x="20867" y="10885"/>
                  <a:pt x="20954" y="11361"/>
                </a:cubicBezTo>
                <a:lnTo>
                  <a:pt x="20954" y="11361"/>
                </a:lnTo>
                <a:cubicBezTo>
                  <a:pt x="20838" y="11022"/>
                  <a:pt x="20696" y="10710"/>
                  <a:pt x="20554" y="10425"/>
                </a:cubicBezTo>
                <a:cubicBezTo>
                  <a:pt x="20524" y="10308"/>
                  <a:pt x="20466" y="10191"/>
                  <a:pt x="20436" y="10073"/>
                </a:cubicBezTo>
                <a:cubicBezTo>
                  <a:pt x="20495" y="10044"/>
                  <a:pt x="20554" y="10014"/>
                  <a:pt x="20612" y="9985"/>
                </a:cubicBezTo>
                <a:close/>
                <a:moveTo>
                  <a:pt x="11892" y="11541"/>
                </a:moveTo>
                <a:lnTo>
                  <a:pt x="12009" y="11805"/>
                </a:lnTo>
                <a:lnTo>
                  <a:pt x="12009" y="11805"/>
                </a:lnTo>
                <a:lnTo>
                  <a:pt x="11804" y="11541"/>
                </a:lnTo>
                <a:close/>
                <a:moveTo>
                  <a:pt x="9602" y="11952"/>
                </a:moveTo>
                <a:lnTo>
                  <a:pt x="9719" y="12128"/>
                </a:lnTo>
                <a:lnTo>
                  <a:pt x="9484" y="12011"/>
                </a:lnTo>
                <a:cubicBezTo>
                  <a:pt x="9514" y="11982"/>
                  <a:pt x="9572" y="11982"/>
                  <a:pt x="9602" y="11952"/>
                </a:cubicBezTo>
                <a:close/>
                <a:moveTo>
                  <a:pt x="12978" y="12099"/>
                </a:moveTo>
                <a:lnTo>
                  <a:pt x="12978" y="12128"/>
                </a:lnTo>
                <a:lnTo>
                  <a:pt x="12949" y="12099"/>
                </a:lnTo>
                <a:close/>
                <a:moveTo>
                  <a:pt x="17089" y="13567"/>
                </a:moveTo>
                <a:lnTo>
                  <a:pt x="17177" y="13596"/>
                </a:lnTo>
                <a:cubicBezTo>
                  <a:pt x="17588" y="13861"/>
                  <a:pt x="17970" y="14213"/>
                  <a:pt x="18352" y="14565"/>
                </a:cubicBezTo>
                <a:lnTo>
                  <a:pt x="18322" y="14565"/>
                </a:lnTo>
                <a:cubicBezTo>
                  <a:pt x="18322" y="14595"/>
                  <a:pt x="18352" y="14624"/>
                  <a:pt x="18352" y="14654"/>
                </a:cubicBezTo>
                <a:lnTo>
                  <a:pt x="18264" y="14595"/>
                </a:lnTo>
                <a:cubicBezTo>
                  <a:pt x="17911" y="14213"/>
                  <a:pt x="17529" y="13890"/>
                  <a:pt x="17118" y="13596"/>
                </a:cubicBezTo>
                <a:lnTo>
                  <a:pt x="17089" y="13567"/>
                </a:lnTo>
                <a:close/>
                <a:moveTo>
                  <a:pt x="13037" y="14654"/>
                </a:moveTo>
                <a:lnTo>
                  <a:pt x="13331" y="15035"/>
                </a:lnTo>
                <a:lnTo>
                  <a:pt x="13301" y="15065"/>
                </a:lnTo>
                <a:lnTo>
                  <a:pt x="13037" y="14654"/>
                </a:lnTo>
                <a:close/>
                <a:moveTo>
                  <a:pt x="20935" y="15299"/>
                </a:moveTo>
                <a:cubicBezTo>
                  <a:pt x="21024" y="15329"/>
                  <a:pt x="21112" y="15358"/>
                  <a:pt x="21200" y="15358"/>
                </a:cubicBezTo>
                <a:cubicBezTo>
                  <a:pt x="21170" y="15681"/>
                  <a:pt x="21141" y="16034"/>
                  <a:pt x="21053" y="16356"/>
                </a:cubicBezTo>
                <a:cubicBezTo>
                  <a:pt x="20994" y="16063"/>
                  <a:pt x="20877" y="15799"/>
                  <a:pt x="20759" y="15534"/>
                </a:cubicBezTo>
                <a:cubicBezTo>
                  <a:pt x="20818" y="15476"/>
                  <a:pt x="20877" y="15388"/>
                  <a:pt x="20935" y="15299"/>
                </a:cubicBezTo>
                <a:close/>
                <a:moveTo>
                  <a:pt x="20642" y="18118"/>
                </a:moveTo>
                <a:cubicBezTo>
                  <a:pt x="20554" y="18324"/>
                  <a:pt x="20495" y="18529"/>
                  <a:pt x="20407" y="18735"/>
                </a:cubicBezTo>
                <a:cubicBezTo>
                  <a:pt x="20436" y="18529"/>
                  <a:pt x="20436" y="18324"/>
                  <a:pt x="20436" y="18118"/>
                </a:cubicBezTo>
                <a:close/>
                <a:moveTo>
                  <a:pt x="19555" y="20408"/>
                </a:moveTo>
                <a:cubicBezTo>
                  <a:pt x="19555" y="20408"/>
                  <a:pt x="19526" y="20467"/>
                  <a:pt x="19526" y="20467"/>
                </a:cubicBezTo>
                <a:lnTo>
                  <a:pt x="19526" y="20408"/>
                </a:lnTo>
                <a:close/>
                <a:moveTo>
                  <a:pt x="18264" y="21084"/>
                </a:moveTo>
                <a:lnTo>
                  <a:pt x="18264" y="21084"/>
                </a:lnTo>
                <a:cubicBezTo>
                  <a:pt x="18469" y="21113"/>
                  <a:pt x="18645" y="21142"/>
                  <a:pt x="18821" y="21142"/>
                </a:cubicBezTo>
                <a:cubicBezTo>
                  <a:pt x="18841" y="21152"/>
                  <a:pt x="18864" y="21155"/>
                  <a:pt x="18888" y="21155"/>
                </a:cubicBezTo>
                <a:cubicBezTo>
                  <a:pt x="18936" y="21155"/>
                  <a:pt x="18988" y="21142"/>
                  <a:pt x="19027" y="21142"/>
                </a:cubicBezTo>
                <a:cubicBezTo>
                  <a:pt x="18851" y="21407"/>
                  <a:pt x="18645" y="21642"/>
                  <a:pt x="18410" y="21876"/>
                </a:cubicBezTo>
                <a:cubicBezTo>
                  <a:pt x="18410" y="21828"/>
                  <a:pt x="18410" y="21783"/>
                  <a:pt x="18410" y="21759"/>
                </a:cubicBezTo>
                <a:cubicBezTo>
                  <a:pt x="18381" y="21524"/>
                  <a:pt x="18322" y="21319"/>
                  <a:pt x="18264" y="21084"/>
                </a:cubicBezTo>
                <a:close/>
                <a:moveTo>
                  <a:pt x="12009" y="20203"/>
                </a:moveTo>
                <a:lnTo>
                  <a:pt x="12068" y="20350"/>
                </a:lnTo>
                <a:cubicBezTo>
                  <a:pt x="11892" y="20555"/>
                  <a:pt x="11833" y="20878"/>
                  <a:pt x="11951" y="21142"/>
                </a:cubicBezTo>
                <a:cubicBezTo>
                  <a:pt x="12009" y="21289"/>
                  <a:pt x="12098" y="21465"/>
                  <a:pt x="12186" y="21642"/>
                </a:cubicBezTo>
                <a:cubicBezTo>
                  <a:pt x="11980" y="21671"/>
                  <a:pt x="11775" y="21759"/>
                  <a:pt x="11628" y="21906"/>
                </a:cubicBezTo>
                <a:cubicBezTo>
                  <a:pt x="11716" y="21348"/>
                  <a:pt x="11833" y="20761"/>
                  <a:pt x="12009" y="20203"/>
                </a:cubicBezTo>
                <a:close/>
                <a:moveTo>
                  <a:pt x="17030" y="23697"/>
                </a:moveTo>
                <a:cubicBezTo>
                  <a:pt x="17030" y="23844"/>
                  <a:pt x="17089" y="23961"/>
                  <a:pt x="17177" y="24079"/>
                </a:cubicBezTo>
                <a:cubicBezTo>
                  <a:pt x="16942" y="24343"/>
                  <a:pt x="16678" y="24607"/>
                  <a:pt x="16384" y="24813"/>
                </a:cubicBezTo>
                <a:cubicBezTo>
                  <a:pt x="16384" y="24783"/>
                  <a:pt x="16355" y="24783"/>
                  <a:pt x="16355" y="24754"/>
                </a:cubicBezTo>
                <a:cubicBezTo>
                  <a:pt x="16355" y="24636"/>
                  <a:pt x="16355" y="24548"/>
                  <a:pt x="16355" y="24431"/>
                </a:cubicBezTo>
                <a:cubicBezTo>
                  <a:pt x="16326" y="24402"/>
                  <a:pt x="16326" y="24372"/>
                  <a:pt x="16326" y="24343"/>
                </a:cubicBezTo>
                <a:cubicBezTo>
                  <a:pt x="16531" y="24225"/>
                  <a:pt x="16678" y="24020"/>
                  <a:pt x="16766" y="23785"/>
                </a:cubicBezTo>
                <a:cubicBezTo>
                  <a:pt x="16854" y="23785"/>
                  <a:pt x="16942" y="23756"/>
                  <a:pt x="17030" y="23697"/>
                </a:cubicBezTo>
                <a:close/>
                <a:moveTo>
                  <a:pt x="9814" y="0"/>
                </a:moveTo>
                <a:cubicBezTo>
                  <a:pt x="6749" y="0"/>
                  <a:pt x="3283" y="1323"/>
                  <a:pt x="1645" y="3995"/>
                </a:cubicBezTo>
                <a:cubicBezTo>
                  <a:pt x="0" y="6608"/>
                  <a:pt x="1880" y="9662"/>
                  <a:pt x="4140" y="11130"/>
                </a:cubicBezTo>
                <a:cubicBezTo>
                  <a:pt x="5726" y="12187"/>
                  <a:pt x="7517" y="12598"/>
                  <a:pt x="9191" y="13508"/>
                </a:cubicBezTo>
                <a:cubicBezTo>
                  <a:pt x="11481" y="14742"/>
                  <a:pt x="11334" y="17472"/>
                  <a:pt x="10688" y="19616"/>
                </a:cubicBezTo>
                <a:cubicBezTo>
                  <a:pt x="10248" y="21025"/>
                  <a:pt x="9925" y="22346"/>
                  <a:pt x="10424" y="23756"/>
                </a:cubicBezTo>
                <a:cubicBezTo>
                  <a:pt x="11040" y="25429"/>
                  <a:pt x="12773" y="26662"/>
                  <a:pt x="14476" y="26956"/>
                </a:cubicBezTo>
                <a:cubicBezTo>
                  <a:pt x="14639" y="26983"/>
                  <a:pt x="14806" y="26997"/>
                  <a:pt x="14973" y="26997"/>
                </a:cubicBezTo>
                <a:cubicBezTo>
                  <a:pt x="15344" y="26997"/>
                  <a:pt x="15717" y="26931"/>
                  <a:pt x="16061" y="26809"/>
                </a:cubicBezTo>
                <a:cubicBezTo>
                  <a:pt x="16267" y="26809"/>
                  <a:pt x="16472" y="26809"/>
                  <a:pt x="16678" y="26751"/>
                </a:cubicBezTo>
                <a:cubicBezTo>
                  <a:pt x="22961" y="23286"/>
                  <a:pt x="25428" y="12187"/>
                  <a:pt x="21288" y="6374"/>
                </a:cubicBezTo>
                <a:cubicBezTo>
                  <a:pt x="21258" y="6374"/>
                  <a:pt x="21258" y="6344"/>
                  <a:pt x="21229" y="6344"/>
                </a:cubicBezTo>
                <a:cubicBezTo>
                  <a:pt x="20436" y="4994"/>
                  <a:pt x="19321" y="3878"/>
                  <a:pt x="17970" y="3085"/>
                </a:cubicBezTo>
                <a:cubicBezTo>
                  <a:pt x="17001" y="2204"/>
                  <a:pt x="15885" y="1499"/>
                  <a:pt x="14681" y="971"/>
                </a:cubicBezTo>
                <a:lnTo>
                  <a:pt x="14329" y="707"/>
                </a:lnTo>
                <a:cubicBezTo>
                  <a:pt x="14177" y="598"/>
                  <a:pt x="13992" y="537"/>
                  <a:pt x="13799" y="537"/>
                </a:cubicBezTo>
                <a:cubicBezTo>
                  <a:pt x="13732" y="537"/>
                  <a:pt x="13663" y="545"/>
                  <a:pt x="13595" y="560"/>
                </a:cubicBezTo>
                <a:cubicBezTo>
                  <a:pt x="12450" y="208"/>
                  <a:pt x="11217" y="2"/>
                  <a:pt x="10013" y="2"/>
                </a:cubicBezTo>
                <a:cubicBezTo>
                  <a:pt x="9947" y="1"/>
                  <a:pt x="9880" y="0"/>
                  <a:pt x="98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19"/>
          <p:cNvGrpSpPr/>
          <p:nvPr/>
        </p:nvGrpSpPr>
        <p:grpSpPr>
          <a:xfrm>
            <a:off x="8233949" y="806594"/>
            <a:ext cx="753218" cy="449108"/>
            <a:chOff x="4723150" y="2657750"/>
            <a:chExt cx="641200" cy="382350"/>
          </a:xfrm>
        </p:grpSpPr>
        <p:sp>
          <p:nvSpPr>
            <p:cNvPr id="227" name="Google Shape;227;p19"/>
            <p:cNvSpPr/>
            <p:nvPr/>
          </p:nvSpPr>
          <p:spPr>
            <a:xfrm>
              <a:off x="5024475" y="2918525"/>
              <a:ext cx="126650" cy="89275"/>
            </a:xfrm>
            <a:custGeom>
              <a:avLst/>
              <a:gdLst/>
              <a:ahLst/>
              <a:cxnLst/>
              <a:rect l="l" t="t" r="r" b="b"/>
              <a:pathLst>
                <a:path w="5066" h="3571" extrusionOk="0">
                  <a:moveTo>
                    <a:pt x="2330" y="0"/>
                  </a:moveTo>
                  <a:cubicBezTo>
                    <a:pt x="755" y="0"/>
                    <a:pt x="153" y="1792"/>
                    <a:pt x="15" y="3196"/>
                  </a:cubicBezTo>
                  <a:cubicBezTo>
                    <a:pt x="0" y="3446"/>
                    <a:pt x="184" y="3570"/>
                    <a:pt x="378" y="3570"/>
                  </a:cubicBezTo>
                  <a:cubicBezTo>
                    <a:pt x="573" y="3570"/>
                    <a:pt x="778" y="3446"/>
                    <a:pt x="808" y="3196"/>
                  </a:cubicBezTo>
                  <a:cubicBezTo>
                    <a:pt x="889" y="2217"/>
                    <a:pt x="1248" y="760"/>
                    <a:pt x="2397" y="760"/>
                  </a:cubicBezTo>
                  <a:cubicBezTo>
                    <a:pt x="2488" y="760"/>
                    <a:pt x="2585" y="769"/>
                    <a:pt x="2687" y="788"/>
                  </a:cubicBezTo>
                  <a:cubicBezTo>
                    <a:pt x="3538" y="964"/>
                    <a:pt x="4184" y="1669"/>
                    <a:pt x="4272" y="2521"/>
                  </a:cubicBezTo>
                  <a:cubicBezTo>
                    <a:pt x="4287" y="2774"/>
                    <a:pt x="4491" y="2906"/>
                    <a:pt x="4688" y="2906"/>
                  </a:cubicBezTo>
                  <a:cubicBezTo>
                    <a:pt x="4880" y="2906"/>
                    <a:pt x="5065" y="2781"/>
                    <a:pt x="5065" y="2521"/>
                  </a:cubicBezTo>
                  <a:cubicBezTo>
                    <a:pt x="4948" y="1229"/>
                    <a:pt x="3949" y="201"/>
                    <a:pt x="2658" y="25"/>
                  </a:cubicBezTo>
                  <a:cubicBezTo>
                    <a:pt x="2544" y="8"/>
                    <a:pt x="2435" y="0"/>
                    <a:pt x="23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9"/>
            <p:cNvSpPr/>
            <p:nvPr/>
          </p:nvSpPr>
          <p:spPr>
            <a:xfrm>
              <a:off x="4902250" y="2823475"/>
              <a:ext cx="314200" cy="198975"/>
            </a:xfrm>
            <a:custGeom>
              <a:avLst/>
              <a:gdLst/>
              <a:ahLst/>
              <a:cxnLst/>
              <a:rect l="l" t="t" r="r" b="b"/>
              <a:pathLst>
                <a:path w="12568" h="7959" extrusionOk="0">
                  <a:moveTo>
                    <a:pt x="7025" y="1"/>
                  </a:moveTo>
                  <a:cubicBezTo>
                    <a:pt x="6687" y="1"/>
                    <a:pt x="6332" y="32"/>
                    <a:pt x="5961" y="98"/>
                  </a:cubicBezTo>
                  <a:cubicBezTo>
                    <a:pt x="2291" y="744"/>
                    <a:pt x="1" y="4120"/>
                    <a:pt x="1028" y="7761"/>
                  </a:cubicBezTo>
                  <a:cubicBezTo>
                    <a:pt x="1096" y="7896"/>
                    <a:pt x="1224" y="7958"/>
                    <a:pt x="1354" y="7958"/>
                  </a:cubicBezTo>
                  <a:cubicBezTo>
                    <a:pt x="1564" y="7958"/>
                    <a:pt x="1780" y="7798"/>
                    <a:pt x="1762" y="7526"/>
                  </a:cubicBezTo>
                  <a:cubicBezTo>
                    <a:pt x="881" y="4414"/>
                    <a:pt x="2761" y="1595"/>
                    <a:pt x="5873" y="891"/>
                  </a:cubicBezTo>
                  <a:cubicBezTo>
                    <a:pt x="6271" y="801"/>
                    <a:pt x="6648" y="759"/>
                    <a:pt x="7003" y="759"/>
                  </a:cubicBezTo>
                  <a:cubicBezTo>
                    <a:pt x="10260" y="759"/>
                    <a:pt x="11722" y="4303"/>
                    <a:pt x="11775" y="7321"/>
                  </a:cubicBezTo>
                  <a:cubicBezTo>
                    <a:pt x="11775" y="7570"/>
                    <a:pt x="11973" y="7695"/>
                    <a:pt x="12171" y="7695"/>
                  </a:cubicBezTo>
                  <a:cubicBezTo>
                    <a:pt x="12369" y="7695"/>
                    <a:pt x="12567" y="7570"/>
                    <a:pt x="12567" y="7321"/>
                  </a:cubicBezTo>
                  <a:cubicBezTo>
                    <a:pt x="12514" y="3821"/>
                    <a:pt x="10757" y="1"/>
                    <a:pt x="7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9"/>
            <p:cNvSpPr/>
            <p:nvPr/>
          </p:nvSpPr>
          <p:spPr>
            <a:xfrm>
              <a:off x="4817825" y="2719650"/>
              <a:ext cx="480550" cy="320450"/>
            </a:xfrm>
            <a:custGeom>
              <a:avLst/>
              <a:gdLst/>
              <a:ahLst/>
              <a:cxnLst/>
              <a:rect l="l" t="t" r="r" b="b"/>
              <a:pathLst>
                <a:path w="19222" h="12818" extrusionOk="0">
                  <a:moveTo>
                    <a:pt x="9687" y="0"/>
                  </a:moveTo>
                  <a:cubicBezTo>
                    <a:pt x="9311" y="0"/>
                    <a:pt x="8921" y="27"/>
                    <a:pt x="8516" y="82"/>
                  </a:cubicBezTo>
                  <a:cubicBezTo>
                    <a:pt x="3084" y="845"/>
                    <a:pt x="1" y="7539"/>
                    <a:pt x="441" y="12443"/>
                  </a:cubicBezTo>
                  <a:cubicBezTo>
                    <a:pt x="471" y="12692"/>
                    <a:pt x="676" y="12817"/>
                    <a:pt x="871" y="12817"/>
                  </a:cubicBezTo>
                  <a:cubicBezTo>
                    <a:pt x="1065" y="12817"/>
                    <a:pt x="1249" y="12692"/>
                    <a:pt x="1234" y="12443"/>
                  </a:cubicBezTo>
                  <a:cubicBezTo>
                    <a:pt x="823" y="7716"/>
                    <a:pt x="3466" y="2254"/>
                    <a:pt x="8281" y="933"/>
                  </a:cubicBezTo>
                  <a:cubicBezTo>
                    <a:pt x="8893" y="769"/>
                    <a:pt x="9471" y="692"/>
                    <a:pt x="10017" y="692"/>
                  </a:cubicBezTo>
                  <a:cubicBezTo>
                    <a:pt x="15125" y="692"/>
                    <a:pt x="17408" y="7397"/>
                    <a:pt x="18470" y="11562"/>
                  </a:cubicBezTo>
                  <a:cubicBezTo>
                    <a:pt x="18539" y="11713"/>
                    <a:pt x="18673" y="11781"/>
                    <a:pt x="18808" y="11781"/>
                  </a:cubicBezTo>
                  <a:cubicBezTo>
                    <a:pt x="19014" y="11781"/>
                    <a:pt x="19221" y="11623"/>
                    <a:pt x="19204" y="11356"/>
                  </a:cubicBezTo>
                  <a:cubicBezTo>
                    <a:pt x="17935" y="6391"/>
                    <a:pt x="15525" y="0"/>
                    <a:pt x="96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9"/>
            <p:cNvSpPr/>
            <p:nvPr/>
          </p:nvSpPr>
          <p:spPr>
            <a:xfrm>
              <a:off x="4723150" y="2657750"/>
              <a:ext cx="641200" cy="382350"/>
            </a:xfrm>
            <a:custGeom>
              <a:avLst/>
              <a:gdLst/>
              <a:ahLst/>
              <a:cxnLst/>
              <a:rect l="l" t="t" r="r" b="b"/>
              <a:pathLst>
                <a:path w="25648" h="15294" extrusionOk="0">
                  <a:moveTo>
                    <a:pt x="13197" y="1"/>
                  </a:moveTo>
                  <a:cubicBezTo>
                    <a:pt x="12894" y="1"/>
                    <a:pt x="12586" y="11"/>
                    <a:pt x="12273" y="32"/>
                  </a:cubicBezTo>
                  <a:cubicBezTo>
                    <a:pt x="4493" y="561"/>
                    <a:pt x="0" y="7637"/>
                    <a:pt x="294" y="14919"/>
                  </a:cubicBezTo>
                  <a:cubicBezTo>
                    <a:pt x="309" y="15168"/>
                    <a:pt x="514" y="15293"/>
                    <a:pt x="712" y="15293"/>
                  </a:cubicBezTo>
                  <a:cubicBezTo>
                    <a:pt x="910" y="15293"/>
                    <a:pt x="1101" y="15168"/>
                    <a:pt x="1087" y="14919"/>
                  </a:cubicBezTo>
                  <a:cubicBezTo>
                    <a:pt x="793" y="8078"/>
                    <a:pt x="4786" y="1706"/>
                    <a:pt x="11951" y="855"/>
                  </a:cubicBezTo>
                  <a:cubicBezTo>
                    <a:pt x="12433" y="797"/>
                    <a:pt x="12904" y="770"/>
                    <a:pt x="13364" y="770"/>
                  </a:cubicBezTo>
                  <a:cubicBezTo>
                    <a:pt x="19997" y="770"/>
                    <a:pt x="24319" y="6529"/>
                    <a:pt x="24840" y="12981"/>
                  </a:cubicBezTo>
                  <a:cubicBezTo>
                    <a:pt x="24855" y="13219"/>
                    <a:pt x="25067" y="13344"/>
                    <a:pt x="25268" y="13344"/>
                  </a:cubicBezTo>
                  <a:cubicBezTo>
                    <a:pt x="25463" y="13344"/>
                    <a:pt x="25648" y="13227"/>
                    <a:pt x="25633" y="12981"/>
                  </a:cubicBezTo>
                  <a:cubicBezTo>
                    <a:pt x="25069" y="5963"/>
                    <a:pt x="20448" y="1"/>
                    <a:pt x="131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19"/>
          <p:cNvGrpSpPr/>
          <p:nvPr/>
        </p:nvGrpSpPr>
        <p:grpSpPr>
          <a:xfrm rot="5400000">
            <a:off x="7566485" y="303799"/>
            <a:ext cx="651492" cy="751827"/>
            <a:chOff x="234450" y="2883925"/>
            <a:chExt cx="262075" cy="302400"/>
          </a:xfrm>
        </p:grpSpPr>
        <p:sp>
          <p:nvSpPr>
            <p:cNvPr id="232" name="Google Shape;232;p19"/>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9"/>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9"/>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9"/>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9"/>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19"/>
          <p:cNvGrpSpPr/>
          <p:nvPr/>
        </p:nvGrpSpPr>
        <p:grpSpPr>
          <a:xfrm>
            <a:off x="290414" y="4171319"/>
            <a:ext cx="793370" cy="900822"/>
            <a:chOff x="5992575" y="2249000"/>
            <a:chExt cx="569050" cy="646075"/>
          </a:xfrm>
        </p:grpSpPr>
        <p:sp>
          <p:nvSpPr>
            <p:cNvPr id="238" name="Google Shape;238;p19"/>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9"/>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19"/>
          <p:cNvGrpSpPr/>
          <p:nvPr/>
        </p:nvGrpSpPr>
        <p:grpSpPr>
          <a:xfrm rot="9899881">
            <a:off x="1281563" y="80096"/>
            <a:ext cx="461673" cy="364059"/>
            <a:chOff x="4817100" y="3921250"/>
            <a:chExt cx="264275" cy="208375"/>
          </a:xfrm>
        </p:grpSpPr>
        <p:sp>
          <p:nvSpPr>
            <p:cNvPr id="248" name="Google Shape;248;p19"/>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9"/>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3">
    <p:bg>
      <p:bgPr>
        <a:solidFill>
          <a:schemeClr val="lt2"/>
        </a:solidFill>
        <a:effectLst/>
      </p:bgPr>
    </p:bg>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2138609" y="2627200"/>
            <a:ext cx="4866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0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2" name="Google Shape;252;p20"/>
          <p:cNvSpPr txBox="1">
            <a:spLocks noGrp="1"/>
          </p:cNvSpPr>
          <p:nvPr>
            <p:ph type="title" idx="2"/>
          </p:nvPr>
        </p:nvSpPr>
        <p:spPr>
          <a:xfrm>
            <a:off x="3718188" y="1401888"/>
            <a:ext cx="1707600" cy="110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12000"/>
              <a:buNone/>
              <a:defRPr sz="6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53" name="Google Shape;253;p20"/>
          <p:cNvSpPr txBox="1">
            <a:spLocks noGrp="1"/>
          </p:cNvSpPr>
          <p:nvPr>
            <p:ph type="subTitle" idx="1"/>
          </p:nvPr>
        </p:nvSpPr>
        <p:spPr>
          <a:xfrm>
            <a:off x="2138601" y="3469000"/>
            <a:ext cx="4866900" cy="5166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600"/>
              <a:buNone/>
              <a:defRPr/>
            </a:lvl1pPr>
            <a:lvl2pPr lvl="1" algn="ctr">
              <a:lnSpc>
                <a:spcPct val="115000"/>
              </a:lnSpc>
              <a:spcBef>
                <a:spcPts val="1600"/>
              </a:spcBef>
              <a:spcAft>
                <a:spcPts val="0"/>
              </a:spcAft>
              <a:buSzPts val="1600"/>
              <a:buNone/>
              <a:defRPr/>
            </a:lvl2pPr>
            <a:lvl3pPr lvl="2" algn="ctr">
              <a:lnSpc>
                <a:spcPct val="115000"/>
              </a:lnSpc>
              <a:spcBef>
                <a:spcPts val="1600"/>
              </a:spcBef>
              <a:spcAft>
                <a:spcPts val="0"/>
              </a:spcAft>
              <a:buSzPts val="1600"/>
              <a:buNone/>
              <a:defRPr/>
            </a:lvl3pPr>
            <a:lvl4pPr lvl="3" algn="ctr">
              <a:lnSpc>
                <a:spcPct val="115000"/>
              </a:lnSpc>
              <a:spcBef>
                <a:spcPts val="1600"/>
              </a:spcBef>
              <a:spcAft>
                <a:spcPts val="0"/>
              </a:spcAft>
              <a:buSzPts val="1600"/>
              <a:buNone/>
              <a:defRPr/>
            </a:lvl4pPr>
            <a:lvl5pPr lvl="4" algn="ctr">
              <a:lnSpc>
                <a:spcPct val="115000"/>
              </a:lnSpc>
              <a:spcBef>
                <a:spcPts val="1600"/>
              </a:spcBef>
              <a:spcAft>
                <a:spcPts val="0"/>
              </a:spcAft>
              <a:buSzPts val="1600"/>
              <a:buNone/>
              <a:defRPr/>
            </a:lvl5pPr>
            <a:lvl6pPr lvl="5" algn="ctr">
              <a:lnSpc>
                <a:spcPct val="115000"/>
              </a:lnSpc>
              <a:spcBef>
                <a:spcPts val="1600"/>
              </a:spcBef>
              <a:spcAft>
                <a:spcPts val="0"/>
              </a:spcAft>
              <a:buSzPts val="1600"/>
              <a:buNone/>
              <a:defRPr/>
            </a:lvl6pPr>
            <a:lvl7pPr lvl="6" algn="ctr">
              <a:lnSpc>
                <a:spcPct val="115000"/>
              </a:lnSpc>
              <a:spcBef>
                <a:spcPts val="1600"/>
              </a:spcBef>
              <a:spcAft>
                <a:spcPts val="0"/>
              </a:spcAft>
              <a:buSzPts val="1600"/>
              <a:buNone/>
              <a:defRPr/>
            </a:lvl7pPr>
            <a:lvl8pPr lvl="7" algn="ctr">
              <a:lnSpc>
                <a:spcPct val="115000"/>
              </a:lnSpc>
              <a:spcBef>
                <a:spcPts val="1600"/>
              </a:spcBef>
              <a:spcAft>
                <a:spcPts val="0"/>
              </a:spcAft>
              <a:buSzPts val="1600"/>
              <a:buNone/>
              <a:defRPr/>
            </a:lvl8pPr>
            <a:lvl9pPr lvl="8" algn="ctr">
              <a:lnSpc>
                <a:spcPct val="115000"/>
              </a:lnSpc>
              <a:spcBef>
                <a:spcPts val="1600"/>
              </a:spcBef>
              <a:spcAft>
                <a:spcPts val="1600"/>
              </a:spcAft>
              <a:buSzPts val="1600"/>
              <a:buNone/>
              <a:defRPr/>
            </a:lvl9pPr>
          </a:lstStyle>
          <a:p>
            <a:endParaRPr/>
          </a:p>
        </p:txBody>
      </p:sp>
      <p:sp>
        <p:nvSpPr>
          <p:cNvPr id="254" name="Google Shape;254;p20"/>
          <p:cNvSpPr/>
          <p:nvPr/>
        </p:nvSpPr>
        <p:spPr>
          <a:xfrm>
            <a:off x="600" y="3734577"/>
            <a:ext cx="1276319" cy="1239799"/>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5" name="Google Shape;255;p20"/>
          <p:cNvGrpSpPr/>
          <p:nvPr/>
        </p:nvGrpSpPr>
        <p:grpSpPr>
          <a:xfrm>
            <a:off x="437855" y="3147312"/>
            <a:ext cx="1145556" cy="1135389"/>
            <a:chOff x="2773525" y="3137475"/>
            <a:chExt cx="715525" cy="709175"/>
          </a:xfrm>
        </p:grpSpPr>
        <p:sp>
          <p:nvSpPr>
            <p:cNvPr id="256" name="Google Shape;256;p20"/>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0"/>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0"/>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0"/>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0"/>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0"/>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0"/>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20"/>
          <p:cNvGrpSpPr/>
          <p:nvPr/>
        </p:nvGrpSpPr>
        <p:grpSpPr>
          <a:xfrm>
            <a:off x="975047" y="4466955"/>
            <a:ext cx="658092" cy="578651"/>
            <a:chOff x="4968775" y="2099400"/>
            <a:chExt cx="362925" cy="319150"/>
          </a:xfrm>
        </p:grpSpPr>
        <p:sp>
          <p:nvSpPr>
            <p:cNvPr id="264" name="Google Shape;264;p20"/>
            <p:cNvSpPr/>
            <p:nvPr/>
          </p:nvSpPr>
          <p:spPr>
            <a:xfrm>
              <a:off x="4968775" y="2247950"/>
              <a:ext cx="87650" cy="22400"/>
            </a:xfrm>
            <a:custGeom>
              <a:avLst/>
              <a:gdLst/>
              <a:ahLst/>
              <a:cxnLst/>
              <a:rect l="l" t="t" r="r" b="b"/>
              <a:pathLst>
                <a:path w="3506" h="896" extrusionOk="0">
                  <a:moveTo>
                    <a:pt x="2238" y="0"/>
                  </a:moveTo>
                  <a:cubicBezTo>
                    <a:pt x="1642" y="0"/>
                    <a:pt x="1040" y="66"/>
                    <a:pt x="452" y="187"/>
                  </a:cubicBezTo>
                  <a:cubicBezTo>
                    <a:pt x="1" y="244"/>
                    <a:pt x="172" y="896"/>
                    <a:pt x="602" y="896"/>
                  </a:cubicBezTo>
                  <a:cubicBezTo>
                    <a:pt x="620" y="896"/>
                    <a:pt x="639" y="895"/>
                    <a:pt x="657" y="892"/>
                  </a:cubicBezTo>
                  <a:cubicBezTo>
                    <a:pt x="1196" y="792"/>
                    <a:pt x="1735" y="733"/>
                    <a:pt x="2273" y="733"/>
                  </a:cubicBezTo>
                  <a:cubicBezTo>
                    <a:pt x="2527" y="733"/>
                    <a:pt x="2782" y="746"/>
                    <a:pt x="3036" y="775"/>
                  </a:cubicBezTo>
                  <a:cubicBezTo>
                    <a:pt x="3045" y="775"/>
                    <a:pt x="3054" y="776"/>
                    <a:pt x="3063" y="776"/>
                  </a:cubicBezTo>
                  <a:cubicBezTo>
                    <a:pt x="3505" y="776"/>
                    <a:pt x="3496" y="69"/>
                    <a:pt x="3036" y="41"/>
                  </a:cubicBezTo>
                  <a:cubicBezTo>
                    <a:pt x="2772" y="13"/>
                    <a:pt x="2506" y="0"/>
                    <a:pt x="22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0"/>
            <p:cNvSpPr/>
            <p:nvPr/>
          </p:nvSpPr>
          <p:spPr>
            <a:xfrm>
              <a:off x="5006225" y="2302525"/>
              <a:ext cx="76225" cy="60550"/>
            </a:xfrm>
            <a:custGeom>
              <a:avLst/>
              <a:gdLst/>
              <a:ahLst/>
              <a:cxnLst/>
              <a:rect l="l" t="t" r="r" b="b"/>
              <a:pathLst>
                <a:path w="3049" h="2422" extrusionOk="0">
                  <a:moveTo>
                    <a:pt x="2481" y="0"/>
                  </a:moveTo>
                  <a:cubicBezTo>
                    <a:pt x="2400" y="0"/>
                    <a:pt x="2317" y="27"/>
                    <a:pt x="2242" y="89"/>
                  </a:cubicBezTo>
                  <a:lnTo>
                    <a:pt x="275" y="1822"/>
                  </a:lnTo>
                  <a:cubicBezTo>
                    <a:pt x="1" y="2050"/>
                    <a:pt x="261" y="2422"/>
                    <a:pt x="556" y="2422"/>
                  </a:cubicBezTo>
                  <a:cubicBezTo>
                    <a:pt x="640" y="2422"/>
                    <a:pt x="726" y="2392"/>
                    <a:pt x="804" y="2321"/>
                  </a:cubicBezTo>
                  <a:lnTo>
                    <a:pt x="2771" y="618"/>
                  </a:lnTo>
                  <a:cubicBezTo>
                    <a:pt x="3048" y="363"/>
                    <a:pt x="2780" y="0"/>
                    <a:pt x="248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0"/>
            <p:cNvSpPr/>
            <p:nvPr/>
          </p:nvSpPr>
          <p:spPr>
            <a:xfrm>
              <a:off x="5082050" y="2333200"/>
              <a:ext cx="47900" cy="79000"/>
            </a:xfrm>
            <a:custGeom>
              <a:avLst/>
              <a:gdLst/>
              <a:ahLst/>
              <a:cxnLst/>
              <a:rect l="l" t="t" r="r" b="b"/>
              <a:pathLst>
                <a:path w="1916" h="3160" extrusionOk="0">
                  <a:moveTo>
                    <a:pt x="1434" y="0"/>
                  </a:moveTo>
                  <a:cubicBezTo>
                    <a:pt x="1319" y="0"/>
                    <a:pt x="1201" y="54"/>
                    <a:pt x="1118" y="183"/>
                  </a:cubicBezTo>
                  <a:cubicBezTo>
                    <a:pt x="678" y="976"/>
                    <a:pt x="325" y="1828"/>
                    <a:pt x="90" y="2709"/>
                  </a:cubicBezTo>
                  <a:cubicBezTo>
                    <a:pt x="1" y="2978"/>
                    <a:pt x="229" y="3159"/>
                    <a:pt x="453" y="3159"/>
                  </a:cubicBezTo>
                  <a:cubicBezTo>
                    <a:pt x="596" y="3159"/>
                    <a:pt x="738" y="3085"/>
                    <a:pt x="795" y="2914"/>
                  </a:cubicBezTo>
                  <a:cubicBezTo>
                    <a:pt x="1030" y="2063"/>
                    <a:pt x="1323" y="1270"/>
                    <a:pt x="1735" y="536"/>
                  </a:cubicBezTo>
                  <a:cubicBezTo>
                    <a:pt x="1916" y="254"/>
                    <a:pt x="1683" y="0"/>
                    <a:pt x="143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0"/>
            <p:cNvSpPr/>
            <p:nvPr/>
          </p:nvSpPr>
          <p:spPr>
            <a:xfrm>
              <a:off x="5172375" y="2332825"/>
              <a:ext cx="22050" cy="85725"/>
            </a:xfrm>
            <a:custGeom>
              <a:avLst/>
              <a:gdLst/>
              <a:ahLst/>
              <a:cxnLst/>
              <a:rect l="l" t="t" r="r" b="b"/>
              <a:pathLst>
                <a:path w="882" h="3429" extrusionOk="0">
                  <a:moveTo>
                    <a:pt x="368" y="0"/>
                  </a:moveTo>
                  <a:cubicBezTo>
                    <a:pt x="184" y="0"/>
                    <a:pt x="1" y="125"/>
                    <a:pt x="1" y="375"/>
                  </a:cubicBezTo>
                  <a:cubicBezTo>
                    <a:pt x="1" y="1285"/>
                    <a:pt x="148" y="2166"/>
                    <a:pt x="148" y="3076"/>
                  </a:cubicBezTo>
                  <a:cubicBezTo>
                    <a:pt x="148" y="3311"/>
                    <a:pt x="331" y="3428"/>
                    <a:pt x="515" y="3428"/>
                  </a:cubicBezTo>
                  <a:cubicBezTo>
                    <a:pt x="698" y="3428"/>
                    <a:pt x="882" y="3311"/>
                    <a:pt x="882" y="3076"/>
                  </a:cubicBezTo>
                  <a:cubicBezTo>
                    <a:pt x="882" y="2166"/>
                    <a:pt x="764" y="1285"/>
                    <a:pt x="735" y="375"/>
                  </a:cubicBezTo>
                  <a:cubicBezTo>
                    <a:pt x="735" y="125"/>
                    <a:pt x="551" y="0"/>
                    <a:pt x="3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0"/>
            <p:cNvSpPr/>
            <p:nvPr/>
          </p:nvSpPr>
          <p:spPr>
            <a:xfrm>
              <a:off x="5233425" y="2240750"/>
              <a:ext cx="98275" cy="24700"/>
            </a:xfrm>
            <a:custGeom>
              <a:avLst/>
              <a:gdLst/>
              <a:ahLst/>
              <a:cxnLst/>
              <a:rect l="l" t="t" r="r" b="b"/>
              <a:pathLst>
                <a:path w="3931" h="988" extrusionOk="0">
                  <a:moveTo>
                    <a:pt x="3055" y="0"/>
                  </a:moveTo>
                  <a:cubicBezTo>
                    <a:pt x="2176" y="0"/>
                    <a:pt x="1280" y="90"/>
                    <a:pt x="407" y="270"/>
                  </a:cubicBezTo>
                  <a:cubicBezTo>
                    <a:pt x="0" y="378"/>
                    <a:pt x="119" y="988"/>
                    <a:pt x="510" y="988"/>
                  </a:cubicBezTo>
                  <a:cubicBezTo>
                    <a:pt x="542" y="988"/>
                    <a:pt x="576" y="984"/>
                    <a:pt x="612" y="975"/>
                  </a:cubicBezTo>
                  <a:cubicBezTo>
                    <a:pt x="1433" y="821"/>
                    <a:pt x="2253" y="734"/>
                    <a:pt x="3073" y="734"/>
                  </a:cubicBezTo>
                  <a:cubicBezTo>
                    <a:pt x="3192" y="734"/>
                    <a:pt x="3312" y="736"/>
                    <a:pt x="3431" y="740"/>
                  </a:cubicBezTo>
                  <a:cubicBezTo>
                    <a:pt x="3930" y="740"/>
                    <a:pt x="3930" y="6"/>
                    <a:pt x="3431" y="6"/>
                  </a:cubicBezTo>
                  <a:cubicBezTo>
                    <a:pt x="3306" y="2"/>
                    <a:pt x="3181" y="0"/>
                    <a:pt x="30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0"/>
            <p:cNvSpPr/>
            <p:nvPr/>
          </p:nvSpPr>
          <p:spPr>
            <a:xfrm>
              <a:off x="5220900" y="2310825"/>
              <a:ext cx="89775" cy="64000"/>
            </a:xfrm>
            <a:custGeom>
              <a:avLst/>
              <a:gdLst/>
              <a:ahLst/>
              <a:cxnLst/>
              <a:rect l="l" t="t" r="r" b="b"/>
              <a:pathLst>
                <a:path w="3591" h="2560" extrusionOk="0">
                  <a:moveTo>
                    <a:pt x="542" y="0"/>
                  </a:moveTo>
                  <a:cubicBezTo>
                    <a:pt x="203" y="0"/>
                    <a:pt x="0" y="497"/>
                    <a:pt x="350" y="697"/>
                  </a:cubicBezTo>
                  <a:cubicBezTo>
                    <a:pt x="1231" y="1167"/>
                    <a:pt x="2082" y="1754"/>
                    <a:pt x="2816" y="2458"/>
                  </a:cubicBezTo>
                  <a:cubicBezTo>
                    <a:pt x="2887" y="2529"/>
                    <a:pt x="2968" y="2559"/>
                    <a:pt x="3047" y="2559"/>
                  </a:cubicBezTo>
                  <a:cubicBezTo>
                    <a:pt x="3329" y="2559"/>
                    <a:pt x="3590" y="2182"/>
                    <a:pt x="3315" y="1930"/>
                  </a:cubicBezTo>
                  <a:cubicBezTo>
                    <a:pt x="2552" y="1196"/>
                    <a:pt x="1671" y="579"/>
                    <a:pt x="732" y="51"/>
                  </a:cubicBezTo>
                  <a:cubicBezTo>
                    <a:pt x="666" y="16"/>
                    <a:pt x="602" y="0"/>
                    <a:pt x="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0"/>
            <p:cNvSpPr/>
            <p:nvPr/>
          </p:nvSpPr>
          <p:spPr>
            <a:xfrm>
              <a:off x="5225700" y="2154975"/>
              <a:ext cx="76075" cy="60575"/>
            </a:xfrm>
            <a:custGeom>
              <a:avLst/>
              <a:gdLst/>
              <a:ahLst/>
              <a:cxnLst/>
              <a:rect l="l" t="t" r="r" b="b"/>
              <a:pathLst>
                <a:path w="3043" h="2423" extrusionOk="0">
                  <a:moveTo>
                    <a:pt x="2481" y="0"/>
                  </a:moveTo>
                  <a:cubicBezTo>
                    <a:pt x="2401" y="0"/>
                    <a:pt x="2318" y="27"/>
                    <a:pt x="2243" y="89"/>
                  </a:cubicBezTo>
                  <a:lnTo>
                    <a:pt x="275" y="1822"/>
                  </a:lnTo>
                  <a:cubicBezTo>
                    <a:pt x="1" y="2051"/>
                    <a:pt x="261" y="2422"/>
                    <a:pt x="556" y="2422"/>
                  </a:cubicBezTo>
                  <a:cubicBezTo>
                    <a:pt x="640" y="2422"/>
                    <a:pt x="726" y="2392"/>
                    <a:pt x="804" y="2321"/>
                  </a:cubicBezTo>
                  <a:lnTo>
                    <a:pt x="2742" y="618"/>
                  </a:lnTo>
                  <a:cubicBezTo>
                    <a:pt x="3042" y="364"/>
                    <a:pt x="2779" y="0"/>
                    <a:pt x="248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0"/>
            <p:cNvSpPr/>
            <p:nvPr/>
          </p:nvSpPr>
          <p:spPr>
            <a:xfrm>
              <a:off x="5178050" y="2106100"/>
              <a:ext cx="47950" cy="78700"/>
            </a:xfrm>
            <a:custGeom>
              <a:avLst/>
              <a:gdLst/>
              <a:ahLst/>
              <a:cxnLst/>
              <a:rect l="l" t="t" r="r" b="b"/>
              <a:pathLst>
                <a:path w="1918" h="3148" extrusionOk="0">
                  <a:moveTo>
                    <a:pt x="1477" y="0"/>
                  </a:moveTo>
                  <a:cubicBezTo>
                    <a:pt x="1330" y="0"/>
                    <a:pt x="1183" y="78"/>
                    <a:pt x="1124" y="253"/>
                  </a:cubicBezTo>
                  <a:cubicBezTo>
                    <a:pt x="889" y="1076"/>
                    <a:pt x="566" y="1868"/>
                    <a:pt x="185" y="2602"/>
                  </a:cubicBezTo>
                  <a:cubicBezTo>
                    <a:pt x="0" y="2889"/>
                    <a:pt x="245" y="3148"/>
                    <a:pt x="500" y="3148"/>
                  </a:cubicBezTo>
                  <a:cubicBezTo>
                    <a:pt x="610" y="3148"/>
                    <a:pt x="722" y="3099"/>
                    <a:pt x="801" y="2984"/>
                  </a:cubicBezTo>
                  <a:cubicBezTo>
                    <a:pt x="1242" y="2191"/>
                    <a:pt x="1594" y="1340"/>
                    <a:pt x="1829" y="459"/>
                  </a:cubicBezTo>
                  <a:cubicBezTo>
                    <a:pt x="1917" y="177"/>
                    <a:pt x="1698" y="0"/>
                    <a:pt x="14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0"/>
            <p:cNvSpPr/>
            <p:nvPr/>
          </p:nvSpPr>
          <p:spPr>
            <a:xfrm>
              <a:off x="5113650" y="2099400"/>
              <a:ext cx="21325" cy="85725"/>
            </a:xfrm>
            <a:custGeom>
              <a:avLst/>
              <a:gdLst/>
              <a:ahLst/>
              <a:cxnLst/>
              <a:rect l="l" t="t" r="r" b="b"/>
              <a:pathLst>
                <a:path w="853" h="3429" extrusionOk="0">
                  <a:moveTo>
                    <a:pt x="368" y="0"/>
                  </a:moveTo>
                  <a:cubicBezTo>
                    <a:pt x="184" y="0"/>
                    <a:pt x="1" y="125"/>
                    <a:pt x="1" y="375"/>
                  </a:cubicBezTo>
                  <a:cubicBezTo>
                    <a:pt x="1" y="1285"/>
                    <a:pt x="118" y="2166"/>
                    <a:pt x="118" y="3076"/>
                  </a:cubicBezTo>
                  <a:cubicBezTo>
                    <a:pt x="118" y="3311"/>
                    <a:pt x="302" y="3428"/>
                    <a:pt x="485" y="3428"/>
                  </a:cubicBezTo>
                  <a:cubicBezTo>
                    <a:pt x="669" y="3428"/>
                    <a:pt x="852" y="3311"/>
                    <a:pt x="852" y="3076"/>
                  </a:cubicBezTo>
                  <a:cubicBezTo>
                    <a:pt x="852" y="2166"/>
                    <a:pt x="735" y="1285"/>
                    <a:pt x="735" y="375"/>
                  </a:cubicBezTo>
                  <a:cubicBezTo>
                    <a:pt x="735" y="125"/>
                    <a:pt x="551" y="0"/>
                    <a:pt x="3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0"/>
            <p:cNvSpPr/>
            <p:nvPr/>
          </p:nvSpPr>
          <p:spPr>
            <a:xfrm>
              <a:off x="4997400" y="2142925"/>
              <a:ext cx="89850" cy="63825"/>
            </a:xfrm>
            <a:custGeom>
              <a:avLst/>
              <a:gdLst/>
              <a:ahLst/>
              <a:cxnLst/>
              <a:rect l="l" t="t" r="r" b="b"/>
              <a:pathLst>
                <a:path w="3594" h="2553" extrusionOk="0">
                  <a:moveTo>
                    <a:pt x="544" y="1"/>
                  </a:moveTo>
                  <a:cubicBezTo>
                    <a:pt x="262" y="1"/>
                    <a:pt x="1" y="378"/>
                    <a:pt x="276" y="630"/>
                  </a:cubicBezTo>
                  <a:cubicBezTo>
                    <a:pt x="1069" y="1364"/>
                    <a:pt x="1920" y="1981"/>
                    <a:pt x="2889" y="2509"/>
                  </a:cubicBezTo>
                  <a:cubicBezTo>
                    <a:pt x="2948" y="2539"/>
                    <a:pt x="3006" y="2552"/>
                    <a:pt x="3061" y="2552"/>
                  </a:cubicBezTo>
                  <a:cubicBezTo>
                    <a:pt x="3386" y="2552"/>
                    <a:pt x="3593" y="2090"/>
                    <a:pt x="3241" y="1863"/>
                  </a:cubicBezTo>
                  <a:cubicBezTo>
                    <a:pt x="2361" y="1394"/>
                    <a:pt x="1538" y="806"/>
                    <a:pt x="775" y="102"/>
                  </a:cubicBezTo>
                  <a:cubicBezTo>
                    <a:pt x="704" y="31"/>
                    <a:pt x="623" y="1"/>
                    <a:pt x="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4" name="Google Shape;274;p20"/>
          <p:cNvSpPr/>
          <p:nvPr/>
        </p:nvSpPr>
        <p:spPr>
          <a:xfrm>
            <a:off x="7149149" y="106325"/>
            <a:ext cx="1873610" cy="1278613"/>
          </a:xfrm>
          <a:custGeom>
            <a:avLst/>
            <a:gdLst/>
            <a:ahLst/>
            <a:cxnLst/>
            <a:rect l="l" t="t" r="r" b="b"/>
            <a:pathLst>
              <a:path w="41988" h="28654" extrusionOk="0">
                <a:moveTo>
                  <a:pt x="1938" y="2330"/>
                </a:moveTo>
                <a:cubicBezTo>
                  <a:pt x="1968" y="2389"/>
                  <a:pt x="1997" y="2418"/>
                  <a:pt x="1997" y="2448"/>
                </a:cubicBezTo>
                <a:cubicBezTo>
                  <a:pt x="1909" y="2595"/>
                  <a:pt x="1821" y="2771"/>
                  <a:pt x="1733" y="2947"/>
                </a:cubicBezTo>
                <a:lnTo>
                  <a:pt x="1557" y="3094"/>
                </a:lnTo>
                <a:cubicBezTo>
                  <a:pt x="1468" y="3094"/>
                  <a:pt x="1351" y="3123"/>
                  <a:pt x="1292" y="3211"/>
                </a:cubicBezTo>
                <a:cubicBezTo>
                  <a:pt x="1468" y="2888"/>
                  <a:pt x="1703" y="2595"/>
                  <a:pt x="1938" y="2330"/>
                </a:cubicBezTo>
                <a:close/>
                <a:moveTo>
                  <a:pt x="2232" y="3006"/>
                </a:moveTo>
                <a:lnTo>
                  <a:pt x="2232" y="3035"/>
                </a:lnTo>
                <a:cubicBezTo>
                  <a:pt x="2144" y="3152"/>
                  <a:pt x="2056" y="3299"/>
                  <a:pt x="1997" y="3417"/>
                </a:cubicBezTo>
                <a:cubicBezTo>
                  <a:pt x="1997" y="3417"/>
                  <a:pt x="1968" y="3387"/>
                  <a:pt x="1968" y="3358"/>
                </a:cubicBezTo>
                <a:lnTo>
                  <a:pt x="2056" y="3152"/>
                </a:lnTo>
                <a:lnTo>
                  <a:pt x="2232" y="3006"/>
                </a:lnTo>
                <a:close/>
                <a:moveTo>
                  <a:pt x="3612" y="3064"/>
                </a:moveTo>
                <a:cubicBezTo>
                  <a:pt x="3788" y="3299"/>
                  <a:pt x="3994" y="3563"/>
                  <a:pt x="4140" y="3798"/>
                </a:cubicBezTo>
                <a:cubicBezTo>
                  <a:pt x="4082" y="3828"/>
                  <a:pt x="4052" y="3857"/>
                  <a:pt x="4023" y="3886"/>
                </a:cubicBezTo>
                <a:cubicBezTo>
                  <a:pt x="3906" y="3710"/>
                  <a:pt x="3788" y="3475"/>
                  <a:pt x="3671" y="3270"/>
                </a:cubicBezTo>
                <a:cubicBezTo>
                  <a:pt x="3641" y="3211"/>
                  <a:pt x="3612" y="3123"/>
                  <a:pt x="3612" y="3064"/>
                </a:cubicBezTo>
                <a:close/>
                <a:moveTo>
                  <a:pt x="2437" y="3710"/>
                </a:moveTo>
                <a:cubicBezTo>
                  <a:pt x="2526" y="3945"/>
                  <a:pt x="2584" y="4151"/>
                  <a:pt x="2614" y="4386"/>
                </a:cubicBezTo>
                <a:cubicBezTo>
                  <a:pt x="2496" y="4209"/>
                  <a:pt x="2379" y="4033"/>
                  <a:pt x="2261" y="3857"/>
                </a:cubicBezTo>
                <a:lnTo>
                  <a:pt x="2437" y="3710"/>
                </a:lnTo>
                <a:close/>
                <a:moveTo>
                  <a:pt x="2913" y="784"/>
                </a:moveTo>
                <a:cubicBezTo>
                  <a:pt x="4112" y="784"/>
                  <a:pt x="5501" y="2390"/>
                  <a:pt x="6108" y="3299"/>
                </a:cubicBezTo>
                <a:cubicBezTo>
                  <a:pt x="6754" y="4239"/>
                  <a:pt x="6989" y="5325"/>
                  <a:pt x="7723" y="6206"/>
                </a:cubicBezTo>
                <a:lnTo>
                  <a:pt x="7370" y="6030"/>
                </a:lnTo>
                <a:cubicBezTo>
                  <a:pt x="6959" y="5296"/>
                  <a:pt x="6519" y="4591"/>
                  <a:pt x="6020" y="3916"/>
                </a:cubicBezTo>
                <a:cubicBezTo>
                  <a:pt x="5814" y="3534"/>
                  <a:pt x="5609" y="3152"/>
                  <a:pt x="5344" y="2800"/>
                </a:cubicBezTo>
                <a:cubicBezTo>
                  <a:pt x="5109" y="2242"/>
                  <a:pt x="4698" y="1772"/>
                  <a:pt x="4199" y="1449"/>
                </a:cubicBezTo>
                <a:cubicBezTo>
                  <a:pt x="4135" y="1406"/>
                  <a:pt x="4070" y="1379"/>
                  <a:pt x="4006" y="1379"/>
                </a:cubicBezTo>
                <a:cubicBezTo>
                  <a:pt x="3982" y="1379"/>
                  <a:pt x="3958" y="1383"/>
                  <a:pt x="3935" y="1391"/>
                </a:cubicBezTo>
                <a:lnTo>
                  <a:pt x="3788" y="1215"/>
                </a:lnTo>
                <a:cubicBezTo>
                  <a:pt x="3718" y="1130"/>
                  <a:pt x="3613" y="1086"/>
                  <a:pt x="3510" y="1086"/>
                </a:cubicBezTo>
                <a:cubicBezTo>
                  <a:pt x="3400" y="1086"/>
                  <a:pt x="3291" y="1137"/>
                  <a:pt x="3230" y="1244"/>
                </a:cubicBezTo>
                <a:cubicBezTo>
                  <a:pt x="3201" y="1244"/>
                  <a:pt x="3171" y="1273"/>
                  <a:pt x="3142" y="1273"/>
                </a:cubicBezTo>
                <a:cubicBezTo>
                  <a:pt x="3098" y="1259"/>
                  <a:pt x="3061" y="1251"/>
                  <a:pt x="3028" y="1251"/>
                </a:cubicBezTo>
                <a:cubicBezTo>
                  <a:pt x="2995" y="1251"/>
                  <a:pt x="2966" y="1259"/>
                  <a:pt x="2937" y="1273"/>
                </a:cubicBezTo>
                <a:cubicBezTo>
                  <a:pt x="2899" y="1216"/>
                  <a:pt x="2836" y="1184"/>
                  <a:pt x="2773" y="1184"/>
                </a:cubicBezTo>
                <a:cubicBezTo>
                  <a:pt x="2738" y="1184"/>
                  <a:pt x="2704" y="1194"/>
                  <a:pt x="2672" y="1215"/>
                </a:cubicBezTo>
                <a:cubicBezTo>
                  <a:pt x="2467" y="1391"/>
                  <a:pt x="2261" y="1538"/>
                  <a:pt x="2085" y="1714"/>
                </a:cubicBezTo>
                <a:cubicBezTo>
                  <a:pt x="1968" y="1743"/>
                  <a:pt x="1909" y="1831"/>
                  <a:pt x="1880" y="1919"/>
                </a:cubicBezTo>
                <a:cubicBezTo>
                  <a:pt x="1674" y="2095"/>
                  <a:pt x="1498" y="2301"/>
                  <a:pt x="1322" y="2506"/>
                </a:cubicBezTo>
                <a:cubicBezTo>
                  <a:pt x="1439" y="2095"/>
                  <a:pt x="1703" y="1743"/>
                  <a:pt x="2056" y="1508"/>
                </a:cubicBezTo>
                <a:cubicBezTo>
                  <a:pt x="2291" y="1391"/>
                  <a:pt x="2379" y="1156"/>
                  <a:pt x="2349" y="921"/>
                </a:cubicBezTo>
                <a:cubicBezTo>
                  <a:pt x="2530" y="827"/>
                  <a:pt x="2719" y="784"/>
                  <a:pt x="2913" y="784"/>
                </a:cubicBezTo>
                <a:close/>
                <a:moveTo>
                  <a:pt x="4551" y="6500"/>
                </a:moveTo>
                <a:cubicBezTo>
                  <a:pt x="4757" y="6764"/>
                  <a:pt x="4992" y="7028"/>
                  <a:pt x="5227" y="7292"/>
                </a:cubicBezTo>
                <a:cubicBezTo>
                  <a:pt x="4874" y="7204"/>
                  <a:pt x="4522" y="7116"/>
                  <a:pt x="4170" y="7057"/>
                </a:cubicBezTo>
                <a:cubicBezTo>
                  <a:pt x="4140" y="6969"/>
                  <a:pt x="4140" y="6852"/>
                  <a:pt x="4111" y="6793"/>
                </a:cubicBezTo>
                <a:lnTo>
                  <a:pt x="4111" y="6793"/>
                </a:lnTo>
                <a:cubicBezTo>
                  <a:pt x="4132" y="6796"/>
                  <a:pt x="4153" y="6798"/>
                  <a:pt x="4174" y="6798"/>
                </a:cubicBezTo>
                <a:cubicBezTo>
                  <a:pt x="4357" y="6798"/>
                  <a:pt x="4525" y="6684"/>
                  <a:pt x="4551" y="6500"/>
                </a:cubicBezTo>
                <a:close/>
                <a:moveTo>
                  <a:pt x="9543" y="7204"/>
                </a:moveTo>
                <a:cubicBezTo>
                  <a:pt x="9660" y="7204"/>
                  <a:pt x="9749" y="7234"/>
                  <a:pt x="9866" y="7234"/>
                </a:cubicBezTo>
                <a:lnTo>
                  <a:pt x="9749" y="7263"/>
                </a:lnTo>
                <a:cubicBezTo>
                  <a:pt x="9719" y="7263"/>
                  <a:pt x="9719" y="7292"/>
                  <a:pt x="9690" y="7292"/>
                </a:cubicBezTo>
                <a:lnTo>
                  <a:pt x="9543" y="7204"/>
                </a:lnTo>
                <a:close/>
                <a:moveTo>
                  <a:pt x="17500" y="7351"/>
                </a:moveTo>
                <a:cubicBezTo>
                  <a:pt x="17529" y="7439"/>
                  <a:pt x="17500" y="7498"/>
                  <a:pt x="17441" y="7557"/>
                </a:cubicBezTo>
                <a:lnTo>
                  <a:pt x="17295" y="7557"/>
                </a:lnTo>
                <a:cubicBezTo>
                  <a:pt x="17324" y="7498"/>
                  <a:pt x="17353" y="7410"/>
                  <a:pt x="17383" y="7351"/>
                </a:cubicBezTo>
                <a:close/>
                <a:moveTo>
                  <a:pt x="1234" y="6265"/>
                </a:moveTo>
                <a:cubicBezTo>
                  <a:pt x="1439" y="6588"/>
                  <a:pt x="1645" y="6911"/>
                  <a:pt x="1850" y="7234"/>
                </a:cubicBezTo>
                <a:cubicBezTo>
                  <a:pt x="1821" y="7410"/>
                  <a:pt x="1909" y="7557"/>
                  <a:pt x="2056" y="7645"/>
                </a:cubicBezTo>
                <a:cubicBezTo>
                  <a:pt x="2173" y="7850"/>
                  <a:pt x="2291" y="8056"/>
                  <a:pt x="2408" y="8261"/>
                </a:cubicBezTo>
                <a:cubicBezTo>
                  <a:pt x="2349" y="8320"/>
                  <a:pt x="2320" y="8349"/>
                  <a:pt x="2291" y="8408"/>
                </a:cubicBezTo>
                <a:cubicBezTo>
                  <a:pt x="1850" y="7850"/>
                  <a:pt x="1498" y="7204"/>
                  <a:pt x="1292" y="6529"/>
                </a:cubicBezTo>
                <a:lnTo>
                  <a:pt x="1292" y="6500"/>
                </a:lnTo>
                <a:cubicBezTo>
                  <a:pt x="1263" y="6441"/>
                  <a:pt x="1234" y="6353"/>
                  <a:pt x="1234" y="6265"/>
                </a:cubicBezTo>
                <a:close/>
                <a:moveTo>
                  <a:pt x="9631" y="8790"/>
                </a:moveTo>
                <a:lnTo>
                  <a:pt x="9925" y="8849"/>
                </a:lnTo>
                <a:lnTo>
                  <a:pt x="9660" y="8937"/>
                </a:lnTo>
                <a:cubicBezTo>
                  <a:pt x="9660" y="8878"/>
                  <a:pt x="9660" y="8849"/>
                  <a:pt x="9631" y="8790"/>
                </a:cubicBezTo>
                <a:close/>
                <a:moveTo>
                  <a:pt x="5227" y="8966"/>
                </a:moveTo>
                <a:cubicBezTo>
                  <a:pt x="5374" y="9025"/>
                  <a:pt x="5520" y="9054"/>
                  <a:pt x="5667" y="9083"/>
                </a:cubicBezTo>
                <a:cubicBezTo>
                  <a:pt x="5520" y="9142"/>
                  <a:pt x="5403" y="9201"/>
                  <a:pt x="5286" y="9230"/>
                </a:cubicBezTo>
                <a:lnTo>
                  <a:pt x="5197" y="9230"/>
                </a:lnTo>
                <a:lnTo>
                  <a:pt x="5168" y="9172"/>
                </a:lnTo>
                <a:cubicBezTo>
                  <a:pt x="5197" y="9113"/>
                  <a:pt x="5197" y="9054"/>
                  <a:pt x="5227" y="8966"/>
                </a:cubicBezTo>
                <a:close/>
                <a:moveTo>
                  <a:pt x="12978" y="9230"/>
                </a:moveTo>
                <a:lnTo>
                  <a:pt x="13448" y="9406"/>
                </a:lnTo>
                <a:cubicBezTo>
                  <a:pt x="12391" y="9465"/>
                  <a:pt x="11334" y="9612"/>
                  <a:pt x="10277" y="9847"/>
                </a:cubicBezTo>
                <a:lnTo>
                  <a:pt x="10952" y="9583"/>
                </a:lnTo>
                <a:cubicBezTo>
                  <a:pt x="11628" y="9524"/>
                  <a:pt x="12303" y="9406"/>
                  <a:pt x="12978" y="9230"/>
                </a:cubicBezTo>
                <a:close/>
                <a:moveTo>
                  <a:pt x="19467" y="9230"/>
                </a:moveTo>
                <a:cubicBezTo>
                  <a:pt x="19526" y="9612"/>
                  <a:pt x="19614" y="9994"/>
                  <a:pt x="19702" y="10375"/>
                </a:cubicBezTo>
                <a:cubicBezTo>
                  <a:pt x="19585" y="10317"/>
                  <a:pt x="19467" y="10229"/>
                  <a:pt x="19379" y="10140"/>
                </a:cubicBezTo>
                <a:cubicBezTo>
                  <a:pt x="19321" y="9935"/>
                  <a:pt x="19262" y="9759"/>
                  <a:pt x="19203" y="9583"/>
                </a:cubicBezTo>
                <a:cubicBezTo>
                  <a:pt x="19291" y="9465"/>
                  <a:pt x="19379" y="9348"/>
                  <a:pt x="19467" y="9230"/>
                </a:cubicBezTo>
                <a:close/>
                <a:moveTo>
                  <a:pt x="19996" y="5912"/>
                </a:moveTo>
                <a:cubicBezTo>
                  <a:pt x="21376" y="7028"/>
                  <a:pt x="21875" y="8907"/>
                  <a:pt x="22081" y="10669"/>
                </a:cubicBezTo>
                <a:cubicBezTo>
                  <a:pt x="21699" y="8966"/>
                  <a:pt x="20994" y="7146"/>
                  <a:pt x="19996" y="5912"/>
                </a:cubicBezTo>
                <a:close/>
                <a:moveTo>
                  <a:pt x="19966" y="11609"/>
                </a:moveTo>
                <a:cubicBezTo>
                  <a:pt x="20143" y="12284"/>
                  <a:pt x="20289" y="12989"/>
                  <a:pt x="20436" y="13693"/>
                </a:cubicBezTo>
                <a:cubicBezTo>
                  <a:pt x="20201" y="12989"/>
                  <a:pt x="19996" y="12284"/>
                  <a:pt x="19790" y="11609"/>
                </a:cubicBezTo>
                <a:close/>
                <a:moveTo>
                  <a:pt x="22374" y="14104"/>
                </a:moveTo>
                <a:lnTo>
                  <a:pt x="22395" y="14353"/>
                </a:lnTo>
                <a:lnTo>
                  <a:pt x="22395" y="14353"/>
                </a:lnTo>
                <a:cubicBezTo>
                  <a:pt x="22386" y="14288"/>
                  <a:pt x="22374" y="14220"/>
                  <a:pt x="22374" y="14163"/>
                </a:cubicBezTo>
                <a:cubicBezTo>
                  <a:pt x="22374" y="14134"/>
                  <a:pt x="22374" y="14104"/>
                  <a:pt x="22374" y="14104"/>
                </a:cubicBezTo>
                <a:close/>
                <a:moveTo>
                  <a:pt x="18675" y="11726"/>
                </a:moveTo>
                <a:lnTo>
                  <a:pt x="18675" y="11726"/>
                </a:lnTo>
                <a:cubicBezTo>
                  <a:pt x="19027" y="12900"/>
                  <a:pt x="19379" y="14046"/>
                  <a:pt x="19761" y="15191"/>
                </a:cubicBezTo>
                <a:cubicBezTo>
                  <a:pt x="19732" y="15183"/>
                  <a:pt x="19702" y="15180"/>
                  <a:pt x="19673" y="15180"/>
                </a:cubicBezTo>
                <a:cubicBezTo>
                  <a:pt x="19585" y="15180"/>
                  <a:pt x="19497" y="15213"/>
                  <a:pt x="19409" y="15279"/>
                </a:cubicBezTo>
                <a:cubicBezTo>
                  <a:pt x="19144" y="14075"/>
                  <a:pt x="18851" y="12930"/>
                  <a:pt x="18675" y="11726"/>
                </a:cubicBezTo>
                <a:close/>
                <a:moveTo>
                  <a:pt x="23226" y="18450"/>
                </a:moveTo>
                <a:cubicBezTo>
                  <a:pt x="23431" y="19008"/>
                  <a:pt x="23695" y="19507"/>
                  <a:pt x="24018" y="19977"/>
                </a:cubicBezTo>
                <a:cubicBezTo>
                  <a:pt x="23872" y="19918"/>
                  <a:pt x="23725" y="19830"/>
                  <a:pt x="23578" y="19742"/>
                </a:cubicBezTo>
                <a:cubicBezTo>
                  <a:pt x="23461" y="19331"/>
                  <a:pt x="23343" y="18890"/>
                  <a:pt x="23226" y="18479"/>
                </a:cubicBezTo>
                <a:lnTo>
                  <a:pt x="23226" y="18450"/>
                </a:lnTo>
                <a:close/>
                <a:moveTo>
                  <a:pt x="25075" y="21063"/>
                </a:moveTo>
                <a:cubicBezTo>
                  <a:pt x="25898" y="21650"/>
                  <a:pt x="26896" y="21973"/>
                  <a:pt x="27924" y="22003"/>
                </a:cubicBezTo>
                <a:cubicBezTo>
                  <a:pt x="28011" y="22005"/>
                  <a:pt x="28098" y="22006"/>
                  <a:pt x="28185" y="22006"/>
                </a:cubicBezTo>
                <a:cubicBezTo>
                  <a:pt x="30117" y="22006"/>
                  <a:pt x="31972" y="21405"/>
                  <a:pt x="33855" y="21180"/>
                </a:cubicBezTo>
                <a:cubicBezTo>
                  <a:pt x="33884" y="21239"/>
                  <a:pt x="33943" y="21327"/>
                  <a:pt x="34001" y="21386"/>
                </a:cubicBezTo>
                <a:cubicBezTo>
                  <a:pt x="32944" y="21503"/>
                  <a:pt x="31917" y="21680"/>
                  <a:pt x="30889" y="21944"/>
                </a:cubicBezTo>
                <a:lnTo>
                  <a:pt x="29773" y="22003"/>
                </a:lnTo>
                <a:cubicBezTo>
                  <a:pt x="29421" y="22003"/>
                  <a:pt x="29069" y="22032"/>
                  <a:pt x="28716" y="22061"/>
                </a:cubicBezTo>
                <a:cubicBezTo>
                  <a:pt x="28687" y="22061"/>
                  <a:pt x="28628" y="22061"/>
                  <a:pt x="28599" y="22091"/>
                </a:cubicBezTo>
                <a:lnTo>
                  <a:pt x="27307" y="22179"/>
                </a:lnTo>
                <a:lnTo>
                  <a:pt x="27278" y="22149"/>
                </a:lnTo>
                <a:cubicBezTo>
                  <a:pt x="26602" y="21797"/>
                  <a:pt x="25868" y="21533"/>
                  <a:pt x="25134" y="21357"/>
                </a:cubicBezTo>
                <a:cubicBezTo>
                  <a:pt x="25105" y="21298"/>
                  <a:pt x="25046" y="21239"/>
                  <a:pt x="24987" y="21210"/>
                </a:cubicBezTo>
                <a:cubicBezTo>
                  <a:pt x="25017" y="21151"/>
                  <a:pt x="25046" y="21122"/>
                  <a:pt x="25075" y="21063"/>
                </a:cubicBezTo>
                <a:close/>
                <a:moveTo>
                  <a:pt x="36145" y="22502"/>
                </a:moveTo>
                <a:lnTo>
                  <a:pt x="36233" y="22590"/>
                </a:lnTo>
                <a:cubicBezTo>
                  <a:pt x="36204" y="22575"/>
                  <a:pt x="36167" y="22568"/>
                  <a:pt x="36130" y="22568"/>
                </a:cubicBezTo>
                <a:cubicBezTo>
                  <a:pt x="36094" y="22568"/>
                  <a:pt x="36057" y="22575"/>
                  <a:pt x="36027" y="22590"/>
                </a:cubicBezTo>
                <a:lnTo>
                  <a:pt x="36145" y="22502"/>
                </a:lnTo>
                <a:close/>
                <a:moveTo>
                  <a:pt x="32181" y="23324"/>
                </a:moveTo>
                <a:lnTo>
                  <a:pt x="31887" y="23441"/>
                </a:lnTo>
                <a:cubicBezTo>
                  <a:pt x="31829" y="23441"/>
                  <a:pt x="31770" y="23471"/>
                  <a:pt x="31741" y="23500"/>
                </a:cubicBezTo>
                <a:lnTo>
                  <a:pt x="31564" y="23412"/>
                </a:lnTo>
                <a:cubicBezTo>
                  <a:pt x="31770" y="23383"/>
                  <a:pt x="31976" y="23353"/>
                  <a:pt x="32181" y="23324"/>
                </a:cubicBezTo>
                <a:close/>
                <a:moveTo>
                  <a:pt x="37114" y="21885"/>
                </a:moveTo>
                <a:lnTo>
                  <a:pt x="37114" y="21885"/>
                </a:lnTo>
                <a:cubicBezTo>
                  <a:pt x="37877" y="22120"/>
                  <a:pt x="38494" y="22737"/>
                  <a:pt x="38729" y="23500"/>
                </a:cubicBezTo>
                <a:lnTo>
                  <a:pt x="38670" y="23500"/>
                </a:lnTo>
                <a:cubicBezTo>
                  <a:pt x="38230" y="22883"/>
                  <a:pt x="37701" y="22355"/>
                  <a:pt x="37114" y="21885"/>
                </a:cubicBezTo>
                <a:close/>
                <a:moveTo>
                  <a:pt x="24107" y="23177"/>
                </a:moveTo>
                <a:lnTo>
                  <a:pt x="25164" y="23441"/>
                </a:lnTo>
                <a:cubicBezTo>
                  <a:pt x="24606" y="23559"/>
                  <a:pt x="24048" y="23617"/>
                  <a:pt x="23490" y="23617"/>
                </a:cubicBezTo>
                <a:cubicBezTo>
                  <a:pt x="23607" y="23588"/>
                  <a:pt x="23695" y="23559"/>
                  <a:pt x="23813" y="23500"/>
                </a:cubicBezTo>
                <a:cubicBezTo>
                  <a:pt x="23960" y="23471"/>
                  <a:pt x="24077" y="23353"/>
                  <a:pt x="24107" y="23177"/>
                </a:cubicBezTo>
                <a:close/>
                <a:moveTo>
                  <a:pt x="36791" y="25086"/>
                </a:moveTo>
                <a:lnTo>
                  <a:pt x="36791" y="25144"/>
                </a:lnTo>
                <a:cubicBezTo>
                  <a:pt x="36673" y="25203"/>
                  <a:pt x="36556" y="25232"/>
                  <a:pt x="36409" y="25262"/>
                </a:cubicBezTo>
                <a:lnTo>
                  <a:pt x="36556" y="25144"/>
                </a:lnTo>
                <a:lnTo>
                  <a:pt x="36791" y="25086"/>
                </a:lnTo>
                <a:close/>
                <a:moveTo>
                  <a:pt x="33003" y="24381"/>
                </a:moveTo>
                <a:cubicBezTo>
                  <a:pt x="33053" y="24678"/>
                  <a:pt x="33311" y="24871"/>
                  <a:pt x="33603" y="24871"/>
                </a:cubicBezTo>
                <a:cubicBezTo>
                  <a:pt x="33657" y="24871"/>
                  <a:pt x="33712" y="24864"/>
                  <a:pt x="33767" y="24851"/>
                </a:cubicBezTo>
                <a:lnTo>
                  <a:pt x="34060" y="24763"/>
                </a:lnTo>
                <a:lnTo>
                  <a:pt x="34060" y="24763"/>
                </a:lnTo>
                <a:cubicBezTo>
                  <a:pt x="33972" y="24821"/>
                  <a:pt x="33884" y="24880"/>
                  <a:pt x="33796" y="24968"/>
                </a:cubicBezTo>
                <a:cubicBezTo>
                  <a:pt x="33708" y="25086"/>
                  <a:pt x="33620" y="25232"/>
                  <a:pt x="33620" y="25379"/>
                </a:cubicBezTo>
                <a:cubicBezTo>
                  <a:pt x="33385" y="25056"/>
                  <a:pt x="33150" y="24763"/>
                  <a:pt x="32915" y="24469"/>
                </a:cubicBezTo>
                <a:lnTo>
                  <a:pt x="32886" y="24440"/>
                </a:lnTo>
                <a:lnTo>
                  <a:pt x="32827" y="24381"/>
                </a:lnTo>
                <a:close/>
                <a:moveTo>
                  <a:pt x="40138" y="24821"/>
                </a:moveTo>
                <a:lnTo>
                  <a:pt x="40138" y="24821"/>
                </a:lnTo>
                <a:cubicBezTo>
                  <a:pt x="40226" y="25203"/>
                  <a:pt x="40256" y="25585"/>
                  <a:pt x="40197" y="25996"/>
                </a:cubicBezTo>
                <a:cubicBezTo>
                  <a:pt x="40197" y="25614"/>
                  <a:pt x="40167" y="25203"/>
                  <a:pt x="40138" y="24821"/>
                </a:cubicBezTo>
                <a:close/>
                <a:moveTo>
                  <a:pt x="38553" y="25908"/>
                </a:moveTo>
                <a:cubicBezTo>
                  <a:pt x="38582" y="26054"/>
                  <a:pt x="38611" y="26231"/>
                  <a:pt x="38611" y="26407"/>
                </a:cubicBezTo>
                <a:cubicBezTo>
                  <a:pt x="38494" y="26348"/>
                  <a:pt x="38406" y="26289"/>
                  <a:pt x="38318" y="26201"/>
                </a:cubicBezTo>
                <a:cubicBezTo>
                  <a:pt x="38406" y="26113"/>
                  <a:pt x="38464" y="25996"/>
                  <a:pt x="38553" y="25908"/>
                </a:cubicBezTo>
                <a:close/>
                <a:moveTo>
                  <a:pt x="34295" y="26201"/>
                </a:moveTo>
                <a:cubicBezTo>
                  <a:pt x="34354" y="26201"/>
                  <a:pt x="34413" y="26231"/>
                  <a:pt x="34501" y="26260"/>
                </a:cubicBezTo>
                <a:cubicBezTo>
                  <a:pt x="34501" y="26319"/>
                  <a:pt x="34501" y="26377"/>
                  <a:pt x="34559" y="26436"/>
                </a:cubicBezTo>
                <a:cubicBezTo>
                  <a:pt x="34559" y="26436"/>
                  <a:pt x="34559" y="26466"/>
                  <a:pt x="34559" y="26466"/>
                </a:cubicBezTo>
                <a:cubicBezTo>
                  <a:pt x="34471" y="26377"/>
                  <a:pt x="34383" y="26289"/>
                  <a:pt x="34295" y="26201"/>
                </a:cubicBezTo>
                <a:close/>
                <a:moveTo>
                  <a:pt x="37378" y="26818"/>
                </a:moveTo>
                <a:cubicBezTo>
                  <a:pt x="37525" y="26935"/>
                  <a:pt x="37672" y="27053"/>
                  <a:pt x="37819" y="27170"/>
                </a:cubicBezTo>
                <a:lnTo>
                  <a:pt x="37701" y="27200"/>
                </a:lnTo>
                <a:cubicBezTo>
                  <a:pt x="37601" y="27214"/>
                  <a:pt x="37502" y="27221"/>
                  <a:pt x="37403" y="27221"/>
                </a:cubicBezTo>
                <a:cubicBezTo>
                  <a:pt x="37094" y="27221"/>
                  <a:pt x="36793" y="27150"/>
                  <a:pt x="36527" y="26994"/>
                </a:cubicBezTo>
                <a:cubicBezTo>
                  <a:pt x="36820" y="26965"/>
                  <a:pt x="37114" y="26906"/>
                  <a:pt x="37378" y="26818"/>
                </a:cubicBezTo>
                <a:close/>
                <a:moveTo>
                  <a:pt x="38993" y="27669"/>
                </a:moveTo>
                <a:lnTo>
                  <a:pt x="39081" y="27699"/>
                </a:lnTo>
                <a:cubicBezTo>
                  <a:pt x="38964" y="27757"/>
                  <a:pt x="38846" y="27787"/>
                  <a:pt x="38729" y="27816"/>
                </a:cubicBezTo>
                <a:cubicBezTo>
                  <a:pt x="38817" y="27787"/>
                  <a:pt x="38905" y="27728"/>
                  <a:pt x="38993" y="27669"/>
                </a:cubicBezTo>
                <a:close/>
                <a:moveTo>
                  <a:pt x="3022" y="1"/>
                </a:moveTo>
                <a:cubicBezTo>
                  <a:pt x="2589" y="1"/>
                  <a:pt x="2154" y="145"/>
                  <a:pt x="1791" y="422"/>
                </a:cubicBezTo>
                <a:cubicBezTo>
                  <a:pt x="1733" y="422"/>
                  <a:pt x="1645" y="451"/>
                  <a:pt x="1586" y="510"/>
                </a:cubicBezTo>
                <a:cubicBezTo>
                  <a:pt x="588" y="1097"/>
                  <a:pt x="177" y="2154"/>
                  <a:pt x="30" y="3270"/>
                </a:cubicBezTo>
                <a:cubicBezTo>
                  <a:pt x="0" y="3446"/>
                  <a:pt x="88" y="3652"/>
                  <a:pt x="265" y="3769"/>
                </a:cubicBezTo>
                <a:cubicBezTo>
                  <a:pt x="0" y="6177"/>
                  <a:pt x="1057" y="9083"/>
                  <a:pt x="3201" y="10317"/>
                </a:cubicBezTo>
                <a:cubicBezTo>
                  <a:pt x="4235" y="10915"/>
                  <a:pt x="5325" y="11120"/>
                  <a:pt x="6439" y="11120"/>
                </a:cubicBezTo>
                <a:cubicBezTo>
                  <a:pt x="8772" y="11120"/>
                  <a:pt x="11212" y="10220"/>
                  <a:pt x="13478" y="10140"/>
                </a:cubicBezTo>
                <a:cubicBezTo>
                  <a:pt x="13542" y="10138"/>
                  <a:pt x="13607" y="10136"/>
                  <a:pt x="13672" y="10136"/>
                </a:cubicBezTo>
                <a:cubicBezTo>
                  <a:pt x="14258" y="10136"/>
                  <a:pt x="14858" y="10255"/>
                  <a:pt x="15386" y="10493"/>
                </a:cubicBezTo>
                <a:cubicBezTo>
                  <a:pt x="15915" y="10845"/>
                  <a:pt x="16384" y="11286"/>
                  <a:pt x="16766" y="11785"/>
                </a:cubicBezTo>
                <a:cubicBezTo>
                  <a:pt x="17060" y="12959"/>
                  <a:pt x="17353" y="14163"/>
                  <a:pt x="17764" y="15308"/>
                </a:cubicBezTo>
                <a:cubicBezTo>
                  <a:pt x="17941" y="17158"/>
                  <a:pt x="17882" y="19154"/>
                  <a:pt x="18117" y="20505"/>
                </a:cubicBezTo>
                <a:cubicBezTo>
                  <a:pt x="18234" y="21122"/>
                  <a:pt x="18469" y="21680"/>
                  <a:pt x="18792" y="22208"/>
                </a:cubicBezTo>
                <a:cubicBezTo>
                  <a:pt x="18880" y="22590"/>
                  <a:pt x="18998" y="22942"/>
                  <a:pt x="19086" y="23324"/>
                </a:cubicBezTo>
                <a:cubicBezTo>
                  <a:pt x="19159" y="23544"/>
                  <a:pt x="19328" y="23632"/>
                  <a:pt x="19508" y="23632"/>
                </a:cubicBezTo>
                <a:cubicBezTo>
                  <a:pt x="19688" y="23632"/>
                  <a:pt x="19878" y="23544"/>
                  <a:pt x="19996" y="23412"/>
                </a:cubicBezTo>
                <a:cubicBezTo>
                  <a:pt x="21032" y="24081"/>
                  <a:pt x="22362" y="24327"/>
                  <a:pt x="23719" y="24327"/>
                </a:cubicBezTo>
                <a:cubicBezTo>
                  <a:pt x="24861" y="24327"/>
                  <a:pt x="26023" y="24153"/>
                  <a:pt x="27043" y="23911"/>
                </a:cubicBezTo>
                <a:lnTo>
                  <a:pt x="27101" y="23911"/>
                </a:lnTo>
                <a:lnTo>
                  <a:pt x="27630" y="24029"/>
                </a:lnTo>
                <a:cubicBezTo>
                  <a:pt x="27654" y="24032"/>
                  <a:pt x="27677" y="24033"/>
                  <a:pt x="27701" y="24033"/>
                </a:cubicBezTo>
                <a:cubicBezTo>
                  <a:pt x="27910" y="24033"/>
                  <a:pt x="28106" y="23917"/>
                  <a:pt x="28158" y="23706"/>
                </a:cubicBezTo>
                <a:cubicBezTo>
                  <a:pt x="28514" y="23653"/>
                  <a:pt x="28864" y="23621"/>
                  <a:pt x="29208" y="23621"/>
                </a:cubicBezTo>
                <a:cubicBezTo>
                  <a:pt x="30197" y="23621"/>
                  <a:pt x="31133" y="23882"/>
                  <a:pt x="32005" y="24645"/>
                </a:cubicBezTo>
                <a:cubicBezTo>
                  <a:pt x="32856" y="25350"/>
                  <a:pt x="33414" y="26377"/>
                  <a:pt x="34178" y="27170"/>
                </a:cubicBezTo>
                <a:cubicBezTo>
                  <a:pt x="35011" y="28004"/>
                  <a:pt x="36604" y="28654"/>
                  <a:pt x="37993" y="28654"/>
                </a:cubicBezTo>
                <a:cubicBezTo>
                  <a:pt x="38610" y="28654"/>
                  <a:pt x="39187" y="28525"/>
                  <a:pt x="39639" y="28227"/>
                </a:cubicBezTo>
                <a:cubicBezTo>
                  <a:pt x="41988" y="26612"/>
                  <a:pt x="40813" y="23353"/>
                  <a:pt x="39052" y="21797"/>
                </a:cubicBezTo>
                <a:cubicBezTo>
                  <a:pt x="38964" y="21738"/>
                  <a:pt x="38876" y="21680"/>
                  <a:pt x="38817" y="21621"/>
                </a:cubicBezTo>
                <a:cubicBezTo>
                  <a:pt x="38406" y="21210"/>
                  <a:pt x="37907" y="20916"/>
                  <a:pt x="37349" y="20799"/>
                </a:cubicBezTo>
                <a:cubicBezTo>
                  <a:pt x="36577" y="20509"/>
                  <a:pt x="35761" y="20398"/>
                  <a:pt x="34927" y="20398"/>
                </a:cubicBezTo>
                <a:cubicBezTo>
                  <a:pt x="33729" y="20398"/>
                  <a:pt x="32494" y="20627"/>
                  <a:pt x="31300" y="20887"/>
                </a:cubicBezTo>
                <a:cubicBezTo>
                  <a:pt x="30353" y="21076"/>
                  <a:pt x="29376" y="21266"/>
                  <a:pt x="28410" y="21266"/>
                </a:cubicBezTo>
                <a:cubicBezTo>
                  <a:pt x="27729" y="21266"/>
                  <a:pt x="27053" y="21171"/>
                  <a:pt x="26397" y="20916"/>
                </a:cubicBezTo>
                <a:cubicBezTo>
                  <a:pt x="24224" y="20094"/>
                  <a:pt x="23431" y="17628"/>
                  <a:pt x="23167" y="15543"/>
                </a:cubicBezTo>
                <a:cubicBezTo>
                  <a:pt x="22756" y="12519"/>
                  <a:pt x="23431" y="8291"/>
                  <a:pt x="21053" y="5912"/>
                </a:cubicBezTo>
                <a:cubicBezTo>
                  <a:pt x="19966" y="4797"/>
                  <a:pt x="18498" y="4180"/>
                  <a:pt x="16972" y="4151"/>
                </a:cubicBezTo>
                <a:cubicBezTo>
                  <a:pt x="15973" y="4151"/>
                  <a:pt x="15092" y="4650"/>
                  <a:pt x="14212" y="5149"/>
                </a:cubicBezTo>
                <a:cubicBezTo>
                  <a:pt x="13712" y="5384"/>
                  <a:pt x="13272" y="5648"/>
                  <a:pt x="12832" y="5942"/>
                </a:cubicBezTo>
                <a:cubicBezTo>
                  <a:pt x="12274" y="6235"/>
                  <a:pt x="11686" y="6441"/>
                  <a:pt x="11099" y="6500"/>
                </a:cubicBezTo>
                <a:cubicBezTo>
                  <a:pt x="10889" y="6522"/>
                  <a:pt x="10693" y="6533"/>
                  <a:pt x="10509" y="6533"/>
                </a:cubicBezTo>
                <a:cubicBezTo>
                  <a:pt x="8507" y="6533"/>
                  <a:pt x="7964" y="5255"/>
                  <a:pt x="7077" y="3534"/>
                </a:cubicBezTo>
                <a:cubicBezTo>
                  <a:pt x="6372" y="2183"/>
                  <a:pt x="5315" y="862"/>
                  <a:pt x="3906" y="216"/>
                </a:cubicBezTo>
                <a:cubicBezTo>
                  <a:pt x="3628" y="71"/>
                  <a:pt x="3325" y="1"/>
                  <a:pt x="3022" y="1"/>
                </a:cubicBezTo>
                <a:close/>
              </a:path>
            </a:pathLst>
          </a:custGeom>
          <a:solidFill>
            <a:srgbClr val="B835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5" name="Google Shape;275;p20"/>
          <p:cNvGrpSpPr/>
          <p:nvPr/>
        </p:nvGrpSpPr>
        <p:grpSpPr>
          <a:xfrm>
            <a:off x="7814449" y="350764"/>
            <a:ext cx="1262527" cy="1424551"/>
            <a:chOff x="2063700" y="2307125"/>
            <a:chExt cx="618825" cy="698275"/>
          </a:xfrm>
        </p:grpSpPr>
        <p:sp>
          <p:nvSpPr>
            <p:cNvPr id="276" name="Google Shape;276;p20"/>
            <p:cNvSpPr/>
            <p:nvPr/>
          </p:nvSpPr>
          <p:spPr>
            <a:xfrm>
              <a:off x="2063700" y="2307125"/>
              <a:ext cx="618825" cy="698275"/>
            </a:xfrm>
            <a:custGeom>
              <a:avLst/>
              <a:gdLst/>
              <a:ahLst/>
              <a:cxnLst/>
              <a:rect l="l" t="t" r="r" b="b"/>
              <a:pathLst>
                <a:path w="24753" h="27931" extrusionOk="0">
                  <a:moveTo>
                    <a:pt x="10864" y="825"/>
                  </a:moveTo>
                  <a:cubicBezTo>
                    <a:pt x="12850" y="825"/>
                    <a:pt x="14870" y="1256"/>
                    <a:pt x="16460" y="2400"/>
                  </a:cubicBezTo>
                  <a:lnTo>
                    <a:pt x="16460" y="2400"/>
                  </a:lnTo>
                  <a:cubicBezTo>
                    <a:pt x="16473" y="2411"/>
                    <a:pt x="16487" y="2421"/>
                    <a:pt x="16501" y="2430"/>
                  </a:cubicBezTo>
                  <a:cubicBezTo>
                    <a:pt x="19878" y="4809"/>
                    <a:pt x="22198" y="8215"/>
                    <a:pt x="22462" y="12413"/>
                  </a:cubicBezTo>
                  <a:cubicBezTo>
                    <a:pt x="22756" y="16377"/>
                    <a:pt x="20935" y="20429"/>
                    <a:pt x="18322" y="23306"/>
                  </a:cubicBezTo>
                  <a:cubicBezTo>
                    <a:pt x="16619" y="25186"/>
                    <a:pt x="14064" y="26918"/>
                    <a:pt x="11451" y="27182"/>
                  </a:cubicBezTo>
                  <a:cubicBezTo>
                    <a:pt x="11286" y="27200"/>
                    <a:pt x="11129" y="27208"/>
                    <a:pt x="10979" y="27208"/>
                  </a:cubicBezTo>
                  <a:cubicBezTo>
                    <a:pt x="7111" y="27208"/>
                    <a:pt x="8303" y="21541"/>
                    <a:pt x="8897" y="19166"/>
                  </a:cubicBezTo>
                  <a:cubicBezTo>
                    <a:pt x="9660" y="15907"/>
                    <a:pt x="9631" y="12619"/>
                    <a:pt x="6753" y="10446"/>
                  </a:cubicBezTo>
                  <a:cubicBezTo>
                    <a:pt x="4903" y="9066"/>
                    <a:pt x="0" y="7275"/>
                    <a:pt x="1820" y="4163"/>
                  </a:cubicBezTo>
                  <a:cubicBezTo>
                    <a:pt x="3024" y="2107"/>
                    <a:pt x="6166" y="1403"/>
                    <a:pt x="8309" y="1050"/>
                  </a:cubicBezTo>
                  <a:cubicBezTo>
                    <a:pt x="9128" y="908"/>
                    <a:pt x="9993" y="825"/>
                    <a:pt x="10864" y="825"/>
                  </a:cubicBezTo>
                  <a:close/>
                  <a:moveTo>
                    <a:pt x="10499" y="1"/>
                  </a:moveTo>
                  <a:cubicBezTo>
                    <a:pt x="7280" y="1"/>
                    <a:pt x="3945" y="1050"/>
                    <a:pt x="1879" y="2929"/>
                  </a:cubicBezTo>
                  <a:cubicBezTo>
                    <a:pt x="470" y="4163"/>
                    <a:pt x="352" y="6306"/>
                    <a:pt x="1615" y="7686"/>
                  </a:cubicBezTo>
                  <a:cubicBezTo>
                    <a:pt x="2731" y="8978"/>
                    <a:pt x="4169" y="9771"/>
                    <a:pt x="5608" y="10593"/>
                  </a:cubicBezTo>
                  <a:cubicBezTo>
                    <a:pt x="8809" y="12443"/>
                    <a:pt x="8897" y="15672"/>
                    <a:pt x="8163" y="18961"/>
                  </a:cubicBezTo>
                  <a:cubicBezTo>
                    <a:pt x="7634" y="21280"/>
                    <a:pt x="6372" y="25685"/>
                    <a:pt x="9014" y="27358"/>
                  </a:cubicBezTo>
                  <a:cubicBezTo>
                    <a:pt x="9666" y="27767"/>
                    <a:pt x="10378" y="27930"/>
                    <a:pt x="11107" y="27930"/>
                  </a:cubicBezTo>
                  <a:cubicBezTo>
                    <a:pt x="12580" y="27930"/>
                    <a:pt x="14119" y="27263"/>
                    <a:pt x="15356" y="26595"/>
                  </a:cubicBezTo>
                  <a:cubicBezTo>
                    <a:pt x="21405" y="23218"/>
                    <a:pt x="24752" y="15232"/>
                    <a:pt x="22433" y="8655"/>
                  </a:cubicBezTo>
                  <a:cubicBezTo>
                    <a:pt x="21435" y="5781"/>
                    <a:pt x="19296" y="3522"/>
                    <a:pt x="16863" y="1791"/>
                  </a:cubicBezTo>
                  <a:lnTo>
                    <a:pt x="16863" y="1791"/>
                  </a:lnTo>
                  <a:cubicBezTo>
                    <a:pt x="16860" y="1789"/>
                    <a:pt x="16857" y="1786"/>
                    <a:pt x="16854" y="1784"/>
                  </a:cubicBezTo>
                  <a:lnTo>
                    <a:pt x="16854" y="1784"/>
                  </a:lnTo>
                  <a:cubicBezTo>
                    <a:pt x="16854" y="1784"/>
                    <a:pt x="16854" y="1784"/>
                    <a:pt x="16854" y="1784"/>
                  </a:cubicBezTo>
                  <a:cubicBezTo>
                    <a:pt x="15163" y="566"/>
                    <a:pt x="12862" y="1"/>
                    <a:pt x="104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0"/>
            <p:cNvSpPr/>
            <p:nvPr/>
          </p:nvSpPr>
          <p:spPr>
            <a:xfrm>
              <a:off x="2130575" y="2559375"/>
              <a:ext cx="107450" cy="98975"/>
            </a:xfrm>
            <a:custGeom>
              <a:avLst/>
              <a:gdLst/>
              <a:ahLst/>
              <a:cxnLst/>
              <a:rect l="l" t="t" r="r" b="b"/>
              <a:pathLst>
                <a:path w="4298" h="3959" extrusionOk="0">
                  <a:moveTo>
                    <a:pt x="517" y="0"/>
                  </a:moveTo>
                  <a:cubicBezTo>
                    <a:pt x="215" y="0"/>
                    <a:pt x="1" y="488"/>
                    <a:pt x="320" y="708"/>
                  </a:cubicBezTo>
                  <a:cubicBezTo>
                    <a:pt x="1553" y="1530"/>
                    <a:pt x="2757" y="2470"/>
                    <a:pt x="3491" y="3762"/>
                  </a:cubicBezTo>
                  <a:cubicBezTo>
                    <a:pt x="3565" y="3901"/>
                    <a:pt x="3681" y="3958"/>
                    <a:pt x="3796" y="3958"/>
                  </a:cubicBezTo>
                  <a:cubicBezTo>
                    <a:pt x="4046" y="3958"/>
                    <a:pt x="4298" y="3691"/>
                    <a:pt x="4137" y="3410"/>
                  </a:cubicBezTo>
                  <a:cubicBezTo>
                    <a:pt x="3344" y="1971"/>
                    <a:pt x="2023" y="973"/>
                    <a:pt x="702" y="62"/>
                  </a:cubicBezTo>
                  <a:cubicBezTo>
                    <a:pt x="639" y="19"/>
                    <a:pt x="576" y="0"/>
                    <a:pt x="5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0"/>
            <p:cNvSpPr/>
            <p:nvPr/>
          </p:nvSpPr>
          <p:spPr>
            <a:xfrm>
              <a:off x="2227850" y="2688100"/>
              <a:ext cx="28925" cy="82675"/>
            </a:xfrm>
            <a:custGeom>
              <a:avLst/>
              <a:gdLst/>
              <a:ahLst/>
              <a:cxnLst/>
              <a:rect l="l" t="t" r="r" b="b"/>
              <a:pathLst>
                <a:path w="1157" h="3307" extrusionOk="0">
                  <a:moveTo>
                    <a:pt x="789" y="0"/>
                  </a:moveTo>
                  <a:cubicBezTo>
                    <a:pt x="606" y="0"/>
                    <a:pt x="422" y="125"/>
                    <a:pt x="422" y="375"/>
                  </a:cubicBezTo>
                  <a:lnTo>
                    <a:pt x="452" y="375"/>
                  </a:lnTo>
                  <a:cubicBezTo>
                    <a:pt x="422" y="1197"/>
                    <a:pt x="305" y="2048"/>
                    <a:pt x="70" y="2841"/>
                  </a:cubicBezTo>
                  <a:cubicBezTo>
                    <a:pt x="0" y="3120"/>
                    <a:pt x="221" y="3306"/>
                    <a:pt x="436" y="3306"/>
                  </a:cubicBezTo>
                  <a:cubicBezTo>
                    <a:pt x="583" y="3306"/>
                    <a:pt x="727" y="3220"/>
                    <a:pt x="775" y="3017"/>
                  </a:cubicBezTo>
                  <a:cubicBezTo>
                    <a:pt x="1009" y="2166"/>
                    <a:pt x="1156" y="1256"/>
                    <a:pt x="1156" y="375"/>
                  </a:cubicBezTo>
                  <a:cubicBezTo>
                    <a:pt x="1156" y="125"/>
                    <a:pt x="973" y="0"/>
                    <a:pt x="7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0"/>
            <p:cNvSpPr/>
            <p:nvPr/>
          </p:nvSpPr>
          <p:spPr>
            <a:xfrm>
              <a:off x="2286575" y="2764900"/>
              <a:ext cx="39050" cy="97300"/>
            </a:xfrm>
            <a:custGeom>
              <a:avLst/>
              <a:gdLst/>
              <a:ahLst/>
              <a:cxnLst/>
              <a:rect l="l" t="t" r="r" b="b"/>
              <a:pathLst>
                <a:path w="1562" h="3892" extrusionOk="0">
                  <a:moveTo>
                    <a:pt x="1115" y="0"/>
                  </a:moveTo>
                  <a:cubicBezTo>
                    <a:pt x="973" y="0"/>
                    <a:pt x="839" y="80"/>
                    <a:pt x="804" y="268"/>
                  </a:cubicBezTo>
                  <a:cubicBezTo>
                    <a:pt x="569" y="1325"/>
                    <a:pt x="305" y="2382"/>
                    <a:pt x="70" y="3439"/>
                  </a:cubicBezTo>
                  <a:cubicBezTo>
                    <a:pt x="0" y="3717"/>
                    <a:pt x="218" y="3892"/>
                    <a:pt x="432" y="3892"/>
                  </a:cubicBezTo>
                  <a:cubicBezTo>
                    <a:pt x="580" y="3892"/>
                    <a:pt x="726" y="3808"/>
                    <a:pt x="774" y="3615"/>
                  </a:cubicBezTo>
                  <a:cubicBezTo>
                    <a:pt x="1009" y="2558"/>
                    <a:pt x="1274" y="1501"/>
                    <a:pt x="1509" y="444"/>
                  </a:cubicBezTo>
                  <a:cubicBezTo>
                    <a:pt x="1561" y="180"/>
                    <a:pt x="1329" y="0"/>
                    <a:pt x="11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0"/>
            <p:cNvSpPr/>
            <p:nvPr/>
          </p:nvSpPr>
          <p:spPr>
            <a:xfrm>
              <a:off x="2555350" y="2682325"/>
              <a:ext cx="55675" cy="93800"/>
            </a:xfrm>
            <a:custGeom>
              <a:avLst/>
              <a:gdLst/>
              <a:ahLst/>
              <a:cxnLst/>
              <a:rect l="l" t="t" r="r" b="b"/>
              <a:pathLst>
                <a:path w="2227" h="3752" extrusionOk="0">
                  <a:moveTo>
                    <a:pt x="1777" y="0"/>
                  </a:moveTo>
                  <a:cubicBezTo>
                    <a:pt x="1626" y="0"/>
                    <a:pt x="1474" y="78"/>
                    <a:pt x="1416" y="253"/>
                  </a:cubicBezTo>
                  <a:cubicBezTo>
                    <a:pt x="1093" y="1281"/>
                    <a:pt x="652" y="2279"/>
                    <a:pt x="124" y="3219"/>
                  </a:cubicBezTo>
                  <a:cubicBezTo>
                    <a:pt x="1" y="3507"/>
                    <a:pt x="223" y="3751"/>
                    <a:pt x="458" y="3751"/>
                  </a:cubicBezTo>
                  <a:cubicBezTo>
                    <a:pt x="558" y="3751"/>
                    <a:pt x="661" y="3706"/>
                    <a:pt x="741" y="3601"/>
                  </a:cubicBezTo>
                  <a:cubicBezTo>
                    <a:pt x="1328" y="2602"/>
                    <a:pt x="1798" y="1545"/>
                    <a:pt x="2121" y="459"/>
                  </a:cubicBezTo>
                  <a:cubicBezTo>
                    <a:pt x="2226" y="176"/>
                    <a:pt x="2003" y="0"/>
                    <a:pt x="17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0"/>
            <p:cNvSpPr/>
            <p:nvPr/>
          </p:nvSpPr>
          <p:spPr>
            <a:xfrm>
              <a:off x="2436950" y="2850125"/>
              <a:ext cx="85950" cy="82650"/>
            </a:xfrm>
            <a:custGeom>
              <a:avLst/>
              <a:gdLst/>
              <a:ahLst/>
              <a:cxnLst/>
              <a:rect l="l" t="t" r="r" b="b"/>
              <a:pathLst>
                <a:path w="3438" h="3306" extrusionOk="0">
                  <a:moveTo>
                    <a:pt x="2930" y="1"/>
                  </a:moveTo>
                  <a:cubicBezTo>
                    <a:pt x="2823" y="1"/>
                    <a:pt x="2720" y="52"/>
                    <a:pt x="2658" y="177"/>
                  </a:cubicBezTo>
                  <a:cubicBezTo>
                    <a:pt x="2100" y="1205"/>
                    <a:pt x="1072" y="1880"/>
                    <a:pt x="250" y="2673"/>
                  </a:cubicBezTo>
                  <a:cubicBezTo>
                    <a:pt x="0" y="2945"/>
                    <a:pt x="260" y="3306"/>
                    <a:pt x="540" y="3306"/>
                  </a:cubicBezTo>
                  <a:cubicBezTo>
                    <a:pt x="622" y="3306"/>
                    <a:pt x="705" y="3275"/>
                    <a:pt x="779" y="3201"/>
                  </a:cubicBezTo>
                  <a:cubicBezTo>
                    <a:pt x="1630" y="2350"/>
                    <a:pt x="2717" y="1645"/>
                    <a:pt x="3274" y="559"/>
                  </a:cubicBezTo>
                  <a:cubicBezTo>
                    <a:pt x="3438" y="273"/>
                    <a:pt x="3174" y="1"/>
                    <a:pt x="29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0"/>
            <p:cNvSpPr/>
            <p:nvPr/>
          </p:nvSpPr>
          <p:spPr>
            <a:xfrm>
              <a:off x="2336750" y="2357600"/>
              <a:ext cx="102950" cy="38950"/>
            </a:xfrm>
            <a:custGeom>
              <a:avLst/>
              <a:gdLst/>
              <a:ahLst/>
              <a:cxnLst/>
              <a:rect l="l" t="t" r="r" b="b"/>
              <a:pathLst>
                <a:path w="4118" h="1558" extrusionOk="0">
                  <a:moveTo>
                    <a:pt x="500" y="0"/>
                  </a:moveTo>
                  <a:cubicBezTo>
                    <a:pt x="1" y="0"/>
                    <a:pt x="1" y="734"/>
                    <a:pt x="500" y="734"/>
                  </a:cubicBezTo>
                  <a:cubicBezTo>
                    <a:pt x="1498" y="734"/>
                    <a:pt x="2496" y="852"/>
                    <a:pt x="3319" y="1468"/>
                  </a:cubicBezTo>
                  <a:cubicBezTo>
                    <a:pt x="3394" y="1531"/>
                    <a:pt x="3477" y="1558"/>
                    <a:pt x="3558" y="1558"/>
                  </a:cubicBezTo>
                  <a:cubicBezTo>
                    <a:pt x="3855" y="1558"/>
                    <a:pt x="4118" y="1200"/>
                    <a:pt x="3818" y="969"/>
                  </a:cubicBezTo>
                  <a:cubicBezTo>
                    <a:pt x="2849" y="206"/>
                    <a:pt x="1704" y="30"/>
                    <a:pt x="5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0"/>
            <p:cNvSpPr/>
            <p:nvPr/>
          </p:nvSpPr>
          <p:spPr>
            <a:xfrm>
              <a:off x="2225825" y="2363875"/>
              <a:ext cx="66025" cy="30625"/>
            </a:xfrm>
            <a:custGeom>
              <a:avLst/>
              <a:gdLst/>
              <a:ahLst/>
              <a:cxnLst/>
              <a:rect l="l" t="t" r="r" b="b"/>
              <a:pathLst>
                <a:path w="2641" h="1225" extrusionOk="0">
                  <a:moveTo>
                    <a:pt x="2132" y="0"/>
                  </a:moveTo>
                  <a:cubicBezTo>
                    <a:pt x="2100" y="0"/>
                    <a:pt x="2066" y="4"/>
                    <a:pt x="2030" y="13"/>
                  </a:cubicBezTo>
                  <a:cubicBezTo>
                    <a:pt x="1472" y="160"/>
                    <a:pt x="973" y="395"/>
                    <a:pt x="415" y="513"/>
                  </a:cubicBezTo>
                  <a:cubicBezTo>
                    <a:pt x="0" y="596"/>
                    <a:pt x="132" y="1225"/>
                    <a:pt x="541" y="1225"/>
                  </a:cubicBezTo>
                  <a:cubicBezTo>
                    <a:pt x="567" y="1225"/>
                    <a:pt x="593" y="1222"/>
                    <a:pt x="621" y="1217"/>
                  </a:cubicBezTo>
                  <a:cubicBezTo>
                    <a:pt x="1179" y="1100"/>
                    <a:pt x="1678" y="865"/>
                    <a:pt x="2206" y="718"/>
                  </a:cubicBezTo>
                  <a:cubicBezTo>
                    <a:pt x="2640" y="610"/>
                    <a:pt x="2523" y="0"/>
                    <a:pt x="21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4" name="Google Shape;284;p20"/>
          <p:cNvSpPr/>
          <p:nvPr/>
        </p:nvSpPr>
        <p:spPr>
          <a:xfrm>
            <a:off x="6832352" y="283151"/>
            <a:ext cx="843272" cy="864521"/>
          </a:xfrm>
          <a:custGeom>
            <a:avLst/>
            <a:gdLst/>
            <a:ahLst/>
            <a:cxnLst/>
            <a:rect l="l" t="t" r="r" b="b"/>
            <a:pathLst>
              <a:path w="18335" h="18797" extrusionOk="0">
                <a:moveTo>
                  <a:pt x="6409" y="0"/>
                </a:moveTo>
                <a:cubicBezTo>
                  <a:pt x="6328" y="0"/>
                  <a:pt x="6244" y="30"/>
                  <a:pt x="6167" y="101"/>
                </a:cubicBezTo>
                <a:cubicBezTo>
                  <a:pt x="4472" y="1700"/>
                  <a:pt x="3069" y="3590"/>
                  <a:pt x="1404" y="5219"/>
                </a:cubicBezTo>
                <a:lnTo>
                  <a:pt x="1404" y="5219"/>
                </a:lnTo>
                <a:cubicBezTo>
                  <a:pt x="2080" y="3743"/>
                  <a:pt x="2898" y="2352"/>
                  <a:pt x="3583" y="893"/>
                </a:cubicBezTo>
                <a:cubicBezTo>
                  <a:pt x="3714" y="631"/>
                  <a:pt x="3471" y="385"/>
                  <a:pt x="3230" y="385"/>
                </a:cubicBezTo>
                <a:cubicBezTo>
                  <a:pt x="3147" y="385"/>
                  <a:pt x="3063" y="415"/>
                  <a:pt x="2996" y="482"/>
                </a:cubicBezTo>
                <a:cubicBezTo>
                  <a:pt x="2767" y="734"/>
                  <a:pt x="1556" y="1933"/>
                  <a:pt x="1242" y="1933"/>
                </a:cubicBezTo>
                <a:cubicBezTo>
                  <a:pt x="1154" y="1933"/>
                  <a:pt x="1137" y="1837"/>
                  <a:pt x="1234" y="1598"/>
                </a:cubicBezTo>
                <a:cubicBezTo>
                  <a:pt x="1364" y="1338"/>
                  <a:pt x="1130" y="1148"/>
                  <a:pt x="895" y="1148"/>
                </a:cubicBezTo>
                <a:cubicBezTo>
                  <a:pt x="759" y="1148"/>
                  <a:pt x="623" y="1212"/>
                  <a:pt x="559" y="1363"/>
                </a:cubicBezTo>
                <a:cubicBezTo>
                  <a:pt x="383" y="1804"/>
                  <a:pt x="1" y="2802"/>
                  <a:pt x="823" y="2831"/>
                </a:cubicBezTo>
                <a:cubicBezTo>
                  <a:pt x="854" y="2834"/>
                  <a:pt x="885" y="2836"/>
                  <a:pt x="916" y="2836"/>
                </a:cubicBezTo>
                <a:cubicBezTo>
                  <a:pt x="1270" y="2836"/>
                  <a:pt x="1653" y="2655"/>
                  <a:pt x="2020" y="2400"/>
                </a:cubicBezTo>
                <a:lnTo>
                  <a:pt x="2020" y="2400"/>
                </a:lnTo>
                <a:cubicBezTo>
                  <a:pt x="1321" y="3727"/>
                  <a:pt x="599" y="5035"/>
                  <a:pt x="89" y="6443"/>
                </a:cubicBezTo>
                <a:cubicBezTo>
                  <a:pt x="3" y="6723"/>
                  <a:pt x="217" y="6955"/>
                  <a:pt x="441" y="6955"/>
                </a:cubicBezTo>
                <a:cubicBezTo>
                  <a:pt x="523" y="6955"/>
                  <a:pt x="606" y="6924"/>
                  <a:pt x="676" y="6854"/>
                </a:cubicBezTo>
                <a:cubicBezTo>
                  <a:pt x="2070" y="5699"/>
                  <a:pt x="3246" y="4337"/>
                  <a:pt x="4440" y="2992"/>
                </a:cubicBezTo>
                <a:lnTo>
                  <a:pt x="4440" y="2992"/>
                </a:lnTo>
                <a:cubicBezTo>
                  <a:pt x="3109" y="5283"/>
                  <a:pt x="1841" y="7602"/>
                  <a:pt x="823" y="10054"/>
                </a:cubicBezTo>
                <a:cubicBezTo>
                  <a:pt x="706" y="10346"/>
                  <a:pt x="925" y="10522"/>
                  <a:pt x="1154" y="10522"/>
                </a:cubicBezTo>
                <a:cubicBezTo>
                  <a:pt x="1270" y="10522"/>
                  <a:pt x="1390" y="10476"/>
                  <a:pt x="1469" y="10377"/>
                </a:cubicBezTo>
                <a:cubicBezTo>
                  <a:pt x="3316" y="8257"/>
                  <a:pt x="4720" y="5782"/>
                  <a:pt x="6506" y="3614"/>
                </a:cubicBezTo>
                <a:lnTo>
                  <a:pt x="6506" y="3614"/>
                </a:lnTo>
                <a:cubicBezTo>
                  <a:pt x="5010" y="6514"/>
                  <a:pt x="3253" y="9272"/>
                  <a:pt x="2027" y="12315"/>
                </a:cubicBezTo>
                <a:cubicBezTo>
                  <a:pt x="1921" y="12591"/>
                  <a:pt x="2137" y="12791"/>
                  <a:pt x="2365" y="12791"/>
                </a:cubicBezTo>
                <a:cubicBezTo>
                  <a:pt x="2452" y="12791"/>
                  <a:pt x="2541" y="12762"/>
                  <a:pt x="2614" y="12697"/>
                </a:cubicBezTo>
                <a:cubicBezTo>
                  <a:pt x="4839" y="10884"/>
                  <a:pt x="6456" y="8571"/>
                  <a:pt x="8035" y="6220"/>
                </a:cubicBezTo>
                <a:lnTo>
                  <a:pt x="8035" y="6220"/>
                </a:lnTo>
                <a:cubicBezTo>
                  <a:pt x="6250" y="9425"/>
                  <a:pt x="4221" y="12512"/>
                  <a:pt x="2790" y="15927"/>
                </a:cubicBezTo>
                <a:cubicBezTo>
                  <a:pt x="2704" y="16184"/>
                  <a:pt x="2916" y="16410"/>
                  <a:pt x="3151" y="16410"/>
                </a:cubicBezTo>
                <a:cubicBezTo>
                  <a:pt x="3238" y="16410"/>
                  <a:pt x="3328" y="16379"/>
                  <a:pt x="3407" y="16308"/>
                </a:cubicBezTo>
                <a:cubicBezTo>
                  <a:pt x="6601" y="12865"/>
                  <a:pt x="8869" y="8687"/>
                  <a:pt x="11708" y="4975"/>
                </a:cubicBezTo>
                <a:lnTo>
                  <a:pt x="11708" y="4975"/>
                </a:lnTo>
                <a:cubicBezTo>
                  <a:pt x="8993" y="9260"/>
                  <a:pt x="6020" y="13442"/>
                  <a:pt x="4552" y="18305"/>
                </a:cubicBezTo>
                <a:cubicBezTo>
                  <a:pt x="4465" y="18543"/>
                  <a:pt x="4682" y="18796"/>
                  <a:pt x="4907" y="18796"/>
                </a:cubicBezTo>
                <a:cubicBezTo>
                  <a:pt x="4988" y="18796"/>
                  <a:pt x="5070" y="18764"/>
                  <a:pt x="5139" y="18687"/>
                </a:cubicBezTo>
                <a:cubicBezTo>
                  <a:pt x="8861" y="14838"/>
                  <a:pt x="11273" y="9985"/>
                  <a:pt x="14653" y="5841"/>
                </a:cubicBezTo>
                <a:lnTo>
                  <a:pt x="14653" y="5841"/>
                </a:lnTo>
                <a:cubicBezTo>
                  <a:pt x="12582" y="10020"/>
                  <a:pt x="10316" y="14106"/>
                  <a:pt x="8281" y="18275"/>
                </a:cubicBezTo>
                <a:cubicBezTo>
                  <a:pt x="8149" y="18540"/>
                  <a:pt x="8413" y="18771"/>
                  <a:pt x="8653" y="18771"/>
                </a:cubicBezTo>
                <a:cubicBezTo>
                  <a:pt x="8732" y="18771"/>
                  <a:pt x="8809" y="18745"/>
                  <a:pt x="8868" y="18687"/>
                </a:cubicBezTo>
                <a:cubicBezTo>
                  <a:pt x="11794" y="15812"/>
                  <a:pt x="13617" y="12055"/>
                  <a:pt x="16306" y="9022"/>
                </a:cubicBezTo>
                <a:lnTo>
                  <a:pt x="16306" y="9022"/>
                </a:lnTo>
                <a:cubicBezTo>
                  <a:pt x="15092" y="11764"/>
                  <a:pt x="13605" y="14377"/>
                  <a:pt x="12538" y="17189"/>
                </a:cubicBezTo>
                <a:cubicBezTo>
                  <a:pt x="12453" y="17447"/>
                  <a:pt x="12680" y="17673"/>
                  <a:pt x="12912" y="17673"/>
                </a:cubicBezTo>
                <a:cubicBezTo>
                  <a:pt x="12998" y="17673"/>
                  <a:pt x="13084" y="17642"/>
                  <a:pt x="13155" y="17571"/>
                </a:cubicBezTo>
                <a:cubicBezTo>
                  <a:pt x="14475" y="16433"/>
                  <a:pt x="15424" y="14978"/>
                  <a:pt x="16577" y="13698"/>
                </a:cubicBezTo>
                <a:lnTo>
                  <a:pt x="16577" y="13698"/>
                </a:lnTo>
                <a:cubicBezTo>
                  <a:pt x="16065" y="15386"/>
                  <a:pt x="15619" y="17562"/>
                  <a:pt x="17537" y="17562"/>
                </a:cubicBezTo>
                <a:cubicBezTo>
                  <a:pt x="17644" y="17562"/>
                  <a:pt x="17759" y="17556"/>
                  <a:pt x="17882" y="17541"/>
                </a:cubicBezTo>
                <a:cubicBezTo>
                  <a:pt x="18334" y="17485"/>
                  <a:pt x="18216" y="16804"/>
                  <a:pt x="17788" y="16804"/>
                </a:cubicBezTo>
                <a:cubicBezTo>
                  <a:pt x="17771" y="16804"/>
                  <a:pt x="17753" y="16805"/>
                  <a:pt x="17735" y="16807"/>
                </a:cubicBezTo>
                <a:cubicBezTo>
                  <a:pt x="17683" y="16814"/>
                  <a:pt x="17633" y="16818"/>
                  <a:pt x="17586" y="16818"/>
                </a:cubicBezTo>
                <a:cubicBezTo>
                  <a:pt x="16036" y="16818"/>
                  <a:pt x="17536" y="13147"/>
                  <a:pt x="17735" y="12491"/>
                </a:cubicBezTo>
                <a:cubicBezTo>
                  <a:pt x="17821" y="12234"/>
                  <a:pt x="17609" y="12008"/>
                  <a:pt x="17386" y="12008"/>
                </a:cubicBezTo>
                <a:cubicBezTo>
                  <a:pt x="17303" y="12008"/>
                  <a:pt x="17219" y="12038"/>
                  <a:pt x="17148" y="12110"/>
                </a:cubicBezTo>
                <a:cubicBezTo>
                  <a:pt x="15904" y="13182"/>
                  <a:pt x="14989" y="14537"/>
                  <a:pt x="13922" y="15750"/>
                </a:cubicBezTo>
                <a:lnTo>
                  <a:pt x="13922" y="15750"/>
                </a:lnTo>
                <a:cubicBezTo>
                  <a:pt x="15136" y="12988"/>
                  <a:pt x="16626" y="10346"/>
                  <a:pt x="17706" y="7500"/>
                </a:cubicBezTo>
                <a:cubicBezTo>
                  <a:pt x="17792" y="7242"/>
                  <a:pt x="17596" y="7016"/>
                  <a:pt x="17369" y="7016"/>
                </a:cubicBezTo>
                <a:cubicBezTo>
                  <a:pt x="17286" y="7016"/>
                  <a:pt x="17198" y="7047"/>
                  <a:pt x="17119" y="7118"/>
                </a:cubicBezTo>
                <a:cubicBezTo>
                  <a:pt x="14309" y="9738"/>
                  <a:pt x="12522" y="13169"/>
                  <a:pt x="10161" y="16142"/>
                </a:cubicBezTo>
                <a:lnTo>
                  <a:pt x="10161" y="16142"/>
                </a:lnTo>
                <a:cubicBezTo>
                  <a:pt x="12255" y="12005"/>
                  <a:pt x="14495" y="7935"/>
                  <a:pt x="16444" y="3741"/>
                </a:cubicBezTo>
                <a:cubicBezTo>
                  <a:pt x="16574" y="3502"/>
                  <a:pt x="16333" y="3262"/>
                  <a:pt x="16092" y="3262"/>
                </a:cubicBezTo>
                <a:cubicBezTo>
                  <a:pt x="16009" y="3262"/>
                  <a:pt x="15925" y="3291"/>
                  <a:pt x="15856" y="3360"/>
                </a:cubicBezTo>
                <a:cubicBezTo>
                  <a:pt x="11941" y="7435"/>
                  <a:pt x="9451" y="12597"/>
                  <a:pt x="5800" y="16875"/>
                </a:cubicBezTo>
                <a:lnTo>
                  <a:pt x="5800" y="16875"/>
                </a:lnTo>
                <a:cubicBezTo>
                  <a:pt x="7880" y="11441"/>
                  <a:pt x="11675" y="6787"/>
                  <a:pt x="14476" y="1745"/>
                </a:cubicBezTo>
                <a:cubicBezTo>
                  <a:pt x="14631" y="1479"/>
                  <a:pt x="14418" y="1163"/>
                  <a:pt x="14178" y="1163"/>
                </a:cubicBezTo>
                <a:cubicBezTo>
                  <a:pt x="14100" y="1163"/>
                  <a:pt x="14020" y="1196"/>
                  <a:pt x="13948" y="1275"/>
                </a:cubicBezTo>
                <a:cubicBezTo>
                  <a:pt x="13928" y="1295"/>
                  <a:pt x="13909" y="1314"/>
                  <a:pt x="13889" y="1334"/>
                </a:cubicBezTo>
                <a:lnTo>
                  <a:pt x="13889" y="1334"/>
                </a:lnTo>
                <a:lnTo>
                  <a:pt x="13889" y="1334"/>
                </a:lnTo>
                <a:cubicBezTo>
                  <a:pt x="13889" y="1334"/>
                  <a:pt x="13889" y="1335"/>
                  <a:pt x="13888" y="1335"/>
                </a:cubicBezTo>
                <a:lnTo>
                  <a:pt x="13888" y="1335"/>
                </a:lnTo>
                <a:cubicBezTo>
                  <a:pt x="10225" y="5047"/>
                  <a:pt x="7808" y="9709"/>
                  <a:pt x="4605" y="13760"/>
                </a:cubicBezTo>
                <a:lnTo>
                  <a:pt x="4605" y="13760"/>
                </a:lnTo>
                <a:cubicBezTo>
                  <a:pt x="6605" y="9841"/>
                  <a:pt x="9179" y="6224"/>
                  <a:pt x="10894" y="2156"/>
                </a:cubicBezTo>
                <a:cubicBezTo>
                  <a:pt x="10993" y="1879"/>
                  <a:pt x="10758" y="1682"/>
                  <a:pt x="10523" y="1682"/>
                </a:cubicBezTo>
                <a:cubicBezTo>
                  <a:pt x="10409" y="1682"/>
                  <a:pt x="10295" y="1728"/>
                  <a:pt x="10219" y="1833"/>
                </a:cubicBezTo>
                <a:cubicBezTo>
                  <a:pt x="7895" y="4846"/>
                  <a:pt x="6126" y="8304"/>
                  <a:pt x="3425" y="11008"/>
                </a:cubicBezTo>
                <a:lnTo>
                  <a:pt x="3425" y="11008"/>
                </a:lnTo>
                <a:cubicBezTo>
                  <a:pt x="4899" y="7833"/>
                  <a:pt x="6859" y="4902"/>
                  <a:pt x="8252" y="1686"/>
                </a:cubicBezTo>
                <a:cubicBezTo>
                  <a:pt x="8362" y="1422"/>
                  <a:pt x="8125" y="1191"/>
                  <a:pt x="7888" y="1191"/>
                </a:cubicBezTo>
                <a:cubicBezTo>
                  <a:pt x="7809" y="1191"/>
                  <a:pt x="7730" y="1216"/>
                  <a:pt x="7664" y="1275"/>
                </a:cubicBezTo>
                <a:cubicBezTo>
                  <a:pt x="5771" y="3065"/>
                  <a:pt x="4369" y="5244"/>
                  <a:pt x="2880" y="7348"/>
                </a:cubicBezTo>
                <a:lnTo>
                  <a:pt x="2880" y="7348"/>
                </a:lnTo>
                <a:cubicBezTo>
                  <a:pt x="4044" y="5035"/>
                  <a:pt x="5377" y="2810"/>
                  <a:pt x="6725" y="570"/>
                </a:cubicBezTo>
                <a:cubicBezTo>
                  <a:pt x="6881" y="302"/>
                  <a:pt x="6664" y="0"/>
                  <a:pt x="64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column text 2">
  <p:cSld name="CUSTOM_4">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87" name="Google Shape;287;p21"/>
          <p:cNvSpPr txBox="1">
            <a:spLocks noGrp="1"/>
          </p:cNvSpPr>
          <p:nvPr>
            <p:ph type="subTitle" idx="1"/>
          </p:nvPr>
        </p:nvSpPr>
        <p:spPr>
          <a:xfrm>
            <a:off x="2756675" y="2224925"/>
            <a:ext cx="3630600" cy="143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a:endParaRPr/>
          </a:p>
        </p:txBody>
      </p:sp>
      <p:sp>
        <p:nvSpPr>
          <p:cNvPr id="288" name="Google Shape;288;p21"/>
          <p:cNvSpPr/>
          <p:nvPr/>
        </p:nvSpPr>
        <p:spPr>
          <a:xfrm>
            <a:off x="8614763" y="3865672"/>
            <a:ext cx="1538732" cy="1387226"/>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9" name="Google Shape;289;p21"/>
          <p:cNvGrpSpPr/>
          <p:nvPr/>
        </p:nvGrpSpPr>
        <p:grpSpPr>
          <a:xfrm>
            <a:off x="7731684" y="291154"/>
            <a:ext cx="449668" cy="518888"/>
            <a:chOff x="234450" y="2883925"/>
            <a:chExt cx="262075" cy="302400"/>
          </a:xfrm>
        </p:grpSpPr>
        <p:sp>
          <p:nvSpPr>
            <p:cNvPr id="290" name="Google Shape;290;p21"/>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1"/>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1"/>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5" name="Google Shape;295;p21"/>
          <p:cNvSpPr/>
          <p:nvPr/>
        </p:nvSpPr>
        <p:spPr>
          <a:xfrm>
            <a:off x="7825706" y="666180"/>
            <a:ext cx="507114" cy="437834"/>
          </a:xfrm>
          <a:custGeom>
            <a:avLst/>
            <a:gdLst/>
            <a:ahLst/>
            <a:cxnLst/>
            <a:rect l="l" t="t" r="r" b="b"/>
            <a:pathLst>
              <a:path w="9867" h="8519" extrusionOk="0">
                <a:moveTo>
                  <a:pt x="2585" y="1"/>
                </a:moveTo>
                <a:cubicBezTo>
                  <a:pt x="2491" y="1"/>
                  <a:pt x="2396" y="39"/>
                  <a:pt x="2320" y="130"/>
                </a:cubicBezTo>
                <a:cubicBezTo>
                  <a:pt x="1" y="2772"/>
                  <a:pt x="382" y="6090"/>
                  <a:pt x="3524" y="7823"/>
                </a:cubicBezTo>
                <a:cubicBezTo>
                  <a:pt x="4344" y="8277"/>
                  <a:pt x="5273" y="8519"/>
                  <a:pt x="6158" y="8519"/>
                </a:cubicBezTo>
                <a:cubicBezTo>
                  <a:pt x="7904" y="8519"/>
                  <a:pt x="9476" y="7578"/>
                  <a:pt x="9690" y="5474"/>
                </a:cubicBezTo>
                <a:cubicBezTo>
                  <a:pt x="9866" y="3624"/>
                  <a:pt x="9103" y="1363"/>
                  <a:pt x="7253" y="629"/>
                </a:cubicBezTo>
                <a:cubicBezTo>
                  <a:pt x="6936" y="500"/>
                  <a:pt x="6618" y="441"/>
                  <a:pt x="6305" y="441"/>
                </a:cubicBezTo>
                <a:cubicBezTo>
                  <a:pt x="5053" y="441"/>
                  <a:pt x="3906" y="1386"/>
                  <a:pt x="3436" y="2537"/>
                </a:cubicBezTo>
                <a:cubicBezTo>
                  <a:pt x="2849" y="3888"/>
                  <a:pt x="3230" y="6501"/>
                  <a:pt x="4904" y="6883"/>
                </a:cubicBezTo>
                <a:cubicBezTo>
                  <a:pt x="5015" y="6909"/>
                  <a:pt x="5127" y="6921"/>
                  <a:pt x="5240" y="6921"/>
                </a:cubicBezTo>
                <a:cubicBezTo>
                  <a:pt x="6295" y="6921"/>
                  <a:pt x="7390" y="5868"/>
                  <a:pt x="7576" y="4886"/>
                </a:cubicBezTo>
                <a:cubicBezTo>
                  <a:pt x="7756" y="3848"/>
                  <a:pt x="6755" y="3625"/>
                  <a:pt x="5837" y="3625"/>
                </a:cubicBezTo>
                <a:cubicBezTo>
                  <a:pt x="5405" y="3625"/>
                  <a:pt x="4991" y="3674"/>
                  <a:pt x="4728" y="3712"/>
                </a:cubicBezTo>
                <a:cubicBezTo>
                  <a:pt x="4285" y="3795"/>
                  <a:pt x="4312" y="4453"/>
                  <a:pt x="4711" y="4453"/>
                </a:cubicBezTo>
                <a:cubicBezTo>
                  <a:pt x="4735" y="4453"/>
                  <a:pt x="4760" y="4451"/>
                  <a:pt x="4787" y="4446"/>
                </a:cubicBezTo>
                <a:cubicBezTo>
                  <a:pt x="4981" y="4416"/>
                  <a:pt x="5518" y="4310"/>
                  <a:pt x="5994" y="4310"/>
                </a:cubicBezTo>
                <a:cubicBezTo>
                  <a:pt x="6453" y="4310"/>
                  <a:pt x="6856" y="4409"/>
                  <a:pt x="6842" y="4769"/>
                </a:cubicBezTo>
                <a:cubicBezTo>
                  <a:pt x="6842" y="5239"/>
                  <a:pt x="6343" y="5650"/>
                  <a:pt x="5990" y="5885"/>
                </a:cubicBezTo>
                <a:cubicBezTo>
                  <a:pt x="5693" y="6094"/>
                  <a:pt x="5432" y="6184"/>
                  <a:pt x="5205" y="6184"/>
                </a:cubicBezTo>
                <a:cubicBezTo>
                  <a:pt x="3996" y="6184"/>
                  <a:pt x="3754" y="3614"/>
                  <a:pt x="4199" y="2626"/>
                </a:cubicBezTo>
                <a:cubicBezTo>
                  <a:pt x="4576" y="1728"/>
                  <a:pt x="5425" y="1225"/>
                  <a:pt x="6296" y="1225"/>
                </a:cubicBezTo>
                <a:cubicBezTo>
                  <a:pt x="6850" y="1225"/>
                  <a:pt x="7413" y="1428"/>
                  <a:pt x="7870" y="1862"/>
                </a:cubicBezTo>
                <a:cubicBezTo>
                  <a:pt x="8985" y="2890"/>
                  <a:pt x="9279" y="5151"/>
                  <a:pt x="8662" y="6531"/>
                </a:cubicBezTo>
                <a:cubicBezTo>
                  <a:pt x="8230" y="7476"/>
                  <a:pt x="7362" y="7819"/>
                  <a:pt x="6412" y="7819"/>
                </a:cubicBezTo>
                <a:cubicBezTo>
                  <a:pt x="5296" y="7819"/>
                  <a:pt x="4066" y="7347"/>
                  <a:pt x="3289" y="6824"/>
                </a:cubicBezTo>
                <a:cubicBezTo>
                  <a:pt x="911" y="5239"/>
                  <a:pt x="1116" y="2596"/>
                  <a:pt x="2878" y="600"/>
                </a:cubicBezTo>
                <a:cubicBezTo>
                  <a:pt x="3118" y="316"/>
                  <a:pt x="2856" y="1"/>
                  <a:pt x="25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a:off x="-457200" y="-238707"/>
            <a:ext cx="1339223" cy="1300958"/>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7" name="Google Shape;297;p21"/>
          <p:cNvGrpSpPr/>
          <p:nvPr/>
        </p:nvGrpSpPr>
        <p:grpSpPr>
          <a:xfrm rot="4312616">
            <a:off x="8139603" y="3543139"/>
            <a:ext cx="1077697" cy="1454223"/>
            <a:chOff x="5992575" y="2249000"/>
            <a:chExt cx="569050" cy="646075"/>
          </a:xfrm>
        </p:grpSpPr>
        <p:sp>
          <p:nvSpPr>
            <p:cNvPr id="298" name="Google Shape;298;p21"/>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1"/>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1"/>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1"/>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21"/>
          <p:cNvGrpSpPr/>
          <p:nvPr/>
        </p:nvGrpSpPr>
        <p:grpSpPr>
          <a:xfrm>
            <a:off x="-10415" y="-598718"/>
            <a:ext cx="1339198" cy="1332413"/>
            <a:chOff x="339400" y="2122975"/>
            <a:chExt cx="518125" cy="515500"/>
          </a:xfrm>
        </p:grpSpPr>
        <p:sp>
          <p:nvSpPr>
            <p:cNvPr id="308" name="Google Shape;308;p21"/>
            <p:cNvSpPr/>
            <p:nvPr/>
          </p:nvSpPr>
          <p:spPr>
            <a:xfrm>
              <a:off x="483900" y="2122975"/>
              <a:ext cx="277975" cy="55200"/>
            </a:xfrm>
            <a:custGeom>
              <a:avLst/>
              <a:gdLst/>
              <a:ahLst/>
              <a:cxnLst/>
              <a:rect l="l" t="t" r="r" b="b"/>
              <a:pathLst>
                <a:path w="11119" h="2208" extrusionOk="0">
                  <a:moveTo>
                    <a:pt x="6184" y="0"/>
                  </a:moveTo>
                  <a:cubicBezTo>
                    <a:pt x="4129" y="0"/>
                    <a:pt x="1976" y="576"/>
                    <a:pt x="387" y="1252"/>
                  </a:cubicBezTo>
                  <a:cubicBezTo>
                    <a:pt x="1" y="1407"/>
                    <a:pt x="247" y="1900"/>
                    <a:pt x="591" y="1900"/>
                  </a:cubicBezTo>
                  <a:cubicBezTo>
                    <a:pt x="639" y="1900"/>
                    <a:pt x="689" y="1890"/>
                    <a:pt x="739" y="1869"/>
                  </a:cubicBezTo>
                  <a:cubicBezTo>
                    <a:pt x="2197" y="1244"/>
                    <a:pt x="4241" y="698"/>
                    <a:pt x="6169" y="698"/>
                  </a:cubicBezTo>
                  <a:cubicBezTo>
                    <a:pt x="7775" y="698"/>
                    <a:pt x="9300" y="1076"/>
                    <a:pt x="10341" y="2104"/>
                  </a:cubicBezTo>
                  <a:cubicBezTo>
                    <a:pt x="10421" y="2177"/>
                    <a:pt x="10508" y="2208"/>
                    <a:pt x="10592" y="2208"/>
                  </a:cubicBezTo>
                  <a:cubicBezTo>
                    <a:pt x="10877" y="2208"/>
                    <a:pt x="11119" y="1847"/>
                    <a:pt x="10869" y="1575"/>
                  </a:cubicBezTo>
                  <a:lnTo>
                    <a:pt x="10869" y="1575"/>
                  </a:lnTo>
                  <a:lnTo>
                    <a:pt x="10869" y="1604"/>
                  </a:lnTo>
                  <a:cubicBezTo>
                    <a:pt x="9670" y="432"/>
                    <a:pt x="7964" y="0"/>
                    <a:pt x="61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1"/>
            <p:cNvSpPr/>
            <p:nvPr/>
          </p:nvSpPr>
          <p:spPr>
            <a:xfrm>
              <a:off x="380825" y="2217125"/>
              <a:ext cx="42300" cy="45575"/>
            </a:xfrm>
            <a:custGeom>
              <a:avLst/>
              <a:gdLst/>
              <a:ahLst/>
              <a:cxnLst/>
              <a:rect l="l" t="t" r="r" b="b"/>
              <a:pathLst>
                <a:path w="1692" h="1823" extrusionOk="0">
                  <a:moveTo>
                    <a:pt x="1282" y="0"/>
                  </a:moveTo>
                  <a:cubicBezTo>
                    <a:pt x="1149" y="0"/>
                    <a:pt x="1018" y="66"/>
                    <a:pt x="957" y="187"/>
                  </a:cubicBezTo>
                  <a:lnTo>
                    <a:pt x="957" y="217"/>
                  </a:lnTo>
                  <a:cubicBezTo>
                    <a:pt x="840" y="363"/>
                    <a:pt x="664" y="510"/>
                    <a:pt x="546" y="657"/>
                  </a:cubicBezTo>
                  <a:cubicBezTo>
                    <a:pt x="341" y="863"/>
                    <a:pt x="194" y="1127"/>
                    <a:pt x="106" y="1391"/>
                  </a:cubicBezTo>
                  <a:cubicBezTo>
                    <a:pt x="1" y="1654"/>
                    <a:pt x="219" y="1822"/>
                    <a:pt x="444" y="1822"/>
                  </a:cubicBezTo>
                  <a:cubicBezTo>
                    <a:pt x="596" y="1822"/>
                    <a:pt x="751" y="1745"/>
                    <a:pt x="810" y="1567"/>
                  </a:cubicBezTo>
                  <a:cubicBezTo>
                    <a:pt x="957" y="1127"/>
                    <a:pt x="1339" y="892"/>
                    <a:pt x="1603" y="569"/>
                  </a:cubicBezTo>
                  <a:cubicBezTo>
                    <a:pt x="1691" y="393"/>
                    <a:pt x="1632" y="158"/>
                    <a:pt x="1456" y="40"/>
                  </a:cubicBezTo>
                  <a:cubicBezTo>
                    <a:pt x="1402" y="13"/>
                    <a:pt x="1342" y="0"/>
                    <a:pt x="1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1"/>
            <p:cNvSpPr/>
            <p:nvPr/>
          </p:nvSpPr>
          <p:spPr>
            <a:xfrm>
              <a:off x="339400" y="2333700"/>
              <a:ext cx="31250" cy="44575"/>
            </a:xfrm>
            <a:custGeom>
              <a:avLst/>
              <a:gdLst/>
              <a:ahLst/>
              <a:cxnLst/>
              <a:rect l="l" t="t" r="r" b="b"/>
              <a:pathLst>
                <a:path w="1250" h="1783" extrusionOk="0">
                  <a:moveTo>
                    <a:pt x="714" y="1"/>
                  </a:moveTo>
                  <a:cubicBezTo>
                    <a:pt x="594" y="1"/>
                    <a:pt x="477" y="65"/>
                    <a:pt x="412" y="222"/>
                  </a:cubicBezTo>
                  <a:cubicBezTo>
                    <a:pt x="148" y="604"/>
                    <a:pt x="1" y="1044"/>
                    <a:pt x="60" y="1514"/>
                  </a:cubicBezTo>
                  <a:cubicBezTo>
                    <a:pt x="112" y="1672"/>
                    <a:pt x="283" y="1783"/>
                    <a:pt x="445" y="1783"/>
                  </a:cubicBezTo>
                  <a:cubicBezTo>
                    <a:pt x="463" y="1783"/>
                    <a:pt x="482" y="1781"/>
                    <a:pt x="500" y="1778"/>
                  </a:cubicBezTo>
                  <a:cubicBezTo>
                    <a:pt x="706" y="1720"/>
                    <a:pt x="823" y="1514"/>
                    <a:pt x="764" y="1309"/>
                  </a:cubicBezTo>
                  <a:lnTo>
                    <a:pt x="764" y="1250"/>
                  </a:lnTo>
                  <a:cubicBezTo>
                    <a:pt x="764" y="1162"/>
                    <a:pt x="794" y="1074"/>
                    <a:pt x="823" y="1015"/>
                  </a:cubicBezTo>
                  <a:cubicBezTo>
                    <a:pt x="882" y="868"/>
                    <a:pt x="941" y="721"/>
                    <a:pt x="1029" y="604"/>
                  </a:cubicBezTo>
                  <a:cubicBezTo>
                    <a:pt x="1250" y="302"/>
                    <a:pt x="975" y="1"/>
                    <a:pt x="71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p:nvPr/>
          </p:nvSpPr>
          <p:spPr>
            <a:xfrm>
              <a:off x="340875" y="2418425"/>
              <a:ext cx="25125" cy="41275"/>
            </a:xfrm>
            <a:custGeom>
              <a:avLst/>
              <a:gdLst/>
              <a:ahLst/>
              <a:cxnLst/>
              <a:rect l="l" t="t" r="r" b="b"/>
              <a:pathLst>
                <a:path w="1005" h="1651" extrusionOk="0">
                  <a:moveTo>
                    <a:pt x="535" y="0"/>
                  </a:moveTo>
                  <a:cubicBezTo>
                    <a:pt x="435" y="0"/>
                    <a:pt x="335" y="45"/>
                    <a:pt x="265" y="151"/>
                  </a:cubicBezTo>
                  <a:cubicBezTo>
                    <a:pt x="30" y="533"/>
                    <a:pt x="1" y="973"/>
                    <a:pt x="147" y="1384"/>
                  </a:cubicBezTo>
                  <a:cubicBezTo>
                    <a:pt x="182" y="1570"/>
                    <a:pt x="314" y="1650"/>
                    <a:pt x="454" y="1650"/>
                  </a:cubicBezTo>
                  <a:cubicBezTo>
                    <a:pt x="669" y="1650"/>
                    <a:pt x="905" y="1463"/>
                    <a:pt x="852" y="1179"/>
                  </a:cubicBezTo>
                  <a:cubicBezTo>
                    <a:pt x="823" y="1061"/>
                    <a:pt x="793" y="944"/>
                    <a:pt x="793" y="797"/>
                  </a:cubicBezTo>
                  <a:cubicBezTo>
                    <a:pt x="793" y="709"/>
                    <a:pt x="823" y="591"/>
                    <a:pt x="882" y="533"/>
                  </a:cubicBezTo>
                  <a:cubicBezTo>
                    <a:pt x="1005" y="245"/>
                    <a:pt x="768" y="0"/>
                    <a:pt x="5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1"/>
            <p:cNvSpPr/>
            <p:nvPr/>
          </p:nvSpPr>
          <p:spPr>
            <a:xfrm>
              <a:off x="382125" y="2533825"/>
              <a:ext cx="38200" cy="31900"/>
            </a:xfrm>
            <a:custGeom>
              <a:avLst/>
              <a:gdLst/>
              <a:ahLst/>
              <a:cxnLst/>
              <a:rect l="l" t="t" r="r" b="b"/>
              <a:pathLst>
                <a:path w="1528" h="1276" extrusionOk="0">
                  <a:moveTo>
                    <a:pt x="417" y="1"/>
                  </a:moveTo>
                  <a:cubicBezTo>
                    <a:pt x="207" y="1"/>
                    <a:pt x="0" y="171"/>
                    <a:pt x="54" y="438"/>
                  </a:cubicBezTo>
                  <a:cubicBezTo>
                    <a:pt x="142" y="849"/>
                    <a:pt x="523" y="1055"/>
                    <a:pt x="846" y="1231"/>
                  </a:cubicBezTo>
                  <a:cubicBezTo>
                    <a:pt x="908" y="1262"/>
                    <a:pt x="968" y="1276"/>
                    <a:pt x="1024" y="1276"/>
                  </a:cubicBezTo>
                  <a:cubicBezTo>
                    <a:pt x="1339" y="1276"/>
                    <a:pt x="1528" y="839"/>
                    <a:pt x="1228" y="615"/>
                  </a:cubicBezTo>
                  <a:cubicBezTo>
                    <a:pt x="1081" y="527"/>
                    <a:pt x="788" y="409"/>
                    <a:pt x="758" y="233"/>
                  </a:cubicBezTo>
                  <a:cubicBezTo>
                    <a:pt x="689" y="72"/>
                    <a:pt x="552" y="1"/>
                    <a:pt x="4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1"/>
            <p:cNvSpPr/>
            <p:nvPr/>
          </p:nvSpPr>
          <p:spPr>
            <a:xfrm>
              <a:off x="459050" y="2599825"/>
              <a:ext cx="24250" cy="18375"/>
            </a:xfrm>
            <a:custGeom>
              <a:avLst/>
              <a:gdLst/>
              <a:ahLst/>
              <a:cxnLst/>
              <a:rect l="l" t="t" r="r" b="b"/>
              <a:pathLst>
                <a:path w="970" h="735" extrusionOk="0">
                  <a:moveTo>
                    <a:pt x="500" y="1"/>
                  </a:moveTo>
                  <a:cubicBezTo>
                    <a:pt x="1" y="1"/>
                    <a:pt x="1" y="735"/>
                    <a:pt x="500" y="735"/>
                  </a:cubicBezTo>
                  <a:cubicBezTo>
                    <a:pt x="970" y="735"/>
                    <a:pt x="970" y="1"/>
                    <a:pt x="5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1"/>
            <p:cNvSpPr/>
            <p:nvPr/>
          </p:nvSpPr>
          <p:spPr>
            <a:xfrm>
              <a:off x="640500" y="2610175"/>
              <a:ext cx="38075" cy="21775"/>
            </a:xfrm>
            <a:custGeom>
              <a:avLst/>
              <a:gdLst/>
              <a:ahLst/>
              <a:cxnLst/>
              <a:rect l="l" t="t" r="r" b="b"/>
              <a:pathLst>
                <a:path w="1523" h="871" extrusionOk="0">
                  <a:moveTo>
                    <a:pt x="757" y="228"/>
                  </a:moveTo>
                  <a:lnTo>
                    <a:pt x="757" y="228"/>
                  </a:lnTo>
                  <a:cubicBezTo>
                    <a:pt x="758" y="229"/>
                    <a:pt x="758" y="231"/>
                    <a:pt x="759" y="233"/>
                  </a:cubicBezTo>
                  <a:cubicBezTo>
                    <a:pt x="758" y="231"/>
                    <a:pt x="758" y="229"/>
                    <a:pt x="757" y="228"/>
                  </a:cubicBezTo>
                  <a:close/>
                  <a:moveTo>
                    <a:pt x="430" y="0"/>
                  </a:moveTo>
                  <a:cubicBezTo>
                    <a:pt x="218" y="0"/>
                    <a:pt x="1" y="170"/>
                    <a:pt x="54" y="438"/>
                  </a:cubicBezTo>
                  <a:cubicBezTo>
                    <a:pt x="153" y="775"/>
                    <a:pt x="386" y="871"/>
                    <a:pt x="653" y="871"/>
                  </a:cubicBezTo>
                  <a:cubicBezTo>
                    <a:pt x="781" y="871"/>
                    <a:pt x="918" y="848"/>
                    <a:pt x="1052" y="820"/>
                  </a:cubicBezTo>
                  <a:cubicBezTo>
                    <a:pt x="1522" y="741"/>
                    <a:pt x="1389" y="82"/>
                    <a:pt x="1002" y="82"/>
                  </a:cubicBezTo>
                  <a:cubicBezTo>
                    <a:pt x="954" y="82"/>
                    <a:pt x="902" y="92"/>
                    <a:pt x="847" y="115"/>
                  </a:cubicBezTo>
                  <a:lnTo>
                    <a:pt x="712" y="142"/>
                  </a:lnTo>
                  <a:lnTo>
                    <a:pt x="712" y="142"/>
                  </a:lnTo>
                  <a:cubicBezTo>
                    <a:pt x="644" y="44"/>
                    <a:pt x="538" y="0"/>
                    <a:pt x="4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1"/>
            <p:cNvSpPr/>
            <p:nvPr/>
          </p:nvSpPr>
          <p:spPr>
            <a:xfrm>
              <a:off x="748250" y="2560100"/>
              <a:ext cx="42850" cy="27475"/>
            </a:xfrm>
            <a:custGeom>
              <a:avLst/>
              <a:gdLst/>
              <a:ahLst/>
              <a:cxnLst/>
              <a:rect l="l" t="t" r="r" b="b"/>
              <a:pathLst>
                <a:path w="1714" h="1099" extrusionOk="0">
                  <a:moveTo>
                    <a:pt x="1175" y="0"/>
                  </a:moveTo>
                  <a:cubicBezTo>
                    <a:pt x="1157" y="0"/>
                    <a:pt x="1137" y="1"/>
                    <a:pt x="1117" y="4"/>
                  </a:cubicBezTo>
                  <a:cubicBezTo>
                    <a:pt x="970" y="63"/>
                    <a:pt x="824" y="121"/>
                    <a:pt x="706" y="210"/>
                  </a:cubicBezTo>
                  <a:cubicBezTo>
                    <a:pt x="618" y="298"/>
                    <a:pt x="530" y="356"/>
                    <a:pt x="413" y="386"/>
                  </a:cubicBezTo>
                  <a:cubicBezTo>
                    <a:pt x="0" y="523"/>
                    <a:pt x="128" y="1099"/>
                    <a:pt x="508" y="1099"/>
                  </a:cubicBezTo>
                  <a:cubicBezTo>
                    <a:pt x="534" y="1099"/>
                    <a:pt x="561" y="1096"/>
                    <a:pt x="589" y="1090"/>
                  </a:cubicBezTo>
                  <a:cubicBezTo>
                    <a:pt x="736" y="1061"/>
                    <a:pt x="882" y="973"/>
                    <a:pt x="1000" y="914"/>
                  </a:cubicBezTo>
                  <a:cubicBezTo>
                    <a:pt x="1088" y="826"/>
                    <a:pt x="1205" y="767"/>
                    <a:pt x="1293" y="709"/>
                  </a:cubicBezTo>
                  <a:cubicBezTo>
                    <a:pt x="1714" y="569"/>
                    <a:pt x="1572" y="0"/>
                    <a:pt x="11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1"/>
            <p:cNvSpPr/>
            <p:nvPr/>
          </p:nvSpPr>
          <p:spPr>
            <a:xfrm>
              <a:off x="803250" y="2442225"/>
              <a:ext cx="47075" cy="62900"/>
            </a:xfrm>
            <a:custGeom>
              <a:avLst/>
              <a:gdLst/>
              <a:ahLst/>
              <a:cxnLst/>
              <a:rect l="l" t="t" r="r" b="b"/>
              <a:pathLst>
                <a:path w="1883" h="2516" extrusionOk="0">
                  <a:moveTo>
                    <a:pt x="1448" y="1"/>
                  </a:moveTo>
                  <a:cubicBezTo>
                    <a:pt x="1300" y="1"/>
                    <a:pt x="1149" y="78"/>
                    <a:pt x="1090" y="256"/>
                  </a:cubicBezTo>
                  <a:cubicBezTo>
                    <a:pt x="885" y="873"/>
                    <a:pt x="591" y="1460"/>
                    <a:pt x="209" y="1988"/>
                  </a:cubicBezTo>
                  <a:cubicBezTo>
                    <a:pt x="1" y="2259"/>
                    <a:pt x="266" y="2515"/>
                    <a:pt x="531" y="2515"/>
                  </a:cubicBezTo>
                  <a:cubicBezTo>
                    <a:pt x="640" y="2515"/>
                    <a:pt x="749" y="2472"/>
                    <a:pt x="826" y="2370"/>
                  </a:cubicBezTo>
                  <a:cubicBezTo>
                    <a:pt x="1266" y="1783"/>
                    <a:pt x="1589" y="1137"/>
                    <a:pt x="1795" y="432"/>
                  </a:cubicBezTo>
                  <a:cubicBezTo>
                    <a:pt x="1882" y="170"/>
                    <a:pt x="1667" y="1"/>
                    <a:pt x="14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1"/>
            <p:cNvSpPr/>
            <p:nvPr/>
          </p:nvSpPr>
          <p:spPr>
            <a:xfrm>
              <a:off x="823150" y="2313900"/>
              <a:ext cx="23525" cy="35275"/>
            </a:xfrm>
            <a:custGeom>
              <a:avLst/>
              <a:gdLst/>
              <a:ahLst/>
              <a:cxnLst/>
              <a:rect l="l" t="t" r="r" b="b"/>
              <a:pathLst>
                <a:path w="941" h="1411" extrusionOk="0">
                  <a:moveTo>
                    <a:pt x="401" y="1"/>
                  </a:moveTo>
                  <a:cubicBezTo>
                    <a:pt x="366" y="1"/>
                    <a:pt x="330" y="6"/>
                    <a:pt x="294" y="16"/>
                  </a:cubicBezTo>
                  <a:cubicBezTo>
                    <a:pt x="118" y="75"/>
                    <a:pt x="0" y="280"/>
                    <a:pt x="59" y="456"/>
                  </a:cubicBezTo>
                  <a:lnTo>
                    <a:pt x="177" y="1132"/>
                  </a:lnTo>
                  <a:cubicBezTo>
                    <a:pt x="225" y="1301"/>
                    <a:pt x="374" y="1411"/>
                    <a:pt x="540" y="1411"/>
                  </a:cubicBezTo>
                  <a:cubicBezTo>
                    <a:pt x="575" y="1411"/>
                    <a:pt x="611" y="1406"/>
                    <a:pt x="646" y="1396"/>
                  </a:cubicBezTo>
                  <a:cubicBezTo>
                    <a:pt x="823" y="1337"/>
                    <a:pt x="940" y="1132"/>
                    <a:pt x="881" y="955"/>
                  </a:cubicBezTo>
                  <a:cubicBezTo>
                    <a:pt x="852" y="721"/>
                    <a:pt x="793" y="486"/>
                    <a:pt x="764" y="280"/>
                  </a:cubicBezTo>
                  <a:cubicBezTo>
                    <a:pt x="715" y="110"/>
                    <a:pt x="567" y="1"/>
                    <a:pt x="4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1"/>
            <p:cNvSpPr/>
            <p:nvPr/>
          </p:nvSpPr>
          <p:spPr>
            <a:xfrm>
              <a:off x="762450" y="2190275"/>
              <a:ext cx="50675" cy="49525"/>
            </a:xfrm>
            <a:custGeom>
              <a:avLst/>
              <a:gdLst/>
              <a:ahLst/>
              <a:cxnLst/>
              <a:rect l="l" t="t" r="r" b="b"/>
              <a:pathLst>
                <a:path w="2027" h="1981" extrusionOk="0">
                  <a:moveTo>
                    <a:pt x="513" y="0"/>
                  </a:moveTo>
                  <a:cubicBezTo>
                    <a:pt x="243" y="0"/>
                    <a:pt x="1" y="374"/>
                    <a:pt x="226" y="645"/>
                  </a:cubicBezTo>
                  <a:lnTo>
                    <a:pt x="1283" y="1849"/>
                  </a:lnTo>
                  <a:cubicBezTo>
                    <a:pt x="1355" y="1942"/>
                    <a:pt x="1441" y="1981"/>
                    <a:pt x="1525" y="1981"/>
                  </a:cubicBezTo>
                  <a:cubicBezTo>
                    <a:pt x="1784" y="1981"/>
                    <a:pt x="2027" y="1608"/>
                    <a:pt x="1782" y="1320"/>
                  </a:cubicBezTo>
                  <a:lnTo>
                    <a:pt x="755" y="116"/>
                  </a:lnTo>
                  <a:cubicBezTo>
                    <a:pt x="680" y="34"/>
                    <a:pt x="595" y="0"/>
                    <a:pt x="5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1"/>
            <p:cNvSpPr/>
            <p:nvPr/>
          </p:nvSpPr>
          <p:spPr>
            <a:xfrm>
              <a:off x="540450" y="2617250"/>
              <a:ext cx="59625" cy="21225"/>
            </a:xfrm>
            <a:custGeom>
              <a:avLst/>
              <a:gdLst/>
              <a:ahLst/>
              <a:cxnLst/>
              <a:rect l="l" t="t" r="r" b="b"/>
              <a:pathLst>
                <a:path w="2385" h="849" extrusionOk="0">
                  <a:moveTo>
                    <a:pt x="1816" y="1"/>
                  </a:moveTo>
                  <a:cubicBezTo>
                    <a:pt x="1791" y="1"/>
                    <a:pt x="1764" y="3"/>
                    <a:pt x="1736" y="8"/>
                  </a:cubicBezTo>
                  <a:cubicBezTo>
                    <a:pt x="1555" y="49"/>
                    <a:pt x="1277" y="130"/>
                    <a:pt x="1026" y="130"/>
                  </a:cubicBezTo>
                  <a:cubicBezTo>
                    <a:pt x="911" y="130"/>
                    <a:pt x="801" y="113"/>
                    <a:pt x="709" y="67"/>
                  </a:cubicBezTo>
                  <a:cubicBezTo>
                    <a:pt x="654" y="39"/>
                    <a:pt x="599" y="27"/>
                    <a:pt x="548" y="27"/>
                  </a:cubicBezTo>
                  <a:cubicBezTo>
                    <a:pt x="217" y="27"/>
                    <a:pt x="1" y="535"/>
                    <a:pt x="356" y="713"/>
                  </a:cubicBezTo>
                  <a:cubicBezTo>
                    <a:pt x="567" y="812"/>
                    <a:pt x="789" y="849"/>
                    <a:pt x="1014" y="849"/>
                  </a:cubicBezTo>
                  <a:cubicBezTo>
                    <a:pt x="1322" y="849"/>
                    <a:pt x="1637" y="781"/>
                    <a:pt x="1942" y="713"/>
                  </a:cubicBezTo>
                  <a:cubicBezTo>
                    <a:pt x="2384" y="630"/>
                    <a:pt x="2228" y="1"/>
                    <a:pt x="18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1"/>
            <p:cNvSpPr/>
            <p:nvPr/>
          </p:nvSpPr>
          <p:spPr>
            <a:xfrm>
              <a:off x="835625" y="2373000"/>
              <a:ext cx="21900" cy="44175"/>
            </a:xfrm>
            <a:custGeom>
              <a:avLst/>
              <a:gdLst/>
              <a:ahLst/>
              <a:cxnLst/>
              <a:rect l="l" t="t" r="r" b="b"/>
              <a:pathLst>
                <a:path w="876" h="1767" extrusionOk="0">
                  <a:moveTo>
                    <a:pt x="382" y="1"/>
                  </a:moveTo>
                  <a:cubicBezTo>
                    <a:pt x="177" y="1"/>
                    <a:pt x="30" y="148"/>
                    <a:pt x="30" y="353"/>
                  </a:cubicBezTo>
                  <a:cubicBezTo>
                    <a:pt x="1" y="735"/>
                    <a:pt x="30" y="1117"/>
                    <a:pt x="118" y="1498"/>
                  </a:cubicBezTo>
                  <a:cubicBezTo>
                    <a:pt x="153" y="1686"/>
                    <a:pt x="287" y="1766"/>
                    <a:pt x="430" y="1766"/>
                  </a:cubicBezTo>
                  <a:cubicBezTo>
                    <a:pt x="643" y="1766"/>
                    <a:pt x="876" y="1586"/>
                    <a:pt x="823" y="1322"/>
                  </a:cubicBezTo>
                  <a:cubicBezTo>
                    <a:pt x="735" y="999"/>
                    <a:pt x="705" y="676"/>
                    <a:pt x="764" y="353"/>
                  </a:cubicBezTo>
                  <a:cubicBezTo>
                    <a:pt x="764" y="148"/>
                    <a:pt x="588" y="1"/>
                    <a:pt x="3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1"/>
            <p:cNvSpPr/>
            <p:nvPr/>
          </p:nvSpPr>
          <p:spPr>
            <a:xfrm>
              <a:off x="403525" y="2200825"/>
              <a:ext cx="132525" cy="157775"/>
            </a:xfrm>
            <a:custGeom>
              <a:avLst/>
              <a:gdLst/>
              <a:ahLst/>
              <a:cxnLst/>
              <a:rect l="l" t="t" r="r" b="b"/>
              <a:pathLst>
                <a:path w="5301" h="6311" extrusionOk="0">
                  <a:moveTo>
                    <a:pt x="4828" y="1"/>
                  </a:moveTo>
                  <a:cubicBezTo>
                    <a:pt x="4765" y="1"/>
                    <a:pt x="4698" y="23"/>
                    <a:pt x="4630" y="76"/>
                  </a:cubicBezTo>
                  <a:lnTo>
                    <a:pt x="4630" y="47"/>
                  </a:lnTo>
                  <a:cubicBezTo>
                    <a:pt x="2574" y="1485"/>
                    <a:pt x="989" y="3511"/>
                    <a:pt x="108" y="5860"/>
                  </a:cubicBezTo>
                  <a:cubicBezTo>
                    <a:pt x="0" y="6129"/>
                    <a:pt x="221" y="6311"/>
                    <a:pt x="450" y="6311"/>
                  </a:cubicBezTo>
                  <a:cubicBezTo>
                    <a:pt x="595" y="6311"/>
                    <a:pt x="744" y="6237"/>
                    <a:pt x="813" y="6066"/>
                  </a:cubicBezTo>
                  <a:cubicBezTo>
                    <a:pt x="1635" y="3893"/>
                    <a:pt x="3103" y="2014"/>
                    <a:pt x="5011" y="692"/>
                  </a:cubicBezTo>
                  <a:cubicBezTo>
                    <a:pt x="5301" y="475"/>
                    <a:pt x="5115" y="1"/>
                    <a:pt x="48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1"/>
            <p:cNvSpPr/>
            <p:nvPr/>
          </p:nvSpPr>
          <p:spPr>
            <a:xfrm>
              <a:off x="384925" y="2382775"/>
              <a:ext cx="86125" cy="158725"/>
            </a:xfrm>
            <a:custGeom>
              <a:avLst/>
              <a:gdLst/>
              <a:ahLst/>
              <a:cxnLst/>
              <a:rect l="l" t="t" r="r" b="b"/>
              <a:pathLst>
                <a:path w="3445" h="6349" extrusionOk="0">
                  <a:moveTo>
                    <a:pt x="1172" y="1"/>
                  </a:moveTo>
                  <a:cubicBezTo>
                    <a:pt x="1022" y="1"/>
                    <a:pt x="864" y="78"/>
                    <a:pt x="793" y="256"/>
                  </a:cubicBezTo>
                  <a:cubicBezTo>
                    <a:pt x="0" y="2370"/>
                    <a:pt x="1322" y="4660"/>
                    <a:pt x="2702" y="6216"/>
                  </a:cubicBezTo>
                  <a:cubicBezTo>
                    <a:pt x="2781" y="6310"/>
                    <a:pt x="2871" y="6349"/>
                    <a:pt x="2957" y="6349"/>
                  </a:cubicBezTo>
                  <a:cubicBezTo>
                    <a:pt x="3220" y="6349"/>
                    <a:pt x="3444" y="5983"/>
                    <a:pt x="3201" y="5717"/>
                  </a:cubicBezTo>
                  <a:cubicBezTo>
                    <a:pt x="1997" y="4337"/>
                    <a:pt x="793" y="2311"/>
                    <a:pt x="1498" y="432"/>
                  </a:cubicBezTo>
                  <a:cubicBezTo>
                    <a:pt x="1603" y="169"/>
                    <a:pt x="1395" y="1"/>
                    <a:pt x="11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1"/>
            <p:cNvSpPr/>
            <p:nvPr/>
          </p:nvSpPr>
          <p:spPr>
            <a:xfrm>
              <a:off x="445125" y="2354150"/>
              <a:ext cx="29950" cy="54850"/>
            </a:xfrm>
            <a:custGeom>
              <a:avLst/>
              <a:gdLst/>
              <a:ahLst/>
              <a:cxnLst/>
              <a:rect l="l" t="t" r="r" b="b"/>
              <a:pathLst>
                <a:path w="1198" h="2194" extrusionOk="0">
                  <a:moveTo>
                    <a:pt x="707" y="1"/>
                  </a:moveTo>
                  <a:cubicBezTo>
                    <a:pt x="599" y="1"/>
                    <a:pt x="496" y="58"/>
                    <a:pt x="440" y="197"/>
                  </a:cubicBezTo>
                  <a:cubicBezTo>
                    <a:pt x="206" y="725"/>
                    <a:pt x="59" y="1283"/>
                    <a:pt x="29" y="1841"/>
                  </a:cubicBezTo>
                  <a:cubicBezTo>
                    <a:pt x="0" y="2076"/>
                    <a:pt x="169" y="2194"/>
                    <a:pt x="352" y="2194"/>
                  </a:cubicBezTo>
                  <a:cubicBezTo>
                    <a:pt x="536" y="2194"/>
                    <a:pt x="734" y="2076"/>
                    <a:pt x="763" y="1841"/>
                  </a:cubicBezTo>
                  <a:cubicBezTo>
                    <a:pt x="793" y="1401"/>
                    <a:pt x="881" y="960"/>
                    <a:pt x="1057" y="549"/>
                  </a:cubicBezTo>
                  <a:cubicBezTo>
                    <a:pt x="1198" y="268"/>
                    <a:pt x="940" y="1"/>
                    <a:pt x="70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1"/>
            <p:cNvSpPr/>
            <p:nvPr/>
          </p:nvSpPr>
          <p:spPr>
            <a:xfrm>
              <a:off x="497125" y="2553250"/>
              <a:ext cx="52250" cy="32650"/>
            </a:xfrm>
            <a:custGeom>
              <a:avLst/>
              <a:gdLst/>
              <a:ahLst/>
              <a:cxnLst/>
              <a:rect l="l" t="t" r="r" b="b"/>
              <a:pathLst>
                <a:path w="2090" h="1306" extrusionOk="0">
                  <a:moveTo>
                    <a:pt x="550" y="1"/>
                  </a:moveTo>
                  <a:cubicBezTo>
                    <a:pt x="256" y="1"/>
                    <a:pt x="1" y="372"/>
                    <a:pt x="298" y="601"/>
                  </a:cubicBezTo>
                  <a:lnTo>
                    <a:pt x="298" y="630"/>
                  </a:lnTo>
                  <a:cubicBezTo>
                    <a:pt x="680" y="983"/>
                    <a:pt x="1179" y="1218"/>
                    <a:pt x="1708" y="1306"/>
                  </a:cubicBezTo>
                  <a:cubicBezTo>
                    <a:pt x="1913" y="1306"/>
                    <a:pt x="2089" y="1159"/>
                    <a:pt x="2089" y="953"/>
                  </a:cubicBezTo>
                  <a:cubicBezTo>
                    <a:pt x="2089" y="748"/>
                    <a:pt x="1913" y="572"/>
                    <a:pt x="1708" y="572"/>
                  </a:cubicBezTo>
                  <a:cubicBezTo>
                    <a:pt x="1355" y="513"/>
                    <a:pt x="1062" y="337"/>
                    <a:pt x="798" y="102"/>
                  </a:cubicBezTo>
                  <a:cubicBezTo>
                    <a:pt x="720" y="31"/>
                    <a:pt x="633" y="1"/>
                    <a:pt x="5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1"/>
            <p:cNvSpPr/>
            <p:nvPr/>
          </p:nvSpPr>
          <p:spPr>
            <a:xfrm>
              <a:off x="628650" y="2536125"/>
              <a:ext cx="92375" cy="41050"/>
            </a:xfrm>
            <a:custGeom>
              <a:avLst/>
              <a:gdLst/>
              <a:ahLst/>
              <a:cxnLst/>
              <a:rect l="l" t="t" r="r" b="b"/>
              <a:pathLst>
                <a:path w="3695" h="1642" extrusionOk="0">
                  <a:moveTo>
                    <a:pt x="3169" y="0"/>
                  </a:moveTo>
                  <a:cubicBezTo>
                    <a:pt x="3113" y="0"/>
                    <a:pt x="3054" y="16"/>
                    <a:pt x="2994" y="53"/>
                  </a:cubicBezTo>
                  <a:cubicBezTo>
                    <a:pt x="2231" y="523"/>
                    <a:pt x="1350" y="816"/>
                    <a:pt x="469" y="904"/>
                  </a:cubicBezTo>
                  <a:cubicBezTo>
                    <a:pt x="18" y="961"/>
                    <a:pt x="0" y="1642"/>
                    <a:pt x="417" y="1642"/>
                  </a:cubicBezTo>
                  <a:cubicBezTo>
                    <a:pt x="434" y="1642"/>
                    <a:pt x="451" y="1641"/>
                    <a:pt x="469" y="1638"/>
                  </a:cubicBezTo>
                  <a:cubicBezTo>
                    <a:pt x="1497" y="1550"/>
                    <a:pt x="2466" y="1227"/>
                    <a:pt x="3347" y="699"/>
                  </a:cubicBezTo>
                  <a:cubicBezTo>
                    <a:pt x="3694" y="475"/>
                    <a:pt x="3475" y="0"/>
                    <a:pt x="31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1"/>
            <p:cNvSpPr/>
            <p:nvPr/>
          </p:nvSpPr>
          <p:spPr>
            <a:xfrm>
              <a:off x="747500" y="2469600"/>
              <a:ext cx="38975" cy="36250"/>
            </a:xfrm>
            <a:custGeom>
              <a:avLst/>
              <a:gdLst/>
              <a:ahLst/>
              <a:cxnLst/>
              <a:rect l="l" t="t" r="r" b="b"/>
              <a:pathLst>
                <a:path w="1559" h="1450" extrusionOk="0">
                  <a:moveTo>
                    <a:pt x="1149" y="1"/>
                  </a:moveTo>
                  <a:cubicBezTo>
                    <a:pt x="1025" y="1"/>
                    <a:pt x="904" y="60"/>
                    <a:pt x="824" y="159"/>
                  </a:cubicBezTo>
                  <a:cubicBezTo>
                    <a:pt x="707" y="394"/>
                    <a:pt x="531" y="600"/>
                    <a:pt x="325" y="747"/>
                  </a:cubicBezTo>
                  <a:cubicBezTo>
                    <a:pt x="1" y="896"/>
                    <a:pt x="249" y="1449"/>
                    <a:pt x="547" y="1449"/>
                  </a:cubicBezTo>
                  <a:cubicBezTo>
                    <a:pt x="600" y="1449"/>
                    <a:pt x="654" y="1432"/>
                    <a:pt x="707" y="1393"/>
                  </a:cubicBezTo>
                  <a:cubicBezTo>
                    <a:pt x="1000" y="1158"/>
                    <a:pt x="1265" y="864"/>
                    <a:pt x="1470" y="541"/>
                  </a:cubicBezTo>
                  <a:cubicBezTo>
                    <a:pt x="1558" y="365"/>
                    <a:pt x="1500" y="130"/>
                    <a:pt x="1323" y="42"/>
                  </a:cubicBezTo>
                  <a:cubicBezTo>
                    <a:pt x="1267" y="14"/>
                    <a:pt x="1207"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1"/>
            <p:cNvSpPr/>
            <p:nvPr/>
          </p:nvSpPr>
          <p:spPr>
            <a:xfrm>
              <a:off x="781000" y="2319375"/>
              <a:ext cx="26025" cy="66125"/>
            </a:xfrm>
            <a:custGeom>
              <a:avLst/>
              <a:gdLst/>
              <a:ahLst/>
              <a:cxnLst/>
              <a:rect l="l" t="t" r="r" b="b"/>
              <a:pathLst>
                <a:path w="1041" h="2645" extrusionOk="0">
                  <a:moveTo>
                    <a:pt x="449" y="1"/>
                  </a:moveTo>
                  <a:cubicBezTo>
                    <a:pt x="230" y="1"/>
                    <a:pt x="1" y="188"/>
                    <a:pt x="72" y="472"/>
                  </a:cubicBezTo>
                  <a:cubicBezTo>
                    <a:pt x="189" y="1059"/>
                    <a:pt x="277" y="1676"/>
                    <a:pt x="306" y="2293"/>
                  </a:cubicBezTo>
                  <a:cubicBezTo>
                    <a:pt x="306" y="2528"/>
                    <a:pt x="490" y="2645"/>
                    <a:pt x="673" y="2645"/>
                  </a:cubicBezTo>
                  <a:cubicBezTo>
                    <a:pt x="852" y="2645"/>
                    <a:pt x="1030" y="2534"/>
                    <a:pt x="1040" y="2312"/>
                  </a:cubicBezTo>
                  <a:lnTo>
                    <a:pt x="1040" y="2312"/>
                  </a:lnTo>
                  <a:cubicBezTo>
                    <a:pt x="1040" y="2315"/>
                    <a:pt x="1040" y="2319"/>
                    <a:pt x="1040" y="2322"/>
                  </a:cubicBezTo>
                  <a:lnTo>
                    <a:pt x="1040" y="2293"/>
                  </a:lnTo>
                  <a:cubicBezTo>
                    <a:pt x="1040" y="2299"/>
                    <a:pt x="1040" y="2306"/>
                    <a:pt x="1040" y="2312"/>
                  </a:cubicBezTo>
                  <a:lnTo>
                    <a:pt x="1040" y="2312"/>
                  </a:lnTo>
                  <a:cubicBezTo>
                    <a:pt x="1010" y="1611"/>
                    <a:pt x="922" y="939"/>
                    <a:pt x="776" y="267"/>
                  </a:cubicBezTo>
                  <a:cubicBezTo>
                    <a:pt x="730" y="81"/>
                    <a:pt x="592" y="1"/>
                    <a:pt x="4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1"/>
            <p:cNvSpPr/>
            <p:nvPr/>
          </p:nvSpPr>
          <p:spPr>
            <a:xfrm>
              <a:off x="686175" y="2202950"/>
              <a:ext cx="88025" cy="69950"/>
            </a:xfrm>
            <a:custGeom>
              <a:avLst/>
              <a:gdLst/>
              <a:ahLst/>
              <a:cxnLst/>
              <a:rect l="l" t="t" r="r" b="b"/>
              <a:pathLst>
                <a:path w="3521" h="2798" extrusionOk="0">
                  <a:moveTo>
                    <a:pt x="482" y="0"/>
                  </a:moveTo>
                  <a:cubicBezTo>
                    <a:pt x="108" y="0"/>
                    <a:pt x="1" y="592"/>
                    <a:pt x="400" y="725"/>
                  </a:cubicBezTo>
                  <a:cubicBezTo>
                    <a:pt x="1369" y="1077"/>
                    <a:pt x="2191" y="1753"/>
                    <a:pt x="2719" y="2633"/>
                  </a:cubicBezTo>
                  <a:cubicBezTo>
                    <a:pt x="2790" y="2749"/>
                    <a:pt x="2899" y="2797"/>
                    <a:pt x="3008" y="2797"/>
                  </a:cubicBezTo>
                  <a:cubicBezTo>
                    <a:pt x="3261" y="2797"/>
                    <a:pt x="3520" y="2539"/>
                    <a:pt x="3336" y="2252"/>
                  </a:cubicBezTo>
                  <a:cubicBezTo>
                    <a:pt x="2719" y="1224"/>
                    <a:pt x="1750" y="431"/>
                    <a:pt x="605" y="20"/>
                  </a:cubicBezTo>
                  <a:cubicBezTo>
                    <a:pt x="561" y="7"/>
                    <a:pt x="520" y="0"/>
                    <a:pt x="4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1"/>
            <p:cNvSpPr/>
            <p:nvPr/>
          </p:nvSpPr>
          <p:spPr>
            <a:xfrm>
              <a:off x="614675" y="2189500"/>
              <a:ext cx="49525" cy="26550"/>
            </a:xfrm>
            <a:custGeom>
              <a:avLst/>
              <a:gdLst/>
              <a:ahLst/>
              <a:cxnLst/>
              <a:rect l="l" t="t" r="r" b="b"/>
              <a:pathLst>
                <a:path w="1981" h="1062" extrusionOk="0">
                  <a:moveTo>
                    <a:pt x="353" y="0"/>
                  </a:moveTo>
                  <a:cubicBezTo>
                    <a:pt x="147" y="0"/>
                    <a:pt x="1" y="147"/>
                    <a:pt x="1" y="353"/>
                  </a:cubicBezTo>
                  <a:cubicBezTo>
                    <a:pt x="1" y="558"/>
                    <a:pt x="147" y="734"/>
                    <a:pt x="353" y="734"/>
                  </a:cubicBezTo>
                  <a:cubicBezTo>
                    <a:pt x="676" y="764"/>
                    <a:pt x="999" y="852"/>
                    <a:pt x="1293" y="1028"/>
                  </a:cubicBezTo>
                  <a:cubicBezTo>
                    <a:pt x="1347" y="1051"/>
                    <a:pt x="1400" y="1062"/>
                    <a:pt x="1450" y="1062"/>
                  </a:cubicBezTo>
                  <a:cubicBezTo>
                    <a:pt x="1777" y="1062"/>
                    <a:pt x="1980" y="611"/>
                    <a:pt x="1674" y="382"/>
                  </a:cubicBezTo>
                  <a:lnTo>
                    <a:pt x="1674" y="382"/>
                  </a:lnTo>
                  <a:lnTo>
                    <a:pt x="1674" y="411"/>
                  </a:lnTo>
                  <a:cubicBezTo>
                    <a:pt x="1263" y="177"/>
                    <a:pt x="823" y="30"/>
                    <a:pt x="3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1"/>
            <p:cNvSpPr/>
            <p:nvPr/>
          </p:nvSpPr>
          <p:spPr>
            <a:xfrm>
              <a:off x="490625" y="2255500"/>
              <a:ext cx="48475" cy="44425"/>
            </a:xfrm>
            <a:custGeom>
              <a:avLst/>
              <a:gdLst/>
              <a:ahLst/>
              <a:cxnLst/>
              <a:rect l="l" t="t" r="r" b="b"/>
              <a:pathLst>
                <a:path w="1939" h="1777" extrusionOk="0">
                  <a:moveTo>
                    <a:pt x="1544" y="1"/>
                  </a:moveTo>
                  <a:cubicBezTo>
                    <a:pt x="1480" y="1"/>
                    <a:pt x="1414" y="20"/>
                    <a:pt x="1351" y="62"/>
                  </a:cubicBezTo>
                  <a:cubicBezTo>
                    <a:pt x="881" y="385"/>
                    <a:pt x="470" y="796"/>
                    <a:pt x="118" y="1236"/>
                  </a:cubicBezTo>
                  <a:cubicBezTo>
                    <a:pt x="0" y="1412"/>
                    <a:pt x="59" y="1647"/>
                    <a:pt x="235" y="1735"/>
                  </a:cubicBezTo>
                  <a:cubicBezTo>
                    <a:pt x="292" y="1764"/>
                    <a:pt x="354" y="1777"/>
                    <a:pt x="416" y="1777"/>
                  </a:cubicBezTo>
                  <a:cubicBezTo>
                    <a:pt x="547" y="1777"/>
                    <a:pt x="675" y="1718"/>
                    <a:pt x="735" y="1618"/>
                  </a:cubicBezTo>
                  <a:cubicBezTo>
                    <a:pt x="1028" y="1265"/>
                    <a:pt x="1351" y="943"/>
                    <a:pt x="1703" y="678"/>
                  </a:cubicBezTo>
                  <a:cubicBezTo>
                    <a:pt x="1880" y="590"/>
                    <a:pt x="1938" y="355"/>
                    <a:pt x="1850" y="179"/>
                  </a:cubicBezTo>
                  <a:cubicBezTo>
                    <a:pt x="1774" y="65"/>
                    <a:pt x="1662" y="1"/>
                    <a:pt x="15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1"/>
            <p:cNvSpPr/>
            <p:nvPr/>
          </p:nvSpPr>
          <p:spPr>
            <a:xfrm>
              <a:off x="636725" y="2257500"/>
              <a:ext cx="72825" cy="49450"/>
            </a:xfrm>
            <a:custGeom>
              <a:avLst/>
              <a:gdLst/>
              <a:ahLst/>
              <a:cxnLst/>
              <a:rect l="l" t="t" r="r" b="b"/>
              <a:pathLst>
                <a:path w="2913" h="1978" extrusionOk="0">
                  <a:moveTo>
                    <a:pt x="571" y="0"/>
                  </a:moveTo>
                  <a:cubicBezTo>
                    <a:pt x="235" y="0"/>
                    <a:pt x="0" y="505"/>
                    <a:pt x="381" y="657"/>
                  </a:cubicBezTo>
                  <a:cubicBezTo>
                    <a:pt x="1027" y="980"/>
                    <a:pt x="1614" y="1362"/>
                    <a:pt x="2143" y="1861"/>
                  </a:cubicBezTo>
                  <a:cubicBezTo>
                    <a:pt x="2218" y="1943"/>
                    <a:pt x="2305" y="1977"/>
                    <a:pt x="2389" y="1977"/>
                  </a:cubicBezTo>
                  <a:cubicBezTo>
                    <a:pt x="2665" y="1977"/>
                    <a:pt x="2912" y="1609"/>
                    <a:pt x="2642" y="1362"/>
                  </a:cubicBezTo>
                  <a:cubicBezTo>
                    <a:pt x="2084" y="804"/>
                    <a:pt x="1438" y="363"/>
                    <a:pt x="734" y="40"/>
                  </a:cubicBezTo>
                  <a:cubicBezTo>
                    <a:pt x="678" y="13"/>
                    <a:pt x="623" y="0"/>
                    <a:pt x="5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1"/>
            <p:cNvSpPr/>
            <p:nvPr/>
          </p:nvSpPr>
          <p:spPr>
            <a:xfrm>
              <a:off x="701250" y="2367775"/>
              <a:ext cx="27225" cy="64975"/>
            </a:xfrm>
            <a:custGeom>
              <a:avLst/>
              <a:gdLst/>
              <a:ahLst/>
              <a:cxnLst/>
              <a:rect l="l" t="t" r="r" b="b"/>
              <a:pathLst>
                <a:path w="1089" h="2599" extrusionOk="0">
                  <a:moveTo>
                    <a:pt x="630" y="1"/>
                  </a:moveTo>
                  <a:cubicBezTo>
                    <a:pt x="417" y="1"/>
                    <a:pt x="184" y="180"/>
                    <a:pt x="237" y="445"/>
                  </a:cubicBezTo>
                  <a:cubicBezTo>
                    <a:pt x="355" y="1003"/>
                    <a:pt x="296" y="1590"/>
                    <a:pt x="90" y="2148"/>
                  </a:cubicBezTo>
                  <a:cubicBezTo>
                    <a:pt x="1" y="2417"/>
                    <a:pt x="229" y="2598"/>
                    <a:pt x="453" y="2598"/>
                  </a:cubicBezTo>
                  <a:cubicBezTo>
                    <a:pt x="596" y="2598"/>
                    <a:pt x="738" y="2525"/>
                    <a:pt x="795" y="2353"/>
                  </a:cubicBezTo>
                  <a:cubicBezTo>
                    <a:pt x="1030" y="1678"/>
                    <a:pt x="1089" y="944"/>
                    <a:pt x="942" y="269"/>
                  </a:cubicBezTo>
                  <a:cubicBezTo>
                    <a:pt x="907" y="81"/>
                    <a:pt x="773" y="1"/>
                    <a:pt x="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1"/>
            <p:cNvSpPr/>
            <p:nvPr/>
          </p:nvSpPr>
          <p:spPr>
            <a:xfrm>
              <a:off x="546400" y="2516500"/>
              <a:ext cx="39675" cy="19550"/>
            </a:xfrm>
            <a:custGeom>
              <a:avLst/>
              <a:gdLst/>
              <a:ahLst/>
              <a:cxnLst/>
              <a:rect l="l" t="t" r="r" b="b"/>
              <a:pathLst>
                <a:path w="1587" h="782" extrusionOk="0">
                  <a:moveTo>
                    <a:pt x="1183" y="0"/>
                  </a:moveTo>
                  <a:cubicBezTo>
                    <a:pt x="1151" y="0"/>
                    <a:pt x="1119" y="5"/>
                    <a:pt x="1087" y="16"/>
                  </a:cubicBezTo>
                  <a:cubicBezTo>
                    <a:pt x="967" y="50"/>
                    <a:pt x="847" y="64"/>
                    <a:pt x="732" y="64"/>
                  </a:cubicBezTo>
                  <a:cubicBezTo>
                    <a:pt x="651" y="64"/>
                    <a:pt x="573" y="57"/>
                    <a:pt x="500" y="45"/>
                  </a:cubicBezTo>
                  <a:cubicBezTo>
                    <a:pt x="464" y="35"/>
                    <a:pt x="429" y="30"/>
                    <a:pt x="393" y="30"/>
                  </a:cubicBezTo>
                  <a:cubicBezTo>
                    <a:pt x="227" y="30"/>
                    <a:pt x="79" y="140"/>
                    <a:pt x="30" y="309"/>
                  </a:cubicBezTo>
                  <a:cubicBezTo>
                    <a:pt x="1" y="485"/>
                    <a:pt x="118" y="691"/>
                    <a:pt x="295" y="750"/>
                  </a:cubicBezTo>
                  <a:cubicBezTo>
                    <a:pt x="418" y="772"/>
                    <a:pt x="541" y="782"/>
                    <a:pt x="665" y="782"/>
                  </a:cubicBezTo>
                  <a:cubicBezTo>
                    <a:pt x="864" y="782"/>
                    <a:pt x="1064" y="757"/>
                    <a:pt x="1264" y="720"/>
                  </a:cubicBezTo>
                  <a:cubicBezTo>
                    <a:pt x="1469" y="662"/>
                    <a:pt x="1587" y="456"/>
                    <a:pt x="1528" y="251"/>
                  </a:cubicBezTo>
                  <a:cubicBezTo>
                    <a:pt x="1479" y="106"/>
                    <a:pt x="1332" y="0"/>
                    <a:pt x="11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1"/>
            <p:cNvSpPr/>
            <p:nvPr/>
          </p:nvSpPr>
          <p:spPr>
            <a:xfrm>
              <a:off x="461100" y="2472800"/>
              <a:ext cx="55675" cy="32850"/>
            </a:xfrm>
            <a:custGeom>
              <a:avLst/>
              <a:gdLst/>
              <a:ahLst/>
              <a:cxnLst/>
              <a:rect l="l" t="t" r="r" b="b"/>
              <a:pathLst>
                <a:path w="2227" h="1314" extrusionOk="0">
                  <a:moveTo>
                    <a:pt x="561" y="1"/>
                  </a:moveTo>
                  <a:cubicBezTo>
                    <a:pt x="264" y="1"/>
                    <a:pt x="0" y="364"/>
                    <a:pt x="301" y="619"/>
                  </a:cubicBezTo>
                  <a:cubicBezTo>
                    <a:pt x="682" y="912"/>
                    <a:pt x="1123" y="1147"/>
                    <a:pt x="1622" y="1294"/>
                  </a:cubicBezTo>
                  <a:cubicBezTo>
                    <a:pt x="1663" y="1308"/>
                    <a:pt x="1702" y="1314"/>
                    <a:pt x="1739" y="1314"/>
                  </a:cubicBezTo>
                  <a:cubicBezTo>
                    <a:pt x="2095" y="1314"/>
                    <a:pt x="2227" y="722"/>
                    <a:pt x="1827" y="589"/>
                  </a:cubicBezTo>
                  <a:cubicBezTo>
                    <a:pt x="1446" y="472"/>
                    <a:pt x="1093" y="325"/>
                    <a:pt x="800" y="90"/>
                  </a:cubicBezTo>
                  <a:cubicBezTo>
                    <a:pt x="725" y="28"/>
                    <a:pt x="642" y="1"/>
                    <a:pt x="5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1"/>
            <p:cNvSpPr/>
            <p:nvPr/>
          </p:nvSpPr>
          <p:spPr>
            <a:xfrm>
              <a:off x="624700" y="2468775"/>
              <a:ext cx="65975" cy="44450"/>
            </a:xfrm>
            <a:custGeom>
              <a:avLst/>
              <a:gdLst/>
              <a:ahLst/>
              <a:cxnLst/>
              <a:rect l="l" t="t" r="r" b="b"/>
              <a:pathLst>
                <a:path w="2639" h="1778" extrusionOk="0">
                  <a:moveTo>
                    <a:pt x="2112" y="0"/>
                  </a:moveTo>
                  <a:cubicBezTo>
                    <a:pt x="2028" y="0"/>
                    <a:pt x="1940" y="31"/>
                    <a:pt x="1861" y="104"/>
                  </a:cubicBezTo>
                  <a:cubicBezTo>
                    <a:pt x="1449" y="515"/>
                    <a:pt x="950" y="838"/>
                    <a:pt x="392" y="1044"/>
                  </a:cubicBezTo>
                  <a:cubicBezTo>
                    <a:pt x="0" y="1201"/>
                    <a:pt x="120" y="1777"/>
                    <a:pt x="462" y="1777"/>
                  </a:cubicBezTo>
                  <a:cubicBezTo>
                    <a:pt x="504" y="1777"/>
                    <a:pt x="550" y="1768"/>
                    <a:pt x="598" y="1749"/>
                  </a:cubicBezTo>
                  <a:lnTo>
                    <a:pt x="598" y="1778"/>
                  </a:lnTo>
                  <a:cubicBezTo>
                    <a:pt x="1244" y="1514"/>
                    <a:pt x="1861" y="1103"/>
                    <a:pt x="2389" y="633"/>
                  </a:cubicBezTo>
                  <a:cubicBezTo>
                    <a:pt x="2639" y="360"/>
                    <a:pt x="2397" y="0"/>
                    <a:pt x="211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1"/>
            <p:cNvSpPr/>
            <p:nvPr/>
          </p:nvSpPr>
          <p:spPr>
            <a:xfrm>
              <a:off x="531900" y="2302475"/>
              <a:ext cx="36550" cy="35525"/>
            </a:xfrm>
            <a:custGeom>
              <a:avLst/>
              <a:gdLst/>
              <a:ahLst/>
              <a:cxnLst/>
              <a:rect l="l" t="t" r="r" b="b"/>
              <a:pathLst>
                <a:path w="1462" h="1421" extrusionOk="0">
                  <a:moveTo>
                    <a:pt x="1068" y="1"/>
                  </a:moveTo>
                  <a:cubicBezTo>
                    <a:pt x="1003" y="1"/>
                    <a:pt x="937" y="20"/>
                    <a:pt x="875" y="62"/>
                  </a:cubicBezTo>
                  <a:cubicBezTo>
                    <a:pt x="522" y="267"/>
                    <a:pt x="229" y="590"/>
                    <a:pt x="52" y="1001"/>
                  </a:cubicBezTo>
                  <a:cubicBezTo>
                    <a:pt x="0" y="1262"/>
                    <a:pt x="206" y="1420"/>
                    <a:pt x="412" y="1420"/>
                  </a:cubicBezTo>
                  <a:cubicBezTo>
                    <a:pt x="554" y="1420"/>
                    <a:pt x="697" y="1345"/>
                    <a:pt x="757" y="1178"/>
                  </a:cubicBezTo>
                  <a:cubicBezTo>
                    <a:pt x="875" y="972"/>
                    <a:pt x="1051" y="796"/>
                    <a:pt x="1227" y="678"/>
                  </a:cubicBezTo>
                  <a:cubicBezTo>
                    <a:pt x="1403" y="590"/>
                    <a:pt x="1462" y="355"/>
                    <a:pt x="1374" y="179"/>
                  </a:cubicBezTo>
                  <a:cubicBezTo>
                    <a:pt x="1298" y="65"/>
                    <a:pt x="1185" y="1"/>
                    <a:pt x="10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1"/>
            <p:cNvSpPr/>
            <p:nvPr/>
          </p:nvSpPr>
          <p:spPr>
            <a:xfrm>
              <a:off x="495775" y="2382600"/>
              <a:ext cx="32375" cy="55800"/>
            </a:xfrm>
            <a:custGeom>
              <a:avLst/>
              <a:gdLst/>
              <a:ahLst/>
              <a:cxnLst/>
              <a:rect l="l" t="t" r="r" b="b"/>
              <a:pathLst>
                <a:path w="1295" h="2232" extrusionOk="0">
                  <a:moveTo>
                    <a:pt x="764" y="0"/>
                  </a:moveTo>
                  <a:cubicBezTo>
                    <a:pt x="655" y="0"/>
                    <a:pt x="547" y="43"/>
                    <a:pt x="470" y="145"/>
                  </a:cubicBezTo>
                  <a:cubicBezTo>
                    <a:pt x="59" y="703"/>
                    <a:pt x="0" y="1467"/>
                    <a:pt x="382" y="2054"/>
                  </a:cubicBezTo>
                  <a:cubicBezTo>
                    <a:pt x="463" y="2180"/>
                    <a:pt x="579" y="2231"/>
                    <a:pt x="695" y="2231"/>
                  </a:cubicBezTo>
                  <a:cubicBezTo>
                    <a:pt x="956" y="2231"/>
                    <a:pt x="1211" y="1966"/>
                    <a:pt x="1028" y="1701"/>
                  </a:cubicBezTo>
                  <a:cubicBezTo>
                    <a:pt x="793" y="1320"/>
                    <a:pt x="822" y="850"/>
                    <a:pt x="1086" y="527"/>
                  </a:cubicBezTo>
                  <a:cubicBezTo>
                    <a:pt x="1295" y="256"/>
                    <a:pt x="1030" y="0"/>
                    <a:pt x="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1"/>
            <p:cNvSpPr/>
            <p:nvPr/>
          </p:nvSpPr>
          <p:spPr>
            <a:xfrm>
              <a:off x="558225" y="2427300"/>
              <a:ext cx="52250" cy="25100"/>
            </a:xfrm>
            <a:custGeom>
              <a:avLst/>
              <a:gdLst/>
              <a:ahLst/>
              <a:cxnLst/>
              <a:rect l="l" t="t" r="r" b="b"/>
              <a:pathLst>
                <a:path w="2090" h="1004" extrusionOk="0">
                  <a:moveTo>
                    <a:pt x="1528" y="1"/>
                  </a:moveTo>
                  <a:cubicBezTo>
                    <a:pt x="1448" y="1"/>
                    <a:pt x="1365" y="27"/>
                    <a:pt x="1290" y="90"/>
                  </a:cubicBezTo>
                  <a:cubicBezTo>
                    <a:pt x="1183" y="196"/>
                    <a:pt x="1031" y="272"/>
                    <a:pt x="888" y="272"/>
                  </a:cubicBezTo>
                  <a:cubicBezTo>
                    <a:pt x="833" y="272"/>
                    <a:pt x="780" y="261"/>
                    <a:pt x="732" y="236"/>
                  </a:cubicBezTo>
                  <a:cubicBezTo>
                    <a:pt x="666" y="201"/>
                    <a:pt x="602" y="186"/>
                    <a:pt x="542" y="186"/>
                  </a:cubicBezTo>
                  <a:cubicBezTo>
                    <a:pt x="203" y="186"/>
                    <a:pt x="1" y="683"/>
                    <a:pt x="350" y="882"/>
                  </a:cubicBezTo>
                  <a:cubicBezTo>
                    <a:pt x="524" y="964"/>
                    <a:pt x="709" y="1003"/>
                    <a:pt x="890" y="1003"/>
                  </a:cubicBezTo>
                  <a:cubicBezTo>
                    <a:pt x="1230" y="1003"/>
                    <a:pt x="1559" y="867"/>
                    <a:pt x="1789" y="618"/>
                  </a:cubicBezTo>
                  <a:cubicBezTo>
                    <a:pt x="2089" y="364"/>
                    <a:pt x="1826" y="1"/>
                    <a:pt x="15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1"/>
            <p:cNvSpPr/>
            <p:nvPr/>
          </p:nvSpPr>
          <p:spPr>
            <a:xfrm>
              <a:off x="645500" y="2367875"/>
              <a:ext cx="19850" cy="24250"/>
            </a:xfrm>
            <a:custGeom>
              <a:avLst/>
              <a:gdLst/>
              <a:ahLst/>
              <a:cxnLst/>
              <a:rect l="l" t="t" r="r" b="b"/>
              <a:pathLst>
                <a:path w="794" h="970" extrusionOk="0">
                  <a:moveTo>
                    <a:pt x="427" y="0"/>
                  </a:moveTo>
                  <a:cubicBezTo>
                    <a:pt x="243" y="0"/>
                    <a:pt x="60" y="118"/>
                    <a:pt x="60" y="353"/>
                  </a:cubicBezTo>
                  <a:lnTo>
                    <a:pt x="60" y="353"/>
                  </a:lnTo>
                  <a:cubicBezTo>
                    <a:pt x="60" y="309"/>
                    <a:pt x="67" y="287"/>
                    <a:pt x="71" y="287"/>
                  </a:cubicBezTo>
                  <a:cubicBezTo>
                    <a:pt x="74" y="287"/>
                    <a:pt x="74" y="309"/>
                    <a:pt x="60" y="353"/>
                  </a:cubicBezTo>
                  <a:cubicBezTo>
                    <a:pt x="30" y="441"/>
                    <a:pt x="1" y="529"/>
                    <a:pt x="1" y="617"/>
                  </a:cubicBezTo>
                  <a:cubicBezTo>
                    <a:pt x="1" y="852"/>
                    <a:pt x="184" y="969"/>
                    <a:pt x="368" y="969"/>
                  </a:cubicBezTo>
                  <a:cubicBezTo>
                    <a:pt x="551" y="969"/>
                    <a:pt x="735" y="852"/>
                    <a:pt x="735" y="617"/>
                  </a:cubicBezTo>
                  <a:lnTo>
                    <a:pt x="735" y="617"/>
                  </a:lnTo>
                  <a:cubicBezTo>
                    <a:pt x="735" y="661"/>
                    <a:pt x="728" y="683"/>
                    <a:pt x="724" y="683"/>
                  </a:cubicBezTo>
                  <a:cubicBezTo>
                    <a:pt x="720" y="683"/>
                    <a:pt x="720" y="661"/>
                    <a:pt x="735" y="617"/>
                  </a:cubicBezTo>
                  <a:lnTo>
                    <a:pt x="735" y="617"/>
                  </a:lnTo>
                  <a:cubicBezTo>
                    <a:pt x="735" y="617"/>
                    <a:pt x="735" y="617"/>
                    <a:pt x="735" y="617"/>
                  </a:cubicBezTo>
                  <a:cubicBezTo>
                    <a:pt x="794" y="529"/>
                    <a:pt x="794" y="441"/>
                    <a:pt x="794" y="353"/>
                  </a:cubicBezTo>
                  <a:cubicBezTo>
                    <a:pt x="794" y="118"/>
                    <a:pt x="610" y="0"/>
                    <a:pt x="4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1"/>
            <p:cNvSpPr/>
            <p:nvPr/>
          </p:nvSpPr>
          <p:spPr>
            <a:xfrm>
              <a:off x="554475" y="2332825"/>
              <a:ext cx="68300" cy="60575"/>
            </a:xfrm>
            <a:custGeom>
              <a:avLst/>
              <a:gdLst/>
              <a:ahLst/>
              <a:cxnLst/>
              <a:rect l="l" t="t" r="r" b="b"/>
              <a:pathLst>
                <a:path w="2732" h="2423" extrusionOk="0">
                  <a:moveTo>
                    <a:pt x="1585" y="705"/>
                  </a:moveTo>
                  <a:lnTo>
                    <a:pt x="1585" y="705"/>
                  </a:lnTo>
                  <a:cubicBezTo>
                    <a:pt x="1791" y="840"/>
                    <a:pt x="1939" y="984"/>
                    <a:pt x="1939" y="1226"/>
                  </a:cubicBezTo>
                  <a:cubicBezTo>
                    <a:pt x="1880" y="1402"/>
                    <a:pt x="1763" y="1578"/>
                    <a:pt x="1587" y="1637"/>
                  </a:cubicBezTo>
                  <a:cubicBezTo>
                    <a:pt x="1528" y="1667"/>
                    <a:pt x="1469" y="1680"/>
                    <a:pt x="1413" y="1680"/>
                  </a:cubicBezTo>
                  <a:cubicBezTo>
                    <a:pt x="1299" y="1680"/>
                    <a:pt x="1195" y="1627"/>
                    <a:pt x="1117" y="1549"/>
                  </a:cubicBezTo>
                  <a:cubicBezTo>
                    <a:pt x="1029" y="1402"/>
                    <a:pt x="882" y="1314"/>
                    <a:pt x="970" y="1138"/>
                  </a:cubicBezTo>
                  <a:cubicBezTo>
                    <a:pt x="1117" y="962"/>
                    <a:pt x="1293" y="815"/>
                    <a:pt x="1498" y="756"/>
                  </a:cubicBezTo>
                  <a:cubicBezTo>
                    <a:pt x="1531" y="742"/>
                    <a:pt x="1560" y="725"/>
                    <a:pt x="1585" y="705"/>
                  </a:cubicBezTo>
                  <a:close/>
                  <a:moveTo>
                    <a:pt x="1729" y="1"/>
                  </a:moveTo>
                  <a:cubicBezTo>
                    <a:pt x="1635" y="1"/>
                    <a:pt x="1550" y="41"/>
                    <a:pt x="1484" y="103"/>
                  </a:cubicBezTo>
                  <a:lnTo>
                    <a:pt x="1484" y="103"/>
                  </a:lnTo>
                  <a:cubicBezTo>
                    <a:pt x="1442" y="87"/>
                    <a:pt x="1398" y="79"/>
                    <a:pt x="1356" y="79"/>
                  </a:cubicBezTo>
                  <a:cubicBezTo>
                    <a:pt x="1291" y="79"/>
                    <a:pt x="1227" y="98"/>
                    <a:pt x="1175" y="140"/>
                  </a:cubicBezTo>
                  <a:lnTo>
                    <a:pt x="1146" y="140"/>
                  </a:lnTo>
                  <a:cubicBezTo>
                    <a:pt x="500" y="404"/>
                    <a:pt x="1" y="1021"/>
                    <a:pt x="353" y="1725"/>
                  </a:cubicBezTo>
                  <a:cubicBezTo>
                    <a:pt x="471" y="1960"/>
                    <a:pt x="676" y="2166"/>
                    <a:pt x="941" y="2312"/>
                  </a:cubicBezTo>
                  <a:cubicBezTo>
                    <a:pt x="1083" y="2384"/>
                    <a:pt x="1236" y="2422"/>
                    <a:pt x="1387" y="2422"/>
                  </a:cubicBezTo>
                  <a:cubicBezTo>
                    <a:pt x="1485" y="2422"/>
                    <a:pt x="1582" y="2406"/>
                    <a:pt x="1675" y="2371"/>
                  </a:cubicBezTo>
                  <a:cubicBezTo>
                    <a:pt x="2144" y="2254"/>
                    <a:pt x="2526" y="1872"/>
                    <a:pt x="2644" y="1402"/>
                  </a:cubicBezTo>
                  <a:cubicBezTo>
                    <a:pt x="2732" y="844"/>
                    <a:pt x="2438" y="287"/>
                    <a:pt x="1910" y="52"/>
                  </a:cubicBezTo>
                  <a:cubicBezTo>
                    <a:pt x="1848" y="16"/>
                    <a:pt x="1787" y="1"/>
                    <a:pt x="17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21"/>
          <p:cNvGrpSpPr/>
          <p:nvPr/>
        </p:nvGrpSpPr>
        <p:grpSpPr>
          <a:xfrm>
            <a:off x="278641" y="878120"/>
            <a:ext cx="555559" cy="438067"/>
            <a:chOff x="4817100" y="3921250"/>
            <a:chExt cx="264275" cy="208375"/>
          </a:xfrm>
        </p:grpSpPr>
        <p:sp>
          <p:nvSpPr>
            <p:cNvPr id="342" name="Google Shape;342;p21"/>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1"/>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21"/>
          <p:cNvGrpSpPr/>
          <p:nvPr/>
        </p:nvGrpSpPr>
        <p:grpSpPr>
          <a:xfrm>
            <a:off x="175728" y="3366817"/>
            <a:ext cx="537486" cy="650899"/>
            <a:chOff x="3631625" y="1557325"/>
            <a:chExt cx="296675" cy="359275"/>
          </a:xfrm>
        </p:grpSpPr>
        <p:sp>
          <p:nvSpPr>
            <p:cNvPr id="345" name="Google Shape;345;p21"/>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1"/>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1"/>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1"/>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9" name="Google Shape;349;p21"/>
          <p:cNvGrpSpPr/>
          <p:nvPr/>
        </p:nvGrpSpPr>
        <p:grpSpPr>
          <a:xfrm>
            <a:off x="7588022" y="4406618"/>
            <a:ext cx="946591" cy="927885"/>
            <a:chOff x="5242850" y="3197525"/>
            <a:chExt cx="430425" cy="421900"/>
          </a:xfrm>
        </p:grpSpPr>
        <p:sp>
          <p:nvSpPr>
            <p:cNvPr id="350" name="Google Shape;350;p21"/>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1"/>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1"/>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1"/>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1"/>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1"/>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1"/>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1"/>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1"/>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1"/>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1"/>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1"/>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1"/>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1"/>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1"/>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1"/>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1"/>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1"/>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21"/>
          <p:cNvGrpSpPr/>
          <p:nvPr/>
        </p:nvGrpSpPr>
        <p:grpSpPr>
          <a:xfrm rot="10800000">
            <a:off x="100886" y="2939321"/>
            <a:ext cx="599942" cy="692254"/>
            <a:chOff x="234450" y="2883925"/>
            <a:chExt cx="262075" cy="302400"/>
          </a:xfrm>
        </p:grpSpPr>
        <p:sp>
          <p:nvSpPr>
            <p:cNvPr id="369" name="Google Shape;369;p21"/>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1"/>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1"/>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1"/>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1"/>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6"/>
        <p:cNvGrpSpPr/>
        <p:nvPr/>
      </p:nvGrpSpPr>
      <p:grpSpPr>
        <a:xfrm>
          <a:off x="0" y="0"/>
          <a:ext cx="0" cy="0"/>
          <a:chOff x="0" y="0"/>
          <a:chExt cx="0" cy="0"/>
        </a:xfrm>
      </p:grpSpPr>
      <p:sp>
        <p:nvSpPr>
          <p:cNvPr id="417" name="Google Shape;417;p23"/>
          <p:cNvSpPr txBox="1">
            <a:spLocks noGrp="1"/>
          </p:cNvSpPr>
          <p:nvPr>
            <p:ph type="title"/>
          </p:nvPr>
        </p:nvSpPr>
        <p:spPr>
          <a:xfrm>
            <a:off x="713225" y="539500"/>
            <a:ext cx="4244400" cy="9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8" name="Google Shape;418;p23"/>
          <p:cNvSpPr txBox="1">
            <a:spLocks noGrp="1"/>
          </p:cNvSpPr>
          <p:nvPr>
            <p:ph type="body" idx="1"/>
          </p:nvPr>
        </p:nvSpPr>
        <p:spPr>
          <a:xfrm>
            <a:off x="713225" y="1790800"/>
            <a:ext cx="4244400" cy="25275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SzPts val="1600"/>
              <a:buChar char="●"/>
              <a:defRPr sz="1800"/>
            </a:lvl1pPr>
            <a:lvl2pPr marL="914400" lvl="1" indent="-330200" algn="l">
              <a:lnSpc>
                <a:spcPct val="115000"/>
              </a:lnSpc>
              <a:spcBef>
                <a:spcPts val="0"/>
              </a:spcBef>
              <a:spcAft>
                <a:spcPts val="0"/>
              </a:spcAft>
              <a:buSzPts val="1600"/>
              <a:buChar char="○"/>
              <a:defRPr/>
            </a:lvl2pPr>
            <a:lvl3pPr marL="1371600" lvl="2" indent="-330200" algn="l">
              <a:lnSpc>
                <a:spcPct val="115000"/>
              </a:lnSpc>
              <a:spcBef>
                <a:spcPts val="1600"/>
              </a:spcBef>
              <a:spcAft>
                <a:spcPts val="0"/>
              </a:spcAft>
              <a:buSzPts val="1600"/>
              <a:buChar char="■"/>
              <a:defRPr/>
            </a:lvl3pPr>
            <a:lvl4pPr marL="1828800" lvl="3" indent="-330200" algn="l">
              <a:lnSpc>
                <a:spcPct val="115000"/>
              </a:lnSpc>
              <a:spcBef>
                <a:spcPts val="1600"/>
              </a:spcBef>
              <a:spcAft>
                <a:spcPts val="0"/>
              </a:spcAft>
              <a:buSzPts val="1600"/>
              <a:buChar char="●"/>
              <a:defRPr/>
            </a:lvl4pPr>
            <a:lvl5pPr marL="2286000" lvl="4" indent="-330200" algn="l">
              <a:lnSpc>
                <a:spcPct val="115000"/>
              </a:lnSpc>
              <a:spcBef>
                <a:spcPts val="1600"/>
              </a:spcBef>
              <a:spcAft>
                <a:spcPts val="0"/>
              </a:spcAft>
              <a:buSzPts val="1600"/>
              <a:buChar char="○"/>
              <a:defRPr/>
            </a:lvl5pPr>
            <a:lvl6pPr marL="2743200" lvl="5" indent="-330200" algn="l">
              <a:lnSpc>
                <a:spcPct val="115000"/>
              </a:lnSpc>
              <a:spcBef>
                <a:spcPts val="1600"/>
              </a:spcBef>
              <a:spcAft>
                <a:spcPts val="0"/>
              </a:spcAft>
              <a:buSzPts val="1600"/>
              <a:buChar char="■"/>
              <a:defRPr/>
            </a:lvl6pPr>
            <a:lvl7pPr marL="3200400" lvl="6" indent="-330200" algn="l">
              <a:lnSpc>
                <a:spcPct val="115000"/>
              </a:lnSpc>
              <a:spcBef>
                <a:spcPts val="1600"/>
              </a:spcBef>
              <a:spcAft>
                <a:spcPts val="0"/>
              </a:spcAft>
              <a:buSzPts val="1600"/>
              <a:buChar char="●"/>
              <a:defRPr/>
            </a:lvl7pPr>
            <a:lvl8pPr marL="3657600" lvl="7" indent="-330200" algn="l">
              <a:lnSpc>
                <a:spcPct val="115000"/>
              </a:lnSpc>
              <a:spcBef>
                <a:spcPts val="1600"/>
              </a:spcBef>
              <a:spcAft>
                <a:spcPts val="0"/>
              </a:spcAft>
              <a:buSzPts val="1600"/>
              <a:buChar char="○"/>
              <a:defRPr/>
            </a:lvl8pPr>
            <a:lvl9pPr marL="4114800" lvl="8" indent="-330200" algn="l">
              <a:lnSpc>
                <a:spcPct val="115000"/>
              </a:lnSpc>
              <a:spcBef>
                <a:spcPts val="1600"/>
              </a:spcBef>
              <a:spcAft>
                <a:spcPts val="160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CUSTOM_1_2">
    <p:bg>
      <p:bgPr>
        <a:solidFill>
          <a:schemeClr val="lt2"/>
        </a:solidFill>
        <a:effectLst/>
      </p:bgPr>
    </p:bg>
    <p:spTree>
      <p:nvGrpSpPr>
        <p:cNvPr id="1" name="Shape 578"/>
        <p:cNvGrpSpPr/>
        <p:nvPr/>
      </p:nvGrpSpPr>
      <p:grpSpPr>
        <a:xfrm>
          <a:off x="0" y="0"/>
          <a:ext cx="0" cy="0"/>
          <a:chOff x="0" y="0"/>
          <a:chExt cx="0" cy="0"/>
        </a:xfrm>
      </p:grpSpPr>
      <p:sp>
        <p:nvSpPr>
          <p:cNvPr id="579" name="Google Shape;579;p26"/>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dk2"/>
                </a:solidFill>
              </a:defRPr>
            </a:lvl1pPr>
            <a:lvl2pPr lvl="1" algn="l">
              <a:lnSpc>
                <a:spcPct val="100000"/>
              </a:lnSpc>
              <a:spcBef>
                <a:spcPts val="0"/>
              </a:spcBef>
              <a:spcAft>
                <a:spcPts val="0"/>
              </a:spcAft>
              <a:buSzPts val="2800"/>
              <a:buNone/>
              <a:defRPr>
                <a:solidFill>
                  <a:schemeClr val="dk2"/>
                </a:solidFill>
              </a:defRPr>
            </a:lvl2pPr>
            <a:lvl3pPr lvl="2" algn="l">
              <a:lnSpc>
                <a:spcPct val="100000"/>
              </a:lnSpc>
              <a:spcBef>
                <a:spcPts val="0"/>
              </a:spcBef>
              <a:spcAft>
                <a:spcPts val="0"/>
              </a:spcAft>
              <a:buSzPts val="2800"/>
              <a:buNone/>
              <a:defRPr>
                <a:solidFill>
                  <a:schemeClr val="dk2"/>
                </a:solidFill>
              </a:defRPr>
            </a:lvl3pPr>
            <a:lvl4pPr lvl="3" algn="l">
              <a:lnSpc>
                <a:spcPct val="100000"/>
              </a:lnSpc>
              <a:spcBef>
                <a:spcPts val="0"/>
              </a:spcBef>
              <a:spcAft>
                <a:spcPts val="0"/>
              </a:spcAft>
              <a:buSzPts val="2800"/>
              <a:buNone/>
              <a:defRPr>
                <a:solidFill>
                  <a:schemeClr val="dk2"/>
                </a:solidFill>
              </a:defRPr>
            </a:lvl4pPr>
            <a:lvl5pPr lvl="4" algn="l">
              <a:lnSpc>
                <a:spcPct val="100000"/>
              </a:lnSpc>
              <a:spcBef>
                <a:spcPts val="0"/>
              </a:spcBef>
              <a:spcAft>
                <a:spcPts val="0"/>
              </a:spcAft>
              <a:buSzPts val="2800"/>
              <a:buNone/>
              <a:defRPr>
                <a:solidFill>
                  <a:schemeClr val="dk2"/>
                </a:solidFill>
              </a:defRPr>
            </a:lvl5pPr>
            <a:lvl6pPr lvl="5" algn="l">
              <a:lnSpc>
                <a:spcPct val="100000"/>
              </a:lnSpc>
              <a:spcBef>
                <a:spcPts val="0"/>
              </a:spcBef>
              <a:spcAft>
                <a:spcPts val="0"/>
              </a:spcAft>
              <a:buSzPts val="2800"/>
              <a:buNone/>
              <a:defRPr>
                <a:solidFill>
                  <a:schemeClr val="dk2"/>
                </a:solidFill>
              </a:defRPr>
            </a:lvl6pPr>
            <a:lvl7pPr lvl="6" algn="l">
              <a:lnSpc>
                <a:spcPct val="100000"/>
              </a:lnSpc>
              <a:spcBef>
                <a:spcPts val="0"/>
              </a:spcBef>
              <a:spcAft>
                <a:spcPts val="0"/>
              </a:spcAft>
              <a:buSzPts val="2800"/>
              <a:buNone/>
              <a:defRPr>
                <a:solidFill>
                  <a:schemeClr val="dk2"/>
                </a:solidFill>
              </a:defRPr>
            </a:lvl7pPr>
            <a:lvl8pPr lvl="7" algn="l">
              <a:lnSpc>
                <a:spcPct val="100000"/>
              </a:lnSpc>
              <a:spcBef>
                <a:spcPts val="0"/>
              </a:spcBef>
              <a:spcAft>
                <a:spcPts val="0"/>
              </a:spcAft>
              <a:buSzPts val="2800"/>
              <a:buNone/>
              <a:defRPr>
                <a:solidFill>
                  <a:schemeClr val="dk2"/>
                </a:solidFill>
              </a:defRPr>
            </a:lvl8pPr>
            <a:lvl9pPr lvl="8" algn="l">
              <a:lnSpc>
                <a:spcPct val="100000"/>
              </a:lnSpc>
              <a:spcBef>
                <a:spcPts val="0"/>
              </a:spcBef>
              <a:spcAft>
                <a:spcPts val="0"/>
              </a:spcAft>
              <a:buSzPts val="2800"/>
              <a:buNone/>
              <a:defRPr>
                <a:solidFill>
                  <a:schemeClr val="dk2"/>
                </a:solidFill>
              </a:defRPr>
            </a:lvl9pPr>
          </a:lstStyle>
          <a:p>
            <a:endParaRPr/>
          </a:p>
        </p:txBody>
      </p:sp>
      <p:sp>
        <p:nvSpPr>
          <p:cNvPr id="580" name="Google Shape;580;p26"/>
          <p:cNvSpPr txBox="1">
            <a:spLocks noGrp="1"/>
          </p:cNvSpPr>
          <p:nvPr>
            <p:ph type="subTitle" idx="1"/>
          </p:nvPr>
        </p:nvSpPr>
        <p:spPr>
          <a:xfrm>
            <a:off x="713350" y="1112200"/>
            <a:ext cx="7717500" cy="3487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a:lvl1pPr>
            <a:lvl2pPr lvl="1" algn="l">
              <a:lnSpc>
                <a:spcPct val="115000"/>
              </a:lnSpc>
              <a:spcBef>
                <a:spcPts val="160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a:endParaRPr/>
          </a:p>
        </p:txBody>
      </p:sp>
      <p:sp>
        <p:nvSpPr>
          <p:cNvPr id="581" name="Google Shape;581;p26"/>
          <p:cNvSpPr/>
          <p:nvPr/>
        </p:nvSpPr>
        <p:spPr>
          <a:xfrm>
            <a:off x="-129347" y="4145919"/>
            <a:ext cx="835992" cy="812158"/>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6"/>
          <p:cNvSpPr/>
          <p:nvPr/>
        </p:nvSpPr>
        <p:spPr>
          <a:xfrm>
            <a:off x="-401948" y="4431188"/>
            <a:ext cx="1159243" cy="940893"/>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3" name="Google Shape;583;p26"/>
          <p:cNvGrpSpPr/>
          <p:nvPr/>
        </p:nvGrpSpPr>
        <p:grpSpPr>
          <a:xfrm rot="5400000">
            <a:off x="268474" y="3772199"/>
            <a:ext cx="491102" cy="566637"/>
            <a:chOff x="234450" y="2883925"/>
            <a:chExt cx="262075" cy="302400"/>
          </a:xfrm>
        </p:grpSpPr>
        <p:sp>
          <p:nvSpPr>
            <p:cNvPr id="584" name="Google Shape;584;p26"/>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6"/>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6"/>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6"/>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6"/>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9" name="Google Shape;589;p26"/>
          <p:cNvSpPr/>
          <p:nvPr/>
        </p:nvSpPr>
        <p:spPr>
          <a:xfrm rot="4782533">
            <a:off x="8389326" y="-381203"/>
            <a:ext cx="553576" cy="1118331"/>
          </a:xfrm>
          <a:custGeom>
            <a:avLst/>
            <a:gdLst/>
            <a:ahLst/>
            <a:cxnLst/>
            <a:rect l="l" t="t" r="r" b="b"/>
            <a:pathLst>
              <a:path w="17442" h="35239" extrusionOk="0">
                <a:moveTo>
                  <a:pt x="6196" y="560"/>
                </a:moveTo>
                <a:lnTo>
                  <a:pt x="6196" y="560"/>
                </a:lnTo>
                <a:cubicBezTo>
                  <a:pt x="5667" y="766"/>
                  <a:pt x="5198" y="1001"/>
                  <a:pt x="4728" y="1294"/>
                </a:cubicBezTo>
                <a:cubicBezTo>
                  <a:pt x="4669" y="1353"/>
                  <a:pt x="4610" y="1383"/>
                  <a:pt x="4552" y="1441"/>
                </a:cubicBezTo>
                <a:cubicBezTo>
                  <a:pt x="4459" y="1386"/>
                  <a:pt x="4361" y="1359"/>
                  <a:pt x="4265" y="1359"/>
                </a:cubicBezTo>
                <a:cubicBezTo>
                  <a:pt x="4057" y="1359"/>
                  <a:pt x="3860" y="1484"/>
                  <a:pt x="3759" y="1706"/>
                </a:cubicBezTo>
                <a:cubicBezTo>
                  <a:pt x="3700" y="1676"/>
                  <a:pt x="3641" y="1647"/>
                  <a:pt x="3612" y="1647"/>
                </a:cubicBezTo>
                <a:cubicBezTo>
                  <a:pt x="3671" y="1559"/>
                  <a:pt x="3759" y="1500"/>
                  <a:pt x="3818" y="1441"/>
                </a:cubicBezTo>
                <a:lnTo>
                  <a:pt x="3847" y="1412"/>
                </a:lnTo>
                <a:cubicBezTo>
                  <a:pt x="4522" y="942"/>
                  <a:pt x="5344" y="649"/>
                  <a:pt x="6196" y="560"/>
                </a:cubicBezTo>
                <a:close/>
                <a:moveTo>
                  <a:pt x="8960" y="1566"/>
                </a:moveTo>
                <a:cubicBezTo>
                  <a:pt x="9110" y="1566"/>
                  <a:pt x="9264" y="1573"/>
                  <a:pt x="9426" y="1588"/>
                </a:cubicBezTo>
                <a:cubicBezTo>
                  <a:pt x="9308" y="1676"/>
                  <a:pt x="9220" y="1794"/>
                  <a:pt x="9162" y="1940"/>
                </a:cubicBezTo>
                <a:cubicBezTo>
                  <a:pt x="9073" y="2205"/>
                  <a:pt x="8985" y="2440"/>
                  <a:pt x="8897" y="2674"/>
                </a:cubicBezTo>
                <a:cubicBezTo>
                  <a:pt x="8780" y="2322"/>
                  <a:pt x="8662" y="1940"/>
                  <a:pt x="8516" y="1588"/>
                </a:cubicBezTo>
                <a:cubicBezTo>
                  <a:pt x="8662" y="1573"/>
                  <a:pt x="8809" y="1566"/>
                  <a:pt x="8960" y="1566"/>
                </a:cubicBezTo>
                <a:close/>
                <a:moveTo>
                  <a:pt x="11334" y="4554"/>
                </a:moveTo>
                <a:cubicBezTo>
                  <a:pt x="11422" y="5053"/>
                  <a:pt x="11481" y="5552"/>
                  <a:pt x="11569" y="6022"/>
                </a:cubicBezTo>
                <a:cubicBezTo>
                  <a:pt x="11422" y="6022"/>
                  <a:pt x="11305" y="6051"/>
                  <a:pt x="11217" y="6110"/>
                </a:cubicBezTo>
                <a:lnTo>
                  <a:pt x="11217" y="5728"/>
                </a:lnTo>
                <a:cubicBezTo>
                  <a:pt x="11246" y="5346"/>
                  <a:pt x="11276" y="4965"/>
                  <a:pt x="11334" y="4554"/>
                </a:cubicBezTo>
                <a:close/>
                <a:moveTo>
                  <a:pt x="7840" y="4377"/>
                </a:moveTo>
                <a:cubicBezTo>
                  <a:pt x="7958" y="5023"/>
                  <a:pt x="8046" y="5669"/>
                  <a:pt x="8075" y="6315"/>
                </a:cubicBezTo>
                <a:lnTo>
                  <a:pt x="8046" y="6315"/>
                </a:lnTo>
                <a:cubicBezTo>
                  <a:pt x="7987" y="6638"/>
                  <a:pt x="7958" y="6991"/>
                  <a:pt x="7928" y="7314"/>
                </a:cubicBezTo>
                <a:lnTo>
                  <a:pt x="7870" y="7343"/>
                </a:lnTo>
                <a:cubicBezTo>
                  <a:pt x="7899" y="6491"/>
                  <a:pt x="7870" y="5611"/>
                  <a:pt x="7811" y="4730"/>
                </a:cubicBezTo>
                <a:cubicBezTo>
                  <a:pt x="7811" y="4612"/>
                  <a:pt x="7840" y="4495"/>
                  <a:pt x="7840" y="4377"/>
                </a:cubicBezTo>
                <a:close/>
                <a:moveTo>
                  <a:pt x="14623" y="2322"/>
                </a:moveTo>
                <a:lnTo>
                  <a:pt x="14623" y="2322"/>
                </a:lnTo>
                <a:cubicBezTo>
                  <a:pt x="15504" y="2792"/>
                  <a:pt x="15885" y="4084"/>
                  <a:pt x="16120" y="4994"/>
                </a:cubicBezTo>
                <a:cubicBezTo>
                  <a:pt x="16355" y="5846"/>
                  <a:pt x="16502" y="6726"/>
                  <a:pt x="16590" y="7607"/>
                </a:cubicBezTo>
                <a:cubicBezTo>
                  <a:pt x="16502" y="7402"/>
                  <a:pt x="16443" y="7226"/>
                  <a:pt x="16385" y="7020"/>
                </a:cubicBezTo>
                <a:cubicBezTo>
                  <a:pt x="16326" y="6844"/>
                  <a:pt x="16179" y="6697"/>
                  <a:pt x="15973" y="6668"/>
                </a:cubicBezTo>
                <a:cubicBezTo>
                  <a:pt x="15856" y="5376"/>
                  <a:pt x="15416" y="4113"/>
                  <a:pt x="14652" y="3056"/>
                </a:cubicBezTo>
                <a:lnTo>
                  <a:pt x="14652" y="2557"/>
                </a:lnTo>
                <a:cubicBezTo>
                  <a:pt x="14652" y="2469"/>
                  <a:pt x="14623" y="2381"/>
                  <a:pt x="14623" y="2322"/>
                </a:cubicBezTo>
                <a:close/>
                <a:moveTo>
                  <a:pt x="9719" y="5288"/>
                </a:moveTo>
                <a:cubicBezTo>
                  <a:pt x="9749" y="5434"/>
                  <a:pt x="9749" y="5611"/>
                  <a:pt x="9749" y="5787"/>
                </a:cubicBezTo>
                <a:cubicBezTo>
                  <a:pt x="9690" y="6726"/>
                  <a:pt x="9631" y="7637"/>
                  <a:pt x="9631" y="8576"/>
                </a:cubicBezTo>
                <a:cubicBezTo>
                  <a:pt x="9573" y="8547"/>
                  <a:pt x="9514" y="8517"/>
                  <a:pt x="9455" y="8517"/>
                </a:cubicBezTo>
                <a:cubicBezTo>
                  <a:pt x="9485" y="7842"/>
                  <a:pt x="9514" y="7167"/>
                  <a:pt x="9485" y="6521"/>
                </a:cubicBezTo>
                <a:cubicBezTo>
                  <a:pt x="9573" y="6110"/>
                  <a:pt x="9631" y="5699"/>
                  <a:pt x="9719" y="5288"/>
                </a:cubicBezTo>
                <a:close/>
                <a:moveTo>
                  <a:pt x="15739" y="10279"/>
                </a:moveTo>
                <a:cubicBezTo>
                  <a:pt x="15827" y="11072"/>
                  <a:pt x="15885" y="11865"/>
                  <a:pt x="15885" y="12628"/>
                </a:cubicBezTo>
                <a:lnTo>
                  <a:pt x="15827" y="12687"/>
                </a:lnTo>
                <a:cubicBezTo>
                  <a:pt x="15797" y="11894"/>
                  <a:pt x="15797" y="11101"/>
                  <a:pt x="15739" y="10309"/>
                </a:cubicBezTo>
                <a:lnTo>
                  <a:pt x="15739" y="10279"/>
                </a:lnTo>
                <a:close/>
                <a:moveTo>
                  <a:pt x="8985" y="15329"/>
                </a:moveTo>
                <a:lnTo>
                  <a:pt x="8985" y="15329"/>
                </a:lnTo>
                <a:cubicBezTo>
                  <a:pt x="8927" y="16034"/>
                  <a:pt x="8809" y="16680"/>
                  <a:pt x="8692" y="17385"/>
                </a:cubicBezTo>
                <a:cubicBezTo>
                  <a:pt x="8780" y="16680"/>
                  <a:pt x="8897" y="16005"/>
                  <a:pt x="8985" y="15329"/>
                </a:cubicBezTo>
                <a:close/>
                <a:moveTo>
                  <a:pt x="2379" y="3555"/>
                </a:moveTo>
                <a:lnTo>
                  <a:pt x="2379" y="3555"/>
                </a:lnTo>
                <a:cubicBezTo>
                  <a:pt x="2232" y="4143"/>
                  <a:pt x="2144" y="4730"/>
                  <a:pt x="2056" y="5317"/>
                </a:cubicBezTo>
                <a:cubicBezTo>
                  <a:pt x="1968" y="5405"/>
                  <a:pt x="1939" y="5552"/>
                  <a:pt x="1909" y="5669"/>
                </a:cubicBezTo>
                <a:cubicBezTo>
                  <a:pt x="1733" y="7402"/>
                  <a:pt x="1645" y="9163"/>
                  <a:pt x="1645" y="10925"/>
                </a:cubicBezTo>
                <a:cubicBezTo>
                  <a:pt x="1616" y="12188"/>
                  <a:pt x="1616" y="13450"/>
                  <a:pt x="1645" y="14713"/>
                </a:cubicBezTo>
                <a:cubicBezTo>
                  <a:pt x="1645" y="14801"/>
                  <a:pt x="1645" y="14860"/>
                  <a:pt x="1674" y="14918"/>
                </a:cubicBezTo>
                <a:lnTo>
                  <a:pt x="1674" y="15594"/>
                </a:lnTo>
                <a:cubicBezTo>
                  <a:pt x="1674" y="15740"/>
                  <a:pt x="1616" y="15858"/>
                  <a:pt x="1616" y="16005"/>
                </a:cubicBezTo>
                <a:cubicBezTo>
                  <a:pt x="1498" y="16563"/>
                  <a:pt x="1410" y="17120"/>
                  <a:pt x="1322" y="17678"/>
                </a:cubicBezTo>
                <a:cubicBezTo>
                  <a:pt x="1381" y="14860"/>
                  <a:pt x="1322" y="12011"/>
                  <a:pt x="1498" y="9193"/>
                </a:cubicBezTo>
                <a:cubicBezTo>
                  <a:pt x="1616" y="7578"/>
                  <a:pt x="1674" y="5346"/>
                  <a:pt x="2379" y="3555"/>
                </a:cubicBezTo>
                <a:close/>
                <a:moveTo>
                  <a:pt x="11980" y="22963"/>
                </a:moveTo>
                <a:cubicBezTo>
                  <a:pt x="11980" y="23198"/>
                  <a:pt x="11951" y="23463"/>
                  <a:pt x="11922" y="23697"/>
                </a:cubicBezTo>
                <a:cubicBezTo>
                  <a:pt x="11863" y="23844"/>
                  <a:pt x="11804" y="24020"/>
                  <a:pt x="11745" y="24167"/>
                </a:cubicBezTo>
                <a:cubicBezTo>
                  <a:pt x="11833" y="23786"/>
                  <a:pt x="11892" y="23374"/>
                  <a:pt x="11980" y="22963"/>
                </a:cubicBezTo>
                <a:close/>
                <a:moveTo>
                  <a:pt x="9984" y="20614"/>
                </a:moveTo>
                <a:lnTo>
                  <a:pt x="9984" y="20614"/>
                </a:lnTo>
                <a:cubicBezTo>
                  <a:pt x="9896" y="21378"/>
                  <a:pt x="9866" y="22112"/>
                  <a:pt x="9807" y="22875"/>
                </a:cubicBezTo>
                <a:cubicBezTo>
                  <a:pt x="9690" y="23345"/>
                  <a:pt x="9573" y="23844"/>
                  <a:pt x="9485" y="24314"/>
                </a:cubicBezTo>
                <a:lnTo>
                  <a:pt x="9455" y="24314"/>
                </a:lnTo>
                <a:cubicBezTo>
                  <a:pt x="9426" y="24167"/>
                  <a:pt x="9396" y="24020"/>
                  <a:pt x="9396" y="23903"/>
                </a:cubicBezTo>
                <a:cubicBezTo>
                  <a:pt x="9602" y="22817"/>
                  <a:pt x="9778" y="21701"/>
                  <a:pt x="9984" y="20614"/>
                </a:cubicBezTo>
                <a:close/>
                <a:moveTo>
                  <a:pt x="7576" y="24373"/>
                </a:moveTo>
                <a:cubicBezTo>
                  <a:pt x="7576" y="24666"/>
                  <a:pt x="7547" y="24931"/>
                  <a:pt x="7547" y="25224"/>
                </a:cubicBezTo>
                <a:lnTo>
                  <a:pt x="7517" y="25459"/>
                </a:lnTo>
                <a:lnTo>
                  <a:pt x="7370" y="25400"/>
                </a:lnTo>
                <a:cubicBezTo>
                  <a:pt x="7459" y="25048"/>
                  <a:pt x="7517" y="24725"/>
                  <a:pt x="7576" y="24373"/>
                </a:cubicBezTo>
                <a:close/>
                <a:moveTo>
                  <a:pt x="3759" y="23932"/>
                </a:moveTo>
                <a:lnTo>
                  <a:pt x="3759" y="23932"/>
                </a:lnTo>
                <a:cubicBezTo>
                  <a:pt x="3730" y="24696"/>
                  <a:pt x="3759" y="25459"/>
                  <a:pt x="3759" y="26223"/>
                </a:cubicBezTo>
                <a:cubicBezTo>
                  <a:pt x="3700" y="26076"/>
                  <a:pt x="3612" y="25929"/>
                  <a:pt x="3524" y="25782"/>
                </a:cubicBezTo>
                <a:cubicBezTo>
                  <a:pt x="3465" y="25694"/>
                  <a:pt x="3407" y="25606"/>
                  <a:pt x="3319" y="25547"/>
                </a:cubicBezTo>
                <a:cubicBezTo>
                  <a:pt x="3319" y="25488"/>
                  <a:pt x="3348" y="25430"/>
                  <a:pt x="3377" y="25400"/>
                </a:cubicBezTo>
                <a:cubicBezTo>
                  <a:pt x="3495" y="24901"/>
                  <a:pt x="3612" y="24402"/>
                  <a:pt x="3759" y="23932"/>
                </a:cubicBezTo>
                <a:close/>
                <a:moveTo>
                  <a:pt x="13713" y="22875"/>
                </a:moveTo>
                <a:lnTo>
                  <a:pt x="13713" y="23051"/>
                </a:lnTo>
                <a:cubicBezTo>
                  <a:pt x="13713" y="23198"/>
                  <a:pt x="13742" y="23345"/>
                  <a:pt x="13801" y="23463"/>
                </a:cubicBezTo>
                <a:cubicBezTo>
                  <a:pt x="13713" y="24050"/>
                  <a:pt x="13595" y="24608"/>
                  <a:pt x="13478" y="25166"/>
                </a:cubicBezTo>
                <a:cubicBezTo>
                  <a:pt x="13478" y="25224"/>
                  <a:pt x="13478" y="25283"/>
                  <a:pt x="13478" y="25312"/>
                </a:cubicBezTo>
                <a:cubicBezTo>
                  <a:pt x="13360" y="25723"/>
                  <a:pt x="13272" y="26134"/>
                  <a:pt x="13155" y="26516"/>
                </a:cubicBezTo>
                <a:cubicBezTo>
                  <a:pt x="13243" y="25782"/>
                  <a:pt x="13331" y="25019"/>
                  <a:pt x="13419" y="24255"/>
                </a:cubicBezTo>
                <a:cubicBezTo>
                  <a:pt x="13507" y="23786"/>
                  <a:pt x="13625" y="23345"/>
                  <a:pt x="13713" y="22875"/>
                </a:cubicBezTo>
                <a:close/>
                <a:moveTo>
                  <a:pt x="940" y="26369"/>
                </a:moveTo>
                <a:cubicBezTo>
                  <a:pt x="999" y="26369"/>
                  <a:pt x="1058" y="26399"/>
                  <a:pt x="1116" y="26428"/>
                </a:cubicBezTo>
                <a:cubicBezTo>
                  <a:pt x="1204" y="26780"/>
                  <a:pt x="1322" y="27191"/>
                  <a:pt x="1410" y="27544"/>
                </a:cubicBezTo>
                <a:cubicBezTo>
                  <a:pt x="1204" y="27162"/>
                  <a:pt x="1058" y="26780"/>
                  <a:pt x="940" y="26369"/>
                </a:cubicBezTo>
                <a:close/>
                <a:moveTo>
                  <a:pt x="5961" y="27514"/>
                </a:moveTo>
                <a:cubicBezTo>
                  <a:pt x="5990" y="27603"/>
                  <a:pt x="6020" y="27661"/>
                  <a:pt x="6049" y="27749"/>
                </a:cubicBezTo>
                <a:cubicBezTo>
                  <a:pt x="6225" y="28160"/>
                  <a:pt x="6431" y="28571"/>
                  <a:pt x="6666" y="28983"/>
                </a:cubicBezTo>
                <a:cubicBezTo>
                  <a:pt x="6460" y="28748"/>
                  <a:pt x="6255" y="28542"/>
                  <a:pt x="6020" y="28337"/>
                </a:cubicBezTo>
                <a:cubicBezTo>
                  <a:pt x="5990" y="28072"/>
                  <a:pt x="5961" y="27779"/>
                  <a:pt x="5961" y="27514"/>
                </a:cubicBezTo>
                <a:close/>
                <a:moveTo>
                  <a:pt x="6930" y="29281"/>
                </a:moveTo>
                <a:cubicBezTo>
                  <a:pt x="6957" y="29299"/>
                  <a:pt x="6982" y="29317"/>
                  <a:pt x="7018" y="29335"/>
                </a:cubicBezTo>
                <a:cubicBezTo>
                  <a:pt x="7136" y="29394"/>
                  <a:pt x="7253" y="29452"/>
                  <a:pt x="7400" y="29452"/>
                </a:cubicBezTo>
                <a:lnTo>
                  <a:pt x="7400" y="29893"/>
                </a:lnTo>
                <a:cubicBezTo>
                  <a:pt x="7261" y="29671"/>
                  <a:pt x="7096" y="29475"/>
                  <a:pt x="6930" y="29281"/>
                </a:cubicBezTo>
                <a:close/>
                <a:moveTo>
                  <a:pt x="15298" y="29100"/>
                </a:moveTo>
                <a:lnTo>
                  <a:pt x="15298" y="29100"/>
                </a:lnTo>
                <a:cubicBezTo>
                  <a:pt x="15005" y="30656"/>
                  <a:pt x="14623" y="32330"/>
                  <a:pt x="13713" y="33622"/>
                </a:cubicBezTo>
                <a:cubicBezTo>
                  <a:pt x="13771" y="33534"/>
                  <a:pt x="13801" y="33445"/>
                  <a:pt x="13830" y="33357"/>
                </a:cubicBezTo>
                <a:cubicBezTo>
                  <a:pt x="14006" y="32506"/>
                  <a:pt x="14212" y="31713"/>
                  <a:pt x="14447" y="30891"/>
                </a:cubicBezTo>
                <a:cubicBezTo>
                  <a:pt x="14476" y="30832"/>
                  <a:pt x="14476" y="30774"/>
                  <a:pt x="14505" y="30715"/>
                </a:cubicBezTo>
                <a:lnTo>
                  <a:pt x="14535" y="30480"/>
                </a:lnTo>
                <a:cubicBezTo>
                  <a:pt x="14564" y="30421"/>
                  <a:pt x="14593" y="30363"/>
                  <a:pt x="14593" y="30333"/>
                </a:cubicBezTo>
                <a:cubicBezTo>
                  <a:pt x="14828" y="29922"/>
                  <a:pt x="15063" y="29540"/>
                  <a:pt x="15269" y="29129"/>
                </a:cubicBezTo>
                <a:lnTo>
                  <a:pt x="15298" y="29100"/>
                </a:lnTo>
                <a:close/>
                <a:moveTo>
                  <a:pt x="13683" y="33651"/>
                </a:moveTo>
                <a:lnTo>
                  <a:pt x="13683" y="33651"/>
                </a:lnTo>
                <a:cubicBezTo>
                  <a:pt x="13566" y="33798"/>
                  <a:pt x="13478" y="33945"/>
                  <a:pt x="13360" y="34091"/>
                </a:cubicBezTo>
                <a:lnTo>
                  <a:pt x="13360" y="34062"/>
                </a:lnTo>
                <a:cubicBezTo>
                  <a:pt x="13213" y="34238"/>
                  <a:pt x="13067" y="34356"/>
                  <a:pt x="12861" y="34473"/>
                </a:cubicBezTo>
                <a:cubicBezTo>
                  <a:pt x="12949" y="34268"/>
                  <a:pt x="13008" y="34062"/>
                  <a:pt x="13096" y="33827"/>
                </a:cubicBezTo>
                <a:cubicBezTo>
                  <a:pt x="13147" y="33842"/>
                  <a:pt x="13201" y="33849"/>
                  <a:pt x="13254" y="33849"/>
                </a:cubicBezTo>
                <a:cubicBezTo>
                  <a:pt x="13414" y="33849"/>
                  <a:pt x="13573" y="33783"/>
                  <a:pt x="13683" y="33651"/>
                </a:cubicBezTo>
                <a:close/>
                <a:moveTo>
                  <a:pt x="8956" y="33680"/>
                </a:moveTo>
                <a:cubicBezTo>
                  <a:pt x="9015" y="33710"/>
                  <a:pt x="9073" y="33710"/>
                  <a:pt x="9132" y="33710"/>
                </a:cubicBezTo>
                <a:cubicBezTo>
                  <a:pt x="9367" y="33768"/>
                  <a:pt x="9573" y="33827"/>
                  <a:pt x="9807" y="33857"/>
                </a:cubicBezTo>
                <a:cubicBezTo>
                  <a:pt x="9918" y="34214"/>
                  <a:pt x="10234" y="34417"/>
                  <a:pt x="10587" y="34417"/>
                </a:cubicBezTo>
                <a:cubicBezTo>
                  <a:pt x="10611" y="34417"/>
                  <a:pt x="10635" y="34416"/>
                  <a:pt x="10659" y="34414"/>
                </a:cubicBezTo>
                <a:cubicBezTo>
                  <a:pt x="10659" y="34473"/>
                  <a:pt x="10688" y="34503"/>
                  <a:pt x="10688" y="34532"/>
                </a:cubicBezTo>
                <a:cubicBezTo>
                  <a:pt x="10101" y="34326"/>
                  <a:pt x="9514" y="34033"/>
                  <a:pt x="8956" y="33710"/>
                </a:cubicBezTo>
                <a:lnTo>
                  <a:pt x="8956" y="33680"/>
                </a:lnTo>
                <a:close/>
                <a:moveTo>
                  <a:pt x="7876" y="0"/>
                </a:moveTo>
                <a:cubicBezTo>
                  <a:pt x="7746" y="0"/>
                  <a:pt x="7617" y="1"/>
                  <a:pt x="7488" y="3"/>
                </a:cubicBezTo>
                <a:cubicBezTo>
                  <a:pt x="5756" y="61"/>
                  <a:pt x="3876" y="355"/>
                  <a:pt x="2790" y="1823"/>
                </a:cubicBezTo>
                <a:cubicBezTo>
                  <a:pt x="1733" y="3262"/>
                  <a:pt x="1439" y="5229"/>
                  <a:pt x="1234" y="6932"/>
                </a:cubicBezTo>
                <a:cubicBezTo>
                  <a:pt x="970" y="9340"/>
                  <a:pt x="852" y="11747"/>
                  <a:pt x="852" y="14155"/>
                </a:cubicBezTo>
                <a:cubicBezTo>
                  <a:pt x="852" y="16181"/>
                  <a:pt x="881" y="18207"/>
                  <a:pt x="705" y="20203"/>
                </a:cubicBezTo>
                <a:cubicBezTo>
                  <a:pt x="500" y="22406"/>
                  <a:pt x="1" y="24754"/>
                  <a:pt x="617" y="26898"/>
                </a:cubicBezTo>
                <a:cubicBezTo>
                  <a:pt x="1087" y="28571"/>
                  <a:pt x="2467" y="29775"/>
                  <a:pt x="3818" y="30803"/>
                </a:cubicBezTo>
                <a:cubicBezTo>
                  <a:pt x="4464" y="31361"/>
                  <a:pt x="5139" y="31889"/>
                  <a:pt x="5873" y="32330"/>
                </a:cubicBezTo>
                <a:lnTo>
                  <a:pt x="6137" y="32565"/>
                </a:lnTo>
                <a:cubicBezTo>
                  <a:pt x="6636" y="33034"/>
                  <a:pt x="7194" y="33504"/>
                  <a:pt x="7693" y="33945"/>
                </a:cubicBezTo>
                <a:cubicBezTo>
                  <a:pt x="7830" y="34065"/>
                  <a:pt x="7997" y="34124"/>
                  <a:pt x="8171" y="34124"/>
                </a:cubicBezTo>
                <a:cubicBezTo>
                  <a:pt x="8295" y="34124"/>
                  <a:pt x="8423" y="34094"/>
                  <a:pt x="8545" y="34033"/>
                </a:cubicBezTo>
                <a:cubicBezTo>
                  <a:pt x="9279" y="34473"/>
                  <a:pt x="10042" y="34825"/>
                  <a:pt x="10865" y="35090"/>
                </a:cubicBezTo>
                <a:cubicBezTo>
                  <a:pt x="11205" y="35191"/>
                  <a:pt x="11521" y="35239"/>
                  <a:pt x="11815" y="35239"/>
                </a:cubicBezTo>
                <a:cubicBezTo>
                  <a:pt x="14662" y="35239"/>
                  <a:pt x="15404" y="30810"/>
                  <a:pt x="15856" y="28601"/>
                </a:cubicBezTo>
                <a:cubicBezTo>
                  <a:pt x="15944" y="28160"/>
                  <a:pt x="16032" y="27720"/>
                  <a:pt x="16120" y="27280"/>
                </a:cubicBezTo>
                <a:cubicBezTo>
                  <a:pt x="16678" y="25811"/>
                  <a:pt x="17001" y="24285"/>
                  <a:pt x="17089" y="22728"/>
                </a:cubicBezTo>
                <a:cubicBezTo>
                  <a:pt x="17089" y="22464"/>
                  <a:pt x="16972" y="22229"/>
                  <a:pt x="16766" y="22112"/>
                </a:cubicBezTo>
                <a:cubicBezTo>
                  <a:pt x="16854" y="21143"/>
                  <a:pt x="16942" y="20203"/>
                  <a:pt x="17001" y="19264"/>
                </a:cubicBezTo>
                <a:cubicBezTo>
                  <a:pt x="17295" y="15417"/>
                  <a:pt x="17442" y="11542"/>
                  <a:pt x="17060" y="7695"/>
                </a:cubicBezTo>
                <a:cubicBezTo>
                  <a:pt x="16884" y="5904"/>
                  <a:pt x="16590" y="2234"/>
                  <a:pt x="14388" y="1706"/>
                </a:cubicBezTo>
                <a:cubicBezTo>
                  <a:pt x="14360" y="1699"/>
                  <a:pt x="14332" y="1695"/>
                  <a:pt x="14306" y="1695"/>
                </a:cubicBezTo>
                <a:cubicBezTo>
                  <a:pt x="14218" y="1695"/>
                  <a:pt x="14139" y="1733"/>
                  <a:pt x="14094" y="1823"/>
                </a:cubicBezTo>
                <a:cubicBezTo>
                  <a:pt x="14036" y="1808"/>
                  <a:pt x="13977" y="1801"/>
                  <a:pt x="13922" y="1801"/>
                </a:cubicBezTo>
                <a:cubicBezTo>
                  <a:pt x="13867" y="1801"/>
                  <a:pt x="13815" y="1808"/>
                  <a:pt x="13771" y="1823"/>
                </a:cubicBezTo>
                <a:cubicBezTo>
                  <a:pt x="13742" y="1735"/>
                  <a:pt x="13713" y="1647"/>
                  <a:pt x="13713" y="1559"/>
                </a:cubicBezTo>
                <a:cubicBezTo>
                  <a:pt x="13630" y="1209"/>
                  <a:pt x="13304" y="990"/>
                  <a:pt x="12974" y="990"/>
                </a:cubicBezTo>
                <a:cubicBezTo>
                  <a:pt x="12833" y="990"/>
                  <a:pt x="12691" y="1030"/>
                  <a:pt x="12568" y="1118"/>
                </a:cubicBezTo>
                <a:cubicBezTo>
                  <a:pt x="12333" y="971"/>
                  <a:pt x="12127" y="854"/>
                  <a:pt x="11892" y="766"/>
                </a:cubicBezTo>
                <a:lnTo>
                  <a:pt x="11892" y="766"/>
                </a:lnTo>
                <a:cubicBezTo>
                  <a:pt x="12685" y="854"/>
                  <a:pt x="13478" y="1001"/>
                  <a:pt x="14241" y="1148"/>
                </a:cubicBezTo>
                <a:cubicBezTo>
                  <a:pt x="14260" y="1151"/>
                  <a:pt x="14278" y="1153"/>
                  <a:pt x="14296" y="1153"/>
                </a:cubicBezTo>
                <a:cubicBezTo>
                  <a:pt x="14580" y="1153"/>
                  <a:pt x="14694" y="733"/>
                  <a:pt x="14417" y="678"/>
                </a:cubicBezTo>
                <a:cubicBezTo>
                  <a:pt x="12255" y="234"/>
                  <a:pt x="10066" y="0"/>
                  <a:pt x="78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0" name="Google Shape;590;p26"/>
          <p:cNvGrpSpPr/>
          <p:nvPr/>
        </p:nvGrpSpPr>
        <p:grpSpPr>
          <a:xfrm>
            <a:off x="7936505" y="82429"/>
            <a:ext cx="329339" cy="398795"/>
            <a:chOff x="3631625" y="1557325"/>
            <a:chExt cx="296675" cy="359275"/>
          </a:xfrm>
        </p:grpSpPr>
        <p:sp>
          <p:nvSpPr>
            <p:cNvPr id="591" name="Google Shape;591;p26"/>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6"/>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6"/>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6"/>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26"/>
          <p:cNvGrpSpPr/>
          <p:nvPr/>
        </p:nvGrpSpPr>
        <p:grpSpPr>
          <a:xfrm rot="3195194">
            <a:off x="8409048" y="135056"/>
            <a:ext cx="746743" cy="847872"/>
            <a:chOff x="5992575" y="2249000"/>
            <a:chExt cx="569050" cy="646075"/>
          </a:xfrm>
        </p:grpSpPr>
        <p:sp>
          <p:nvSpPr>
            <p:cNvPr id="596" name="Google Shape;596;p26"/>
            <p:cNvSpPr/>
            <p:nvPr/>
          </p:nvSpPr>
          <p:spPr>
            <a:xfrm>
              <a:off x="5992575" y="2346150"/>
              <a:ext cx="133075" cy="548925"/>
            </a:xfrm>
            <a:custGeom>
              <a:avLst/>
              <a:gdLst/>
              <a:ahLst/>
              <a:cxnLst/>
              <a:rect l="l" t="t" r="r" b="b"/>
              <a:pathLst>
                <a:path w="5323" h="21957" extrusionOk="0">
                  <a:moveTo>
                    <a:pt x="401" y="0"/>
                  </a:moveTo>
                  <a:cubicBezTo>
                    <a:pt x="198" y="0"/>
                    <a:pt x="1" y="143"/>
                    <a:pt x="49" y="399"/>
                  </a:cubicBezTo>
                  <a:cubicBezTo>
                    <a:pt x="1546" y="7476"/>
                    <a:pt x="3044" y="14581"/>
                    <a:pt x="4541" y="21657"/>
                  </a:cubicBezTo>
                  <a:cubicBezTo>
                    <a:pt x="4582" y="21860"/>
                    <a:pt x="4759" y="21957"/>
                    <a:pt x="4930" y="21957"/>
                  </a:cubicBezTo>
                  <a:cubicBezTo>
                    <a:pt x="5130" y="21957"/>
                    <a:pt x="5323" y="21823"/>
                    <a:pt x="5275" y="21569"/>
                  </a:cubicBezTo>
                  <a:cubicBezTo>
                    <a:pt x="3778" y="14464"/>
                    <a:pt x="2280" y="7388"/>
                    <a:pt x="783" y="311"/>
                  </a:cubicBezTo>
                  <a:cubicBezTo>
                    <a:pt x="743" y="98"/>
                    <a:pt x="570" y="0"/>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6"/>
            <p:cNvSpPr/>
            <p:nvPr/>
          </p:nvSpPr>
          <p:spPr>
            <a:xfrm>
              <a:off x="6047725" y="2333800"/>
              <a:ext cx="132975" cy="549900"/>
            </a:xfrm>
            <a:custGeom>
              <a:avLst/>
              <a:gdLst/>
              <a:ahLst/>
              <a:cxnLst/>
              <a:rect l="l" t="t" r="r" b="b"/>
              <a:pathLst>
                <a:path w="5319" h="21996" extrusionOk="0">
                  <a:moveTo>
                    <a:pt x="472" y="1"/>
                  </a:moveTo>
                  <a:cubicBezTo>
                    <a:pt x="253" y="1"/>
                    <a:pt x="0" y="215"/>
                    <a:pt x="74" y="512"/>
                  </a:cubicBezTo>
                  <a:cubicBezTo>
                    <a:pt x="1777" y="7529"/>
                    <a:pt x="2952" y="14635"/>
                    <a:pt x="4537" y="21682"/>
                  </a:cubicBezTo>
                  <a:cubicBezTo>
                    <a:pt x="4578" y="21898"/>
                    <a:pt x="4755" y="21996"/>
                    <a:pt x="4926" y="21996"/>
                  </a:cubicBezTo>
                  <a:cubicBezTo>
                    <a:pt x="5127" y="21996"/>
                    <a:pt x="5319" y="21861"/>
                    <a:pt x="5271" y="21623"/>
                  </a:cubicBezTo>
                  <a:cubicBezTo>
                    <a:pt x="3686" y="14517"/>
                    <a:pt x="2482" y="7324"/>
                    <a:pt x="749" y="248"/>
                  </a:cubicBezTo>
                  <a:cubicBezTo>
                    <a:pt x="717" y="74"/>
                    <a:pt x="601" y="1"/>
                    <a:pt x="4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6"/>
            <p:cNvSpPr/>
            <p:nvPr/>
          </p:nvSpPr>
          <p:spPr>
            <a:xfrm>
              <a:off x="6105650" y="2322325"/>
              <a:ext cx="132250" cy="550175"/>
            </a:xfrm>
            <a:custGeom>
              <a:avLst/>
              <a:gdLst/>
              <a:ahLst/>
              <a:cxnLst/>
              <a:rect l="l" t="t" r="r" b="b"/>
              <a:pathLst>
                <a:path w="5290" h="22007" extrusionOk="0">
                  <a:moveTo>
                    <a:pt x="383" y="0"/>
                  </a:moveTo>
                  <a:cubicBezTo>
                    <a:pt x="186" y="0"/>
                    <a:pt x="1" y="134"/>
                    <a:pt x="47" y="384"/>
                  </a:cubicBezTo>
                  <a:cubicBezTo>
                    <a:pt x="899" y="4935"/>
                    <a:pt x="1868" y="9456"/>
                    <a:pt x="2895" y="13978"/>
                  </a:cubicBezTo>
                  <a:cubicBezTo>
                    <a:pt x="3483" y="16503"/>
                    <a:pt x="4217" y="19087"/>
                    <a:pt x="4540" y="21671"/>
                  </a:cubicBezTo>
                  <a:cubicBezTo>
                    <a:pt x="4553" y="21902"/>
                    <a:pt x="4718" y="22007"/>
                    <a:pt x="4887" y="22007"/>
                  </a:cubicBezTo>
                  <a:cubicBezTo>
                    <a:pt x="5085" y="22007"/>
                    <a:pt x="5290" y="21865"/>
                    <a:pt x="5274" y="21612"/>
                  </a:cubicBezTo>
                  <a:cubicBezTo>
                    <a:pt x="4951" y="18999"/>
                    <a:pt x="4217" y="16444"/>
                    <a:pt x="3630" y="13890"/>
                  </a:cubicBezTo>
                  <a:cubicBezTo>
                    <a:pt x="2602" y="9398"/>
                    <a:pt x="1633" y="4876"/>
                    <a:pt x="781" y="325"/>
                  </a:cubicBezTo>
                  <a:cubicBezTo>
                    <a:pt x="740" y="105"/>
                    <a:pt x="557" y="0"/>
                    <a:pt x="3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6"/>
            <p:cNvSpPr/>
            <p:nvPr/>
          </p:nvSpPr>
          <p:spPr>
            <a:xfrm>
              <a:off x="6168750" y="2309425"/>
              <a:ext cx="127225" cy="563925"/>
            </a:xfrm>
            <a:custGeom>
              <a:avLst/>
              <a:gdLst/>
              <a:ahLst/>
              <a:cxnLst/>
              <a:rect l="l" t="t" r="r" b="b"/>
              <a:pathLst>
                <a:path w="5089" h="22557" extrusionOk="0">
                  <a:moveTo>
                    <a:pt x="401" y="1"/>
                  </a:moveTo>
                  <a:cubicBezTo>
                    <a:pt x="198" y="1"/>
                    <a:pt x="0" y="144"/>
                    <a:pt x="49" y="400"/>
                  </a:cubicBezTo>
                  <a:cubicBezTo>
                    <a:pt x="1575" y="7653"/>
                    <a:pt x="2985" y="14934"/>
                    <a:pt x="4306" y="22245"/>
                  </a:cubicBezTo>
                  <a:cubicBezTo>
                    <a:pt x="4346" y="22459"/>
                    <a:pt x="4519" y="22557"/>
                    <a:pt x="4687" y="22557"/>
                  </a:cubicBezTo>
                  <a:cubicBezTo>
                    <a:pt x="4891" y="22557"/>
                    <a:pt x="5088" y="22414"/>
                    <a:pt x="5040" y="22157"/>
                  </a:cubicBezTo>
                  <a:cubicBezTo>
                    <a:pt x="3719" y="14876"/>
                    <a:pt x="2309" y="7565"/>
                    <a:pt x="783" y="312"/>
                  </a:cubicBezTo>
                  <a:cubicBezTo>
                    <a:pt x="743" y="99"/>
                    <a:pt x="570"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6"/>
            <p:cNvSpPr/>
            <p:nvPr/>
          </p:nvSpPr>
          <p:spPr>
            <a:xfrm>
              <a:off x="6211325" y="2307050"/>
              <a:ext cx="124275" cy="557500"/>
            </a:xfrm>
            <a:custGeom>
              <a:avLst/>
              <a:gdLst/>
              <a:ahLst/>
              <a:cxnLst/>
              <a:rect l="l" t="t" r="r" b="b"/>
              <a:pathLst>
                <a:path w="4971" h="22300" extrusionOk="0">
                  <a:moveTo>
                    <a:pt x="404" y="0"/>
                  </a:moveTo>
                  <a:cubicBezTo>
                    <a:pt x="200" y="0"/>
                    <a:pt x="0" y="136"/>
                    <a:pt x="49" y="378"/>
                  </a:cubicBezTo>
                  <a:cubicBezTo>
                    <a:pt x="1605" y="7542"/>
                    <a:pt x="2867" y="14765"/>
                    <a:pt x="4189" y="21988"/>
                  </a:cubicBezTo>
                  <a:cubicBezTo>
                    <a:pt x="4228" y="22201"/>
                    <a:pt x="4401" y="22300"/>
                    <a:pt x="4570" y="22300"/>
                  </a:cubicBezTo>
                  <a:cubicBezTo>
                    <a:pt x="4773" y="22300"/>
                    <a:pt x="4971" y="22157"/>
                    <a:pt x="4923" y="21900"/>
                  </a:cubicBezTo>
                  <a:cubicBezTo>
                    <a:pt x="3601" y="14706"/>
                    <a:pt x="2339" y="7483"/>
                    <a:pt x="783" y="290"/>
                  </a:cubicBezTo>
                  <a:cubicBezTo>
                    <a:pt x="743" y="91"/>
                    <a:pt x="572" y="0"/>
                    <a:pt x="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6"/>
            <p:cNvSpPr/>
            <p:nvPr/>
          </p:nvSpPr>
          <p:spPr>
            <a:xfrm>
              <a:off x="6266700" y="2295300"/>
              <a:ext cx="121000" cy="544725"/>
            </a:xfrm>
            <a:custGeom>
              <a:avLst/>
              <a:gdLst/>
              <a:ahLst/>
              <a:cxnLst/>
              <a:rect l="l" t="t" r="r" b="b"/>
              <a:pathLst>
                <a:path w="4840" h="21789" extrusionOk="0">
                  <a:moveTo>
                    <a:pt x="399" y="1"/>
                  </a:moveTo>
                  <a:cubicBezTo>
                    <a:pt x="193" y="1"/>
                    <a:pt x="0" y="136"/>
                    <a:pt x="65" y="378"/>
                  </a:cubicBezTo>
                  <a:cubicBezTo>
                    <a:pt x="1739" y="7337"/>
                    <a:pt x="2531" y="14472"/>
                    <a:pt x="4058" y="21489"/>
                  </a:cubicBezTo>
                  <a:cubicBezTo>
                    <a:pt x="4099" y="21692"/>
                    <a:pt x="4276" y="21789"/>
                    <a:pt x="4447" y="21789"/>
                  </a:cubicBezTo>
                  <a:cubicBezTo>
                    <a:pt x="4648" y="21789"/>
                    <a:pt x="4840" y="21655"/>
                    <a:pt x="4792" y="21401"/>
                  </a:cubicBezTo>
                  <a:cubicBezTo>
                    <a:pt x="3265" y="14413"/>
                    <a:pt x="2473" y="7249"/>
                    <a:pt x="799" y="290"/>
                  </a:cubicBezTo>
                  <a:cubicBezTo>
                    <a:pt x="746" y="92"/>
                    <a:pt x="568" y="1"/>
                    <a:pt x="3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6"/>
            <p:cNvSpPr/>
            <p:nvPr/>
          </p:nvSpPr>
          <p:spPr>
            <a:xfrm>
              <a:off x="6329925" y="2281850"/>
              <a:ext cx="113500" cy="546625"/>
            </a:xfrm>
            <a:custGeom>
              <a:avLst/>
              <a:gdLst/>
              <a:ahLst/>
              <a:cxnLst/>
              <a:rect l="l" t="t" r="r" b="b"/>
              <a:pathLst>
                <a:path w="4540" h="21865" extrusionOk="0">
                  <a:moveTo>
                    <a:pt x="387" y="0"/>
                  </a:moveTo>
                  <a:cubicBezTo>
                    <a:pt x="191" y="0"/>
                    <a:pt x="0" y="134"/>
                    <a:pt x="32" y="388"/>
                  </a:cubicBezTo>
                  <a:cubicBezTo>
                    <a:pt x="1148" y="7464"/>
                    <a:pt x="2880" y="14452"/>
                    <a:pt x="3790" y="21528"/>
                  </a:cubicBezTo>
                  <a:cubicBezTo>
                    <a:pt x="3804" y="21759"/>
                    <a:pt x="3968" y="21864"/>
                    <a:pt x="4138" y="21864"/>
                  </a:cubicBezTo>
                  <a:cubicBezTo>
                    <a:pt x="4335" y="21864"/>
                    <a:pt x="4540" y="21722"/>
                    <a:pt x="4524" y="21469"/>
                  </a:cubicBezTo>
                  <a:cubicBezTo>
                    <a:pt x="3614" y="14364"/>
                    <a:pt x="1882" y="7376"/>
                    <a:pt x="766" y="300"/>
                  </a:cubicBezTo>
                  <a:cubicBezTo>
                    <a:pt x="725" y="97"/>
                    <a:pt x="554" y="0"/>
                    <a:pt x="3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6"/>
            <p:cNvSpPr/>
            <p:nvPr/>
          </p:nvSpPr>
          <p:spPr>
            <a:xfrm>
              <a:off x="6387175" y="2269550"/>
              <a:ext cx="112450" cy="560500"/>
            </a:xfrm>
            <a:custGeom>
              <a:avLst/>
              <a:gdLst/>
              <a:ahLst/>
              <a:cxnLst/>
              <a:rect l="l" t="t" r="r" b="b"/>
              <a:pathLst>
                <a:path w="4498" h="22420" extrusionOk="0">
                  <a:moveTo>
                    <a:pt x="397" y="0"/>
                  </a:moveTo>
                  <a:cubicBezTo>
                    <a:pt x="198" y="0"/>
                    <a:pt x="0" y="141"/>
                    <a:pt x="32" y="410"/>
                  </a:cubicBezTo>
                  <a:cubicBezTo>
                    <a:pt x="1118" y="7662"/>
                    <a:pt x="2645" y="14856"/>
                    <a:pt x="3732" y="22108"/>
                  </a:cubicBezTo>
                  <a:cubicBezTo>
                    <a:pt x="3758" y="22321"/>
                    <a:pt x="3924" y="22420"/>
                    <a:pt x="4091" y="22420"/>
                  </a:cubicBezTo>
                  <a:cubicBezTo>
                    <a:pt x="4293" y="22420"/>
                    <a:pt x="4498" y="22277"/>
                    <a:pt x="4466" y="22020"/>
                  </a:cubicBezTo>
                  <a:cubicBezTo>
                    <a:pt x="3379" y="14768"/>
                    <a:pt x="1852" y="7574"/>
                    <a:pt x="766" y="322"/>
                  </a:cubicBezTo>
                  <a:cubicBezTo>
                    <a:pt x="739" y="105"/>
                    <a:pt x="567"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6"/>
            <p:cNvSpPr/>
            <p:nvPr/>
          </p:nvSpPr>
          <p:spPr>
            <a:xfrm>
              <a:off x="6451775" y="2249000"/>
              <a:ext cx="109850" cy="568375"/>
            </a:xfrm>
            <a:custGeom>
              <a:avLst/>
              <a:gdLst/>
              <a:ahLst/>
              <a:cxnLst/>
              <a:rect l="l" t="t" r="r" b="b"/>
              <a:pathLst>
                <a:path w="4394" h="22735" extrusionOk="0">
                  <a:moveTo>
                    <a:pt x="397" y="0"/>
                  </a:moveTo>
                  <a:cubicBezTo>
                    <a:pt x="198" y="0"/>
                    <a:pt x="0" y="141"/>
                    <a:pt x="32" y="410"/>
                  </a:cubicBezTo>
                  <a:cubicBezTo>
                    <a:pt x="971" y="7780"/>
                    <a:pt x="2851" y="15002"/>
                    <a:pt x="3643" y="22402"/>
                  </a:cubicBezTo>
                  <a:cubicBezTo>
                    <a:pt x="3657" y="22629"/>
                    <a:pt x="3817" y="22735"/>
                    <a:pt x="3984" y="22735"/>
                  </a:cubicBezTo>
                  <a:cubicBezTo>
                    <a:pt x="4184" y="22735"/>
                    <a:pt x="4393" y="22585"/>
                    <a:pt x="4377" y="22314"/>
                  </a:cubicBezTo>
                  <a:cubicBezTo>
                    <a:pt x="3585" y="14944"/>
                    <a:pt x="1705" y="7691"/>
                    <a:pt x="766" y="322"/>
                  </a:cubicBezTo>
                  <a:cubicBezTo>
                    <a:pt x="739" y="105"/>
                    <a:pt x="567" y="0"/>
                    <a:pt x="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5"/>
        <p:cNvGrpSpPr/>
        <p:nvPr/>
      </p:nvGrpSpPr>
      <p:grpSpPr>
        <a:xfrm>
          <a:off x="0" y="0"/>
          <a:ext cx="0" cy="0"/>
          <a:chOff x="0" y="0"/>
          <a:chExt cx="0" cy="0"/>
        </a:xfrm>
      </p:grpSpPr>
      <p:sp>
        <p:nvSpPr>
          <p:cNvPr id="606" name="Google Shape;606;p27"/>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7" name="Google Shape;607;p27"/>
          <p:cNvSpPr txBox="1">
            <a:spLocks noGrp="1"/>
          </p:cNvSpPr>
          <p:nvPr>
            <p:ph type="body" idx="1"/>
          </p:nvPr>
        </p:nvSpPr>
        <p:spPr>
          <a:xfrm>
            <a:off x="713225" y="1112200"/>
            <a:ext cx="7717500" cy="34935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1600"/>
              </a:spcBef>
              <a:spcAft>
                <a:spcPts val="0"/>
              </a:spcAft>
              <a:buSzPts val="1600"/>
              <a:buChar char="○"/>
              <a:defRPr/>
            </a:lvl2pPr>
            <a:lvl3pPr marL="1371600" lvl="2" indent="-330200" algn="l">
              <a:lnSpc>
                <a:spcPct val="115000"/>
              </a:lnSpc>
              <a:spcBef>
                <a:spcPts val="1600"/>
              </a:spcBef>
              <a:spcAft>
                <a:spcPts val="0"/>
              </a:spcAft>
              <a:buSzPts val="1600"/>
              <a:buChar char="■"/>
              <a:defRPr/>
            </a:lvl3pPr>
            <a:lvl4pPr marL="1828800" lvl="3" indent="-330200" algn="l">
              <a:lnSpc>
                <a:spcPct val="115000"/>
              </a:lnSpc>
              <a:spcBef>
                <a:spcPts val="1600"/>
              </a:spcBef>
              <a:spcAft>
                <a:spcPts val="0"/>
              </a:spcAft>
              <a:buSzPts val="1600"/>
              <a:buChar char="●"/>
              <a:defRPr/>
            </a:lvl4pPr>
            <a:lvl5pPr marL="2286000" lvl="4" indent="-330200" algn="l">
              <a:lnSpc>
                <a:spcPct val="115000"/>
              </a:lnSpc>
              <a:spcBef>
                <a:spcPts val="1600"/>
              </a:spcBef>
              <a:spcAft>
                <a:spcPts val="0"/>
              </a:spcAft>
              <a:buSzPts val="1600"/>
              <a:buChar char="○"/>
              <a:defRPr/>
            </a:lvl5pPr>
            <a:lvl6pPr marL="2743200" lvl="5" indent="-330200" algn="l">
              <a:lnSpc>
                <a:spcPct val="115000"/>
              </a:lnSpc>
              <a:spcBef>
                <a:spcPts val="1600"/>
              </a:spcBef>
              <a:spcAft>
                <a:spcPts val="0"/>
              </a:spcAft>
              <a:buSzPts val="1600"/>
              <a:buChar char="■"/>
              <a:defRPr/>
            </a:lvl6pPr>
            <a:lvl7pPr marL="3200400" lvl="6" indent="-330200" algn="l">
              <a:lnSpc>
                <a:spcPct val="115000"/>
              </a:lnSpc>
              <a:spcBef>
                <a:spcPts val="1600"/>
              </a:spcBef>
              <a:spcAft>
                <a:spcPts val="0"/>
              </a:spcAft>
              <a:buSzPts val="1600"/>
              <a:buChar char="●"/>
              <a:defRPr/>
            </a:lvl7pPr>
            <a:lvl8pPr marL="3657600" lvl="7" indent="-330200" algn="l">
              <a:lnSpc>
                <a:spcPct val="115000"/>
              </a:lnSpc>
              <a:spcBef>
                <a:spcPts val="1600"/>
              </a:spcBef>
              <a:spcAft>
                <a:spcPts val="0"/>
              </a:spcAft>
              <a:buSzPts val="1600"/>
              <a:buChar char="○"/>
              <a:defRPr/>
            </a:lvl8pPr>
            <a:lvl9pPr marL="4114800" lvl="8" indent="-330200" algn="l">
              <a:lnSpc>
                <a:spcPct val="115000"/>
              </a:lnSpc>
              <a:spcBef>
                <a:spcPts val="1600"/>
              </a:spcBef>
              <a:spcAft>
                <a:spcPts val="1600"/>
              </a:spcAft>
              <a:buSzPts val="1600"/>
              <a:buChar char="■"/>
              <a:defRPr/>
            </a:lvl9pPr>
          </a:lstStyle>
          <a:p>
            <a:endParaRPr/>
          </a:p>
        </p:txBody>
      </p:sp>
      <p:grpSp>
        <p:nvGrpSpPr>
          <p:cNvPr id="608" name="Google Shape;608;p27"/>
          <p:cNvGrpSpPr/>
          <p:nvPr/>
        </p:nvGrpSpPr>
        <p:grpSpPr>
          <a:xfrm rot="-5400000">
            <a:off x="8519483" y="4458119"/>
            <a:ext cx="721440" cy="832416"/>
            <a:chOff x="234450" y="2883925"/>
            <a:chExt cx="262075" cy="302400"/>
          </a:xfrm>
        </p:grpSpPr>
        <p:sp>
          <p:nvSpPr>
            <p:cNvPr id="609" name="Google Shape;609;p27"/>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7"/>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7"/>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7"/>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7"/>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p27"/>
          <p:cNvGrpSpPr/>
          <p:nvPr/>
        </p:nvGrpSpPr>
        <p:grpSpPr>
          <a:xfrm rot="5400000">
            <a:off x="8067965" y="4535553"/>
            <a:ext cx="646336" cy="782681"/>
            <a:chOff x="3631625" y="1557325"/>
            <a:chExt cx="296675" cy="359275"/>
          </a:xfrm>
        </p:grpSpPr>
        <p:sp>
          <p:nvSpPr>
            <p:cNvPr id="615" name="Google Shape;615;p27"/>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7"/>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7"/>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7"/>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9" name="Google Shape;619;p27"/>
          <p:cNvSpPr/>
          <p:nvPr/>
        </p:nvSpPr>
        <p:spPr>
          <a:xfrm rot="1537218">
            <a:off x="6462285" y="-571558"/>
            <a:ext cx="1775108" cy="1440757"/>
          </a:xfrm>
          <a:custGeom>
            <a:avLst/>
            <a:gdLst/>
            <a:ahLst/>
            <a:cxnLst/>
            <a:rect l="l" t="t" r="r" b="b"/>
            <a:pathLst>
              <a:path w="39967" h="32439" extrusionOk="0">
                <a:moveTo>
                  <a:pt x="36034" y="717"/>
                </a:moveTo>
                <a:cubicBezTo>
                  <a:pt x="37257" y="717"/>
                  <a:pt x="38455" y="1227"/>
                  <a:pt x="38817" y="2439"/>
                </a:cubicBezTo>
                <a:cubicBezTo>
                  <a:pt x="38822" y="2461"/>
                  <a:pt x="38829" y="2481"/>
                  <a:pt x="38837" y="2500"/>
                </a:cubicBezTo>
                <a:lnTo>
                  <a:pt x="38837" y="2500"/>
                </a:lnTo>
                <a:cubicBezTo>
                  <a:pt x="39092" y="3850"/>
                  <a:pt x="37414" y="5830"/>
                  <a:pt x="36409" y="6461"/>
                </a:cubicBezTo>
                <a:cubicBezTo>
                  <a:pt x="35616" y="6931"/>
                  <a:pt x="34647" y="7107"/>
                  <a:pt x="33796" y="7489"/>
                </a:cubicBezTo>
                <a:cubicBezTo>
                  <a:pt x="32416" y="8076"/>
                  <a:pt x="31388" y="9251"/>
                  <a:pt x="31006" y="10689"/>
                </a:cubicBezTo>
                <a:cubicBezTo>
                  <a:pt x="30331" y="12891"/>
                  <a:pt x="30683" y="15035"/>
                  <a:pt x="29597" y="17149"/>
                </a:cubicBezTo>
                <a:cubicBezTo>
                  <a:pt x="28756" y="18786"/>
                  <a:pt x="27474" y="19455"/>
                  <a:pt x="25929" y="19455"/>
                </a:cubicBezTo>
                <a:cubicBezTo>
                  <a:pt x="25479" y="19455"/>
                  <a:pt x="25007" y="19398"/>
                  <a:pt x="24517" y="19292"/>
                </a:cubicBezTo>
                <a:cubicBezTo>
                  <a:pt x="22455" y="18849"/>
                  <a:pt x="20159" y="17735"/>
                  <a:pt x="17944" y="17735"/>
                </a:cubicBezTo>
                <a:cubicBezTo>
                  <a:pt x="17226" y="17735"/>
                  <a:pt x="16516" y="17852"/>
                  <a:pt x="15826" y="18147"/>
                </a:cubicBezTo>
                <a:cubicBezTo>
                  <a:pt x="13389" y="19204"/>
                  <a:pt x="13037" y="21964"/>
                  <a:pt x="12714" y="24313"/>
                </a:cubicBezTo>
                <a:cubicBezTo>
                  <a:pt x="12215" y="28042"/>
                  <a:pt x="11246" y="31712"/>
                  <a:pt x="6724" y="31712"/>
                </a:cubicBezTo>
                <a:cubicBezTo>
                  <a:pt x="5080" y="31712"/>
                  <a:pt x="3494" y="31066"/>
                  <a:pt x="2320" y="29921"/>
                </a:cubicBezTo>
                <a:cubicBezTo>
                  <a:pt x="353" y="27954"/>
                  <a:pt x="3700" y="26515"/>
                  <a:pt x="5197" y="26104"/>
                </a:cubicBezTo>
                <a:cubicBezTo>
                  <a:pt x="6430" y="25781"/>
                  <a:pt x="7693" y="25957"/>
                  <a:pt x="8867" y="25311"/>
                </a:cubicBezTo>
                <a:cubicBezTo>
                  <a:pt x="10101" y="24636"/>
                  <a:pt x="10600" y="22816"/>
                  <a:pt x="10717" y="21524"/>
                </a:cubicBezTo>
                <a:cubicBezTo>
                  <a:pt x="10982" y="18940"/>
                  <a:pt x="9249" y="17061"/>
                  <a:pt x="11128" y="14682"/>
                </a:cubicBezTo>
                <a:cubicBezTo>
                  <a:pt x="12129" y="13445"/>
                  <a:pt x="13502" y="13053"/>
                  <a:pt x="14933" y="13053"/>
                </a:cubicBezTo>
                <a:cubicBezTo>
                  <a:pt x="15811" y="13053"/>
                  <a:pt x="16710" y="13201"/>
                  <a:pt x="17559" y="13391"/>
                </a:cubicBezTo>
                <a:cubicBezTo>
                  <a:pt x="19598" y="13847"/>
                  <a:pt x="22285" y="14730"/>
                  <a:pt x="24681" y="14730"/>
                </a:cubicBezTo>
                <a:cubicBezTo>
                  <a:pt x="26908" y="14730"/>
                  <a:pt x="28885" y="13968"/>
                  <a:pt x="29861" y="11394"/>
                </a:cubicBezTo>
                <a:cubicBezTo>
                  <a:pt x="30683" y="9251"/>
                  <a:pt x="30595" y="6902"/>
                  <a:pt x="31183" y="4670"/>
                </a:cubicBezTo>
                <a:cubicBezTo>
                  <a:pt x="31594" y="3202"/>
                  <a:pt x="32563" y="1969"/>
                  <a:pt x="33913" y="1264"/>
                </a:cubicBezTo>
                <a:cubicBezTo>
                  <a:pt x="34499" y="915"/>
                  <a:pt x="35272" y="717"/>
                  <a:pt x="36034" y="717"/>
                </a:cubicBezTo>
                <a:close/>
                <a:moveTo>
                  <a:pt x="36154" y="0"/>
                </a:moveTo>
                <a:cubicBezTo>
                  <a:pt x="35123" y="0"/>
                  <a:pt x="34050" y="301"/>
                  <a:pt x="33209" y="794"/>
                </a:cubicBezTo>
                <a:cubicBezTo>
                  <a:pt x="30654" y="2292"/>
                  <a:pt x="30214" y="5111"/>
                  <a:pt x="29891" y="7812"/>
                </a:cubicBezTo>
                <a:cubicBezTo>
                  <a:pt x="29685" y="9456"/>
                  <a:pt x="29450" y="11159"/>
                  <a:pt x="28364" y="12480"/>
                </a:cubicBezTo>
                <a:cubicBezTo>
                  <a:pt x="27363" y="13678"/>
                  <a:pt x="25889" y="14062"/>
                  <a:pt x="24399" y="14062"/>
                </a:cubicBezTo>
                <a:cubicBezTo>
                  <a:pt x="23661" y="14062"/>
                  <a:pt x="22918" y="13967"/>
                  <a:pt x="22227" y="13831"/>
                </a:cubicBezTo>
                <a:cubicBezTo>
                  <a:pt x="20030" y="13400"/>
                  <a:pt x="17406" y="12211"/>
                  <a:pt x="14970" y="12211"/>
                </a:cubicBezTo>
                <a:cubicBezTo>
                  <a:pt x="14085" y="12211"/>
                  <a:pt x="13226" y="12367"/>
                  <a:pt x="12420" y="12774"/>
                </a:cubicBezTo>
                <a:cubicBezTo>
                  <a:pt x="11040" y="13420"/>
                  <a:pt x="9983" y="14624"/>
                  <a:pt x="9484" y="16062"/>
                </a:cubicBezTo>
                <a:cubicBezTo>
                  <a:pt x="8809" y="18118"/>
                  <a:pt x="10306" y="20291"/>
                  <a:pt x="9836" y="22375"/>
                </a:cubicBezTo>
                <a:cubicBezTo>
                  <a:pt x="9249" y="24842"/>
                  <a:pt x="7810" y="24930"/>
                  <a:pt x="5726" y="25253"/>
                </a:cubicBezTo>
                <a:cubicBezTo>
                  <a:pt x="4228" y="25488"/>
                  <a:pt x="2613" y="26045"/>
                  <a:pt x="1556" y="27191"/>
                </a:cubicBezTo>
                <a:cubicBezTo>
                  <a:pt x="0" y="28864"/>
                  <a:pt x="1879" y="30802"/>
                  <a:pt x="3377" y="31595"/>
                </a:cubicBezTo>
                <a:cubicBezTo>
                  <a:pt x="4402" y="32135"/>
                  <a:pt x="5664" y="32439"/>
                  <a:pt x="6918" y="32439"/>
                </a:cubicBezTo>
                <a:cubicBezTo>
                  <a:pt x="8394" y="32439"/>
                  <a:pt x="9860" y="32018"/>
                  <a:pt x="10923" y="31066"/>
                </a:cubicBezTo>
                <a:cubicBezTo>
                  <a:pt x="13683" y="28629"/>
                  <a:pt x="13066" y="24519"/>
                  <a:pt x="14065" y="21259"/>
                </a:cubicBezTo>
                <a:cubicBezTo>
                  <a:pt x="14686" y="19168"/>
                  <a:pt x="16105" y="18521"/>
                  <a:pt x="17801" y="18521"/>
                </a:cubicBezTo>
                <a:cubicBezTo>
                  <a:pt x="20272" y="18521"/>
                  <a:pt x="23332" y="19894"/>
                  <a:pt x="25369" y="20173"/>
                </a:cubicBezTo>
                <a:cubicBezTo>
                  <a:pt x="25613" y="20205"/>
                  <a:pt x="25847" y="20220"/>
                  <a:pt x="26073" y="20220"/>
                </a:cubicBezTo>
                <a:cubicBezTo>
                  <a:pt x="29819" y="20220"/>
                  <a:pt x="31141" y="16015"/>
                  <a:pt x="31417" y="12803"/>
                </a:cubicBezTo>
                <a:cubicBezTo>
                  <a:pt x="31594" y="10924"/>
                  <a:pt x="32005" y="9339"/>
                  <a:pt x="33708" y="8311"/>
                </a:cubicBezTo>
                <a:cubicBezTo>
                  <a:pt x="34647" y="7753"/>
                  <a:pt x="35792" y="7548"/>
                  <a:pt x="36761" y="7078"/>
                </a:cubicBezTo>
                <a:cubicBezTo>
                  <a:pt x="38306" y="6320"/>
                  <a:pt x="39966" y="3972"/>
                  <a:pt x="39531" y="2271"/>
                </a:cubicBezTo>
                <a:lnTo>
                  <a:pt x="39531" y="2271"/>
                </a:lnTo>
                <a:cubicBezTo>
                  <a:pt x="39529" y="2259"/>
                  <a:pt x="39525" y="2246"/>
                  <a:pt x="39521" y="2233"/>
                </a:cubicBezTo>
                <a:lnTo>
                  <a:pt x="39521" y="2233"/>
                </a:lnTo>
                <a:cubicBezTo>
                  <a:pt x="39521" y="2233"/>
                  <a:pt x="39521" y="2233"/>
                  <a:pt x="39521" y="2233"/>
                </a:cubicBezTo>
                <a:lnTo>
                  <a:pt x="39521" y="2204"/>
                </a:lnTo>
                <a:cubicBezTo>
                  <a:pt x="39036" y="626"/>
                  <a:pt x="37639" y="0"/>
                  <a:pt x="361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7"/>
          <p:cNvSpPr/>
          <p:nvPr/>
        </p:nvSpPr>
        <p:spPr>
          <a:xfrm>
            <a:off x="8296488" y="-419103"/>
            <a:ext cx="1538732" cy="1387226"/>
          </a:xfrm>
          <a:custGeom>
            <a:avLst/>
            <a:gdLst/>
            <a:ahLst/>
            <a:cxnLst/>
            <a:rect l="l" t="t" r="r" b="b"/>
            <a:pathLst>
              <a:path w="21054" h="18981" extrusionOk="0">
                <a:moveTo>
                  <a:pt x="7853" y="1012"/>
                </a:moveTo>
                <a:cubicBezTo>
                  <a:pt x="8029" y="1012"/>
                  <a:pt x="8248" y="1060"/>
                  <a:pt x="8486" y="1128"/>
                </a:cubicBezTo>
                <a:cubicBezTo>
                  <a:pt x="8400" y="1121"/>
                  <a:pt x="8311" y="1117"/>
                  <a:pt x="8222" y="1117"/>
                </a:cubicBezTo>
                <a:cubicBezTo>
                  <a:pt x="7977" y="1117"/>
                  <a:pt x="7724" y="1144"/>
                  <a:pt x="7488" y="1187"/>
                </a:cubicBezTo>
                <a:lnTo>
                  <a:pt x="7547" y="1099"/>
                </a:lnTo>
                <a:cubicBezTo>
                  <a:pt x="7621" y="1037"/>
                  <a:pt x="7726" y="1012"/>
                  <a:pt x="7853" y="1012"/>
                </a:cubicBezTo>
                <a:close/>
                <a:moveTo>
                  <a:pt x="9543" y="2273"/>
                </a:moveTo>
                <a:lnTo>
                  <a:pt x="9661" y="2303"/>
                </a:lnTo>
                <a:cubicBezTo>
                  <a:pt x="9631" y="2332"/>
                  <a:pt x="9631" y="2332"/>
                  <a:pt x="9602" y="2362"/>
                </a:cubicBezTo>
                <a:lnTo>
                  <a:pt x="9514" y="2450"/>
                </a:lnTo>
                <a:cubicBezTo>
                  <a:pt x="9543" y="2420"/>
                  <a:pt x="9543" y="2362"/>
                  <a:pt x="9543" y="2332"/>
                </a:cubicBezTo>
                <a:cubicBezTo>
                  <a:pt x="9543" y="2332"/>
                  <a:pt x="9543" y="2303"/>
                  <a:pt x="9543" y="2273"/>
                </a:cubicBezTo>
                <a:close/>
                <a:moveTo>
                  <a:pt x="8134" y="2303"/>
                </a:moveTo>
                <a:cubicBezTo>
                  <a:pt x="7752" y="2626"/>
                  <a:pt x="7371" y="2949"/>
                  <a:pt x="6989" y="3242"/>
                </a:cubicBezTo>
                <a:cubicBezTo>
                  <a:pt x="7018" y="3066"/>
                  <a:pt x="7048" y="2890"/>
                  <a:pt x="7077" y="2743"/>
                </a:cubicBezTo>
                <a:cubicBezTo>
                  <a:pt x="7194" y="2685"/>
                  <a:pt x="7282" y="2626"/>
                  <a:pt x="7400" y="2567"/>
                </a:cubicBezTo>
                <a:cubicBezTo>
                  <a:pt x="7635" y="2450"/>
                  <a:pt x="7870" y="2362"/>
                  <a:pt x="8134" y="2303"/>
                </a:cubicBezTo>
                <a:close/>
                <a:moveTo>
                  <a:pt x="10395" y="2626"/>
                </a:moveTo>
                <a:lnTo>
                  <a:pt x="10718" y="2773"/>
                </a:lnTo>
                <a:cubicBezTo>
                  <a:pt x="10483" y="2773"/>
                  <a:pt x="10277" y="3008"/>
                  <a:pt x="10307" y="3272"/>
                </a:cubicBezTo>
                <a:lnTo>
                  <a:pt x="10101" y="3389"/>
                </a:lnTo>
                <a:cubicBezTo>
                  <a:pt x="10189" y="3184"/>
                  <a:pt x="10277" y="3008"/>
                  <a:pt x="10336" y="2802"/>
                </a:cubicBezTo>
                <a:cubicBezTo>
                  <a:pt x="10365" y="2743"/>
                  <a:pt x="10395" y="2685"/>
                  <a:pt x="10395" y="2626"/>
                </a:cubicBezTo>
                <a:close/>
                <a:moveTo>
                  <a:pt x="11305" y="4065"/>
                </a:moveTo>
                <a:lnTo>
                  <a:pt x="11511" y="4211"/>
                </a:lnTo>
                <a:lnTo>
                  <a:pt x="11276" y="4182"/>
                </a:lnTo>
                <a:lnTo>
                  <a:pt x="11305" y="4065"/>
                </a:lnTo>
                <a:close/>
                <a:moveTo>
                  <a:pt x="13478" y="5650"/>
                </a:moveTo>
                <a:lnTo>
                  <a:pt x="13683" y="5709"/>
                </a:lnTo>
                <a:cubicBezTo>
                  <a:pt x="13683" y="5797"/>
                  <a:pt x="13683" y="5856"/>
                  <a:pt x="13654" y="5914"/>
                </a:cubicBezTo>
                <a:cubicBezTo>
                  <a:pt x="13595" y="5914"/>
                  <a:pt x="13507" y="5914"/>
                  <a:pt x="13419" y="5944"/>
                </a:cubicBezTo>
                <a:cubicBezTo>
                  <a:pt x="13419" y="5885"/>
                  <a:pt x="13360" y="5797"/>
                  <a:pt x="13302" y="5768"/>
                </a:cubicBezTo>
                <a:lnTo>
                  <a:pt x="13478" y="5650"/>
                </a:lnTo>
                <a:close/>
                <a:moveTo>
                  <a:pt x="11775" y="5856"/>
                </a:moveTo>
                <a:lnTo>
                  <a:pt x="11687" y="6002"/>
                </a:lnTo>
                <a:lnTo>
                  <a:pt x="11628" y="6061"/>
                </a:lnTo>
                <a:cubicBezTo>
                  <a:pt x="11657" y="6002"/>
                  <a:pt x="11687" y="5944"/>
                  <a:pt x="11716" y="5885"/>
                </a:cubicBezTo>
                <a:lnTo>
                  <a:pt x="11775" y="5856"/>
                </a:lnTo>
                <a:close/>
                <a:moveTo>
                  <a:pt x="10365" y="4241"/>
                </a:moveTo>
                <a:lnTo>
                  <a:pt x="10365" y="4241"/>
                </a:lnTo>
                <a:cubicBezTo>
                  <a:pt x="10248" y="4740"/>
                  <a:pt x="10101" y="5239"/>
                  <a:pt x="9896" y="5709"/>
                </a:cubicBezTo>
                <a:cubicBezTo>
                  <a:pt x="9631" y="5944"/>
                  <a:pt x="9367" y="6149"/>
                  <a:pt x="9132" y="6384"/>
                </a:cubicBezTo>
                <a:cubicBezTo>
                  <a:pt x="9250" y="6032"/>
                  <a:pt x="9367" y="5709"/>
                  <a:pt x="9485" y="5356"/>
                </a:cubicBezTo>
                <a:cubicBezTo>
                  <a:pt x="9543" y="5239"/>
                  <a:pt x="9514" y="5092"/>
                  <a:pt x="9455" y="4945"/>
                </a:cubicBezTo>
                <a:cubicBezTo>
                  <a:pt x="9720" y="4681"/>
                  <a:pt x="10043" y="4446"/>
                  <a:pt x="10365" y="4241"/>
                </a:cubicBezTo>
                <a:close/>
                <a:moveTo>
                  <a:pt x="14564" y="6120"/>
                </a:moveTo>
                <a:cubicBezTo>
                  <a:pt x="14682" y="6179"/>
                  <a:pt x="14829" y="6237"/>
                  <a:pt x="14946" y="6325"/>
                </a:cubicBezTo>
                <a:lnTo>
                  <a:pt x="14652" y="6590"/>
                </a:lnTo>
                <a:lnTo>
                  <a:pt x="14506" y="6531"/>
                </a:lnTo>
                <a:cubicBezTo>
                  <a:pt x="14535" y="6384"/>
                  <a:pt x="14564" y="6237"/>
                  <a:pt x="14564" y="6120"/>
                </a:cubicBezTo>
                <a:close/>
                <a:moveTo>
                  <a:pt x="15886" y="6913"/>
                </a:moveTo>
                <a:cubicBezTo>
                  <a:pt x="15974" y="6971"/>
                  <a:pt x="16032" y="7030"/>
                  <a:pt x="16120" y="7089"/>
                </a:cubicBezTo>
                <a:cubicBezTo>
                  <a:pt x="16032" y="7059"/>
                  <a:pt x="15944" y="7030"/>
                  <a:pt x="15827" y="7001"/>
                </a:cubicBezTo>
                <a:lnTo>
                  <a:pt x="15886" y="6913"/>
                </a:lnTo>
                <a:close/>
                <a:moveTo>
                  <a:pt x="5227" y="5445"/>
                </a:moveTo>
                <a:lnTo>
                  <a:pt x="5227" y="5445"/>
                </a:lnTo>
                <a:cubicBezTo>
                  <a:pt x="4845" y="6208"/>
                  <a:pt x="4405" y="6971"/>
                  <a:pt x="3994" y="7705"/>
                </a:cubicBezTo>
                <a:cubicBezTo>
                  <a:pt x="3877" y="7882"/>
                  <a:pt x="3759" y="8028"/>
                  <a:pt x="3671" y="8205"/>
                </a:cubicBezTo>
                <a:lnTo>
                  <a:pt x="3583" y="8116"/>
                </a:lnTo>
                <a:cubicBezTo>
                  <a:pt x="3612" y="8058"/>
                  <a:pt x="3642" y="7999"/>
                  <a:pt x="3671" y="7940"/>
                </a:cubicBezTo>
                <a:cubicBezTo>
                  <a:pt x="3730" y="7852"/>
                  <a:pt x="3818" y="7764"/>
                  <a:pt x="3877" y="7705"/>
                </a:cubicBezTo>
                <a:cubicBezTo>
                  <a:pt x="3994" y="7588"/>
                  <a:pt x="4023" y="7471"/>
                  <a:pt x="3994" y="7324"/>
                </a:cubicBezTo>
                <a:cubicBezTo>
                  <a:pt x="4317" y="6736"/>
                  <a:pt x="4669" y="6120"/>
                  <a:pt x="5022" y="5533"/>
                </a:cubicBezTo>
                <a:lnTo>
                  <a:pt x="5227" y="5445"/>
                </a:lnTo>
                <a:close/>
                <a:moveTo>
                  <a:pt x="15533" y="7823"/>
                </a:moveTo>
                <a:lnTo>
                  <a:pt x="15827" y="7911"/>
                </a:lnTo>
                <a:cubicBezTo>
                  <a:pt x="15797" y="7970"/>
                  <a:pt x="15739" y="8028"/>
                  <a:pt x="15680" y="8087"/>
                </a:cubicBezTo>
                <a:cubicBezTo>
                  <a:pt x="15548" y="8087"/>
                  <a:pt x="15429" y="8147"/>
                  <a:pt x="15360" y="8252"/>
                </a:cubicBezTo>
                <a:lnTo>
                  <a:pt x="15360" y="8252"/>
                </a:lnTo>
                <a:cubicBezTo>
                  <a:pt x="15415" y="8113"/>
                  <a:pt x="15472" y="7970"/>
                  <a:pt x="15533" y="7823"/>
                </a:cubicBezTo>
                <a:close/>
                <a:moveTo>
                  <a:pt x="14506" y="8028"/>
                </a:moveTo>
                <a:cubicBezTo>
                  <a:pt x="14476" y="8116"/>
                  <a:pt x="14417" y="8205"/>
                  <a:pt x="14388" y="8322"/>
                </a:cubicBezTo>
                <a:lnTo>
                  <a:pt x="14212" y="8322"/>
                </a:lnTo>
                <a:cubicBezTo>
                  <a:pt x="14300" y="8205"/>
                  <a:pt x="14417" y="8116"/>
                  <a:pt x="14506" y="8028"/>
                </a:cubicBezTo>
                <a:close/>
                <a:moveTo>
                  <a:pt x="13360" y="7412"/>
                </a:moveTo>
                <a:lnTo>
                  <a:pt x="13360" y="7412"/>
                </a:lnTo>
                <a:cubicBezTo>
                  <a:pt x="13184" y="7852"/>
                  <a:pt x="13008" y="8293"/>
                  <a:pt x="12773" y="8704"/>
                </a:cubicBezTo>
                <a:cubicBezTo>
                  <a:pt x="12685" y="8645"/>
                  <a:pt x="12597" y="8586"/>
                  <a:pt x="12480" y="8528"/>
                </a:cubicBezTo>
                <a:cubicBezTo>
                  <a:pt x="12773" y="8146"/>
                  <a:pt x="13067" y="7793"/>
                  <a:pt x="13360" y="7412"/>
                </a:cubicBezTo>
                <a:close/>
                <a:moveTo>
                  <a:pt x="15306" y="8388"/>
                </a:moveTo>
                <a:lnTo>
                  <a:pt x="15306" y="8388"/>
                </a:lnTo>
                <a:cubicBezTo>
                  <a:pt x="15301" y="8413"/>
                  <a:pt x="15298" y="8440"/>
                  <a:pt x="15298" y="8469"/>
                </a:cubicBezTo>
                <a:lnTo>
                  <a:pt x="15269" y="8674"/>
                </a:lnTo>
                <a:lnTo>
                  <a:pt x="15122" y="8821"/>
                </a:lnTo>
                <a:cubicBezTo>
                  <a:pt x="15187" y="8677"/>
                  <a:pt x="15247" y="8534"/>
                  <a:pt x="15306" y="8388"/>
                </a:cubicBezTo>
                <a:close/>
                <a:moveTo>
                  <a:pt x="16062" y="9056"/>
                </a:moveTo>
                <a:lnTo>
                  <a:pt x="16062" y="9056"/>
                </a:lnTo>
                <a:cubicBezTo>
                  <a:pt x="15974" y="9262"/>
                  <a:pt x="15886" y="9467"/>
                  <a:pt x="15768" y="9673"/>
                </a:cubicBezTo>
                <a:lnTo>
                  <a:pt x="15621" y="9673"/>
                </a:lnTo>
                <a:cubicBezTo>
                  <a:pt x="15768" y="9467"/>
                  <a:pt x="15915" y="9262"/>
                  <a:pt x="16062" y="9056"/>
                </a:cubicBezTo>
                <a:close/>
                <a:moveTo>
                  <a:pt x="13889" y="9467"/>
                </a:moveTo>
                <a:lnTo>
                  <a:pt x="13889" y="9555"/>
                </a:lnTo>
                <a:cubicBezTo>
                  <a:pt x="13830" y="9731"/>
                  <a:pt x="13742" y="9937"/>
                  <a:pt x="13654" y="10142"/>
                </a:cubicBezTo>
                <a:cubicBezTo>
                  <a:pt x="13654" y="10084"/>
                  <a:pt x="13683" y="10025"/>
                  <a:pt x="13683" y="9996"/>
                </a:cubicBezTo>
                <a:cubicBezTo>
                  <a:pt x="13713" y="9878"/>
                  <a:pt x="13683" y="9761"/>
                  <a:pt x="13595" y="9673"/>
                </a:cubicBezTo>
                <a:cubicBezTo>
                  <a:pt x="13683" y="9585"/>
                  <a:pt x="13801" y="9526"/>
                  <a:pt x="13889" y="9467"/>
                </a:cubicBezTo>
                <a:close/>
                <a:moveTo>
                  <a:pt x="4053" y="9262"/>
                </a:moveTo>
                <a:cubicBezTo>
                  <a:pt x="3965" y="9585"/>
                  <a:pt x="3906" y="9937"/>
                  <a:pt x="3935" y="10289"/>
                </a:cubicBezTo>
                <a:cubicBezTo>
                  <a:pt x="3788" y="10377"/>
                  <a:pt x="3671" y="10465"/>
                  <a:pt x="3524" y="10553"/>
                </a:cubicBezTo>
                <a:cubicBezTo>
                  <a:pt x="3671" y="10113"/>
                  <a:pt x="3847" y="9673"/>
                  <a:pt x="4053" y="9262"/>
                </a:cubicBezTo>
                <a:close/>
                <a:moveTo>
                  <a:pt x="11100" y="10465"/>
                </a:moveTo>
                <a:lnTo>
                  <a:pt x="10747" y="10965"/>
                </a:lnTo>
                <a:lnTo>
                  <a:pt x="10865" y="10612"/>
                </a:lnTo>
                <a:lnTo>
                  <a:pt x="11100" y="10465"/>
                </a:lnTo>
                <a:close/>
                <a:moveTo>
                  <a:pt x="17119" y="9555"/>
                </a:moveTo>
                <a:lnTo>
                  <a:pt x="17119" y="9555"/>
                </a:lnTo>
                <a:cubicBezTo>
                  <a:pt x="16943" y="10025"/>
                  <a:pt x="16737" y="10465"/>
                  <a:pt x="16531" y="10935"/>
                </a:cubicBezTo>
                <a:cubicBezTo>
                  <a:pt x="16487" y="10913"/>
                  <a:pt x="16433" y="10903"/>
                  <a:pt x="16378" y="10903"/>
                </a:cubicBezTo>
                <a:cubicBezTo>
                  <a:pt x="16288" y="10903"/>
                  <a:pt x="16193" y="10928"/>
                  <a:pt x="16120" y="10965"/>
                </a:cubicBezTo>
                <a:lnTo>
                  <a:pt x="16062" y="11023"/>
                </a:lnTo>
                <a:cubicBezTo>
                  <a:pt x="16385" y="10524"/>
                  <a:pt x="16737" y="10025"/>
                  <a:pt x="17119" y="9555"/>
                </a:cubicBezTo>
                <a:close/>
                <a:moveTo>
                  <a:pt x="1410" y="10847"/>
                </a:moveTo>
                <a:cubicBezTo>
                  <a:pt x="1381" y="10994"/>
                  <a:pt x="1439" y="11141"/>
                  <a:pt x="1528" y="11258"/>
                </a:cubicBezTo>
                <a:cubicBezTo>
                  <a:pt x="1528" y="11317"/>
                  <a:pt x="1528" y="11405"/>
                  <a:pt x="1528" y="11464"/>
                </a:cubicBezTo>
                <a:cubicBezTo>
                  <a:pt x="1410" y="11405"/>
                  <a:pt x="1322" y="11346"/>
                  <a:pt x="1205" y="11258"/>
                </a:cubicBezTo>
                <a:lnTo>
                  <a:pt x="1410" y="10847"/>
                </a:lnTo>
                <a:close/>
                <a:moveTo>
                  <a:pt x="5257" y="11317"/>
                </a:moveTo>
                <a:lnTo>
                  <a:pt x="5257" y="11464"/>
                </a:lnTo>
                <a:cubicBezTo>
                  <a:pt x="5227" y="11405"/>
                  <a:pt x="5198" y="11376"/>
                  <a:pt x="5198" y="11317"/>
                </a:cubicBezTo>
                <a:close/>
                <a:moveTo>
                  <a:pt x="7723" y="10935"/>
                </a:moveTo>
                <a:cubicBezTo>
                  <a:pt x="7752" y="11082"/>
                  <a:pt x="7840" y="11170"/>
                  <a:pt x="7958" y="11229"/>
                </a:cubicBezTo>
                <a:cubicBezTo>
                  <a:pt x="7723" y="11522"/>
                  <a:pt x="7488" y="11787"/>
                  <a:pt x="7224" y="12022"/>
                </a:cubicBezTo>
                <a:cubicBezTo>
                  <a:pt x="7194" y="11640"/>
                  <a:pt x="7282" y="11288"/>
                  <a:pt x="7429" y="10935"/>
                </a:cubicBezTo>
                <a:cubicBezTo>
                  <a:pt x="7473" y="10965"/>
                  <a:pt x="7525" y="10979"/>
                  <a:pt x="7576" y="10979"/>
                </a:cubicBezTo>
                <a:cubicBezTo>
                  <a:pt x="7627" y="10979"/>
                  <a:pt x="7679" y="10965"/>
                  <a:pt x="7723" y="10935"/>
                </a:cubicBezTo>
                <a:close/>
                <a:moveTo>
                  <a:pt x="6960" y="9937"/>
                </a:moveTo>
                <a:cubicBezTo>
                  <a:pt x="6989" y="9966"/>
                  <a:pt x="6989" y="9996"/>
                  <a:pt x="7018" y="10025"/>
                </a:cubicBezTo>
                <a:cubicBezTo>
                  <a:pt x="6519" y="10612"/>
                  <a:pt x="6284" y="11346"/>
                  <a:pt x="6343" y="12110"/>
                </a:cubicBezTo>
                <a:cubicBezTo>
                  <a:pt x="6167" y="11728"/>
                  <a:pt x="6079" y="11317"/>
                  <a:pt x="6137" y="10906"/>
                </a:cubicBezTo>
                <a:cubicBezTo>
                  <a:pt x="6167" y="10847"/>
                  <a:pt x="6167" y="10788"/>
                  <a:pt x="6167" y="10700"/>
                </a:cubicBezTo>
                <a:cubicBezTo>
                  <a:pt x="6460" y="10465"/>
                  <a:pt x="6725" y="10201"/>
                  <a:pt x="6960" y="9937"/>
                </a:cubicBezTo>
                <a:close/>
                <a:moveTo>
                  <a:pt x="9367" y="12080"/>
                </a:moveTo>
                <a:cubicBezTo>
                  <a:pt x="9279" y="12227"/>
                  <a:pt x="9220" y="12374"/>
                  <a:pt x="9162" y="12521"/>
                </a:cubicBezTo>
                <a:cubicBezTo>
                  <a:pt x="9044" y="12550"/>
                  <a:pt x="8927" y="12579"/>
                  <a:pt x="8809" y="12638"/>
                </a:cubicBezTo>
                <a:cubicBezTo>
                  <a:pt x="8985" y="12462"/>
                  <a:pt x="9162" y="12256"/>
                  <a:pt x="9367" y="12080"/>
                </a:cubicBezTo>
                <a:close/>
                <a:moveTo>
                  <a:pt x="11305" y="12403"/>
                </a:moveTo>
                <a:cubicBezTo>
                  <a:pt x="11158" y="12550"/>
                  <a:pt x="10982" y="12668"/>
                  <a:pt x="10835" y="12814"/>
                </a:cubicBezTo>
                <a:cubicBezTo>
                  <a:pt x="10835" y="12756"/>
                  <a:pt x="10865" y="12726"/>
                  <a:pt x="10894" y="12668"/>
                </a:cubicBezTo>
                <a:cubicBezTo>
                  <a:pt x="11011" y="12609"/>
                  <a:pt x="11158" y="12521"/>
                  <a:pt x="11305" y="12403"/>
                </a:cubicBezTo>
                <a:close/>
                <a:moveTo>
                  <a:pt x="2379" y="11787"/>
                </a:moveTo>
                <a:lnTo>
                  <a:pt x="2819" y="11992"/>
                </a:lnTo>
                <a:cubicBezTo>
                  <a:pt x="3084" y="12256"/>
                  <a:pt x="3407" y="12491"/>
                  <a:pt x="3788" y="12638"/>
                </a:cubicBezTo>
                <a:cubicBezTo>
                  <a:pt x="3847" y="12873"/>
                  <a:pt x="3965" y="13049"/>
                  <a:pt x="4111" y="13225"/>
                </a:cubicBezTo>
                <a:cubicBezTo>
                  <a:pt x="3495" y="12814"/>
                  <a:pt x="2878" y="12374"/>
                  <a:pt x="2262" y="11963"/>
                </a:cubicBezTo>
                <a:cubicBezTo>
                  <a:pt x="2291" y="11933"/>
                  <a:pt x="2350" y="11875"/>
                  <a:pt x="2350" y="11845"/>
                </a:cubicBezTo>
                <a:lnTo>
                  <a:pt x="2379" y="11787"/>
                </a:lnTo>
                <a:close/>
                <a:moveTo>
                  <a:pt x="8897" y="13490"/>
                </a:moveTo>
                <a:cubicBezTo>
                  <a:pt x="8927" y="13519"/>
                  <a:pt x="8956" y="13548"/>
                  <a:pt x="8985" y="13607"/>
                </a:cubicBezTo>
                <a:cubicBezTo>
                  <a:pt x="8780" y="13636"/>
                  <a:pt x="8604" y="13636"/>
                  <a:pt x="8398" y="13636"/>
                </a:cubicBezTo>
                <a:lnTo>
                  <a:pt x="8369" y="13607"/>
                </a:lnTo>
                <a:cubicBezTo>
                  <a:pt x="8545" y="13578"/>
                  <a:pt x="8721" y="13519"/>
                  <a:pt x="8897" y="13490"/>
                </a:cubicBezTo>
                <a:close/>
                <a:moveTo>
                  <a:pt x="7253" y="14253"/>
                </a:moveTo>
                <a:lnTo>
                  <a:pt x="7664" y="14488"/>
                </a:lnTo>
                <a:cubicBezTo>
                  <a:pt x="7694" y="14547"/>
                  <a:pt x="7723" y="14576"/>
                  <a:pt x="7782" y="14635"/>
                </a:cubicBezTo>
                <a:cubicBezTo>
                  <a:pt x="7635" y="14517"/>
                  <a:pt x="7429" y="14371"/>
                  <a:pt x="7253" y="14253"/>
                </a:cubicBezTo>
                <a:close/>
                <a:moveTo>
                  <a:pt x="11129" y="14341"/>
                </a:moveTo>
                <a:cubicBezTo>
                  <a:pt x="11070" y="14488"/>
                  <a:pt x="10982" y="14635"/>
                  <a:pt x="10894" y="14811"/>
                </a:cubicBezTo>
                <a:cubicBezTo>
                  <a:pt x="10835" y="14870"/>
                  <a:pt x="10835" y="14958"/>
                  <a:pt x="10835" y="15075"/>
                </a:cubicBezTo>
                <a:cubicBezTo>
                  <a:pt x="10688" y="14987"/>
                  <a:pt x="10512" y="14928"/>
                  <a:pt x="10365" y="14840"/>
                </a:cubicBezTo>
                <a:cubicBezTo>
                  <a:pt x="10365" y="14782"/>
                  <a:pt x="10365" y="14723"/>
                  <a:pt x="10365" y="14664"/>
                </a:cubicBezTo>
                <a:cubicBezTo>
                  <a:pt x="10630" y="14576"/>
                  <a:pt x="10894" y="14459"/>
                  <a:pt x="11129" y="14341"/>
                </a:cubicBezTo>
                <a:close/>
                <a:moveTo>
                  <a:pt x="14183" y="12462"/>
                </a:moveTo>
                <a:cubicBezTo>
                  <a:pt x="14153" y="12521"/>
                  <a:pt x="14153" y="12609"/>
                  <a:pt x="14153" y="12697"/>
                </a:cubicBezTo>
                <a:cubicBezTo>
                  <a:pt x="13713" y="13725"/>
                  <a:pt x="12979" y="14605"/>
                  <a:pt x="12068" y="15251"/>
                </a:cubicBezTo>
                <a:cubicBezTo>
                  <a:pt x="12157" y="14987"/>
                  <a:pt x="12274" y="14693"/>
                  <a:pt x="12391" y="14429"/>
                </a:cubicBezTo>
                <a:cubicBezTo>
                  <a:pt x="12979" y="13783"/>
                  <a:pt x="13595" y="13108"/>
                  <a:pt x="14183" y="12462"/>
                </a:cubicBezTo>
                <a:close/>
                <a:moveTo>
                  <a:pt x="8134" y="14870"/>
                </a:moveTo>
                <a:cubicBezTo>
                  <a:pt x="8222" y="14899"/>
                  <a:pt x="8310" y="14928"/>
                  <a:pt x="8398" y="14958"/>
                </a:cubicBezTo>
                <a:lnTo>
                  <a:pt x="9455" y="15633"/>
                </a:lnTo>
                <a:lnTo>
                  <a:pt x="9514" y="15692"/>
                </a:lnTo>
                <a:cubicBezTo>
                  <a:pt x="9015" y="15457"/>
                  <a:pt x="8574" y="15163"/>
                  <a:pt x="8134" y="14870"/>
                </a:cubicBezTo>
                <a:close/>
                <a:moveTo>
                  <a:pt x="4934" y="13813"/>
                </a:moveTo>
                <a:lnTo>
                  <a:pt x="4934" y="13813"/>
                </a:lnTo>
                <a:cubicBezTo>
                  <a:pt x="5110" y="13871"/>
                  <a:pt x="5315" y="13930"/>
                  <a:pt x="5491" y="13930"/>
                </a:cubicBezTo>
                <a:cubicBezTo>
                  <a:pt x="7136" y="15310"/>
                  <a:pt x="8839" y="16602"/>
                  <a:pt x="10953" y="17130"/>
                </a:cubicBezTo>
                <a:lnTo>
                  <a:pt x="10953" y="17307"/>
                </a:lnTo>
                <a:cubicBezTo>
                  <a:pt x="10923" y="17336"/>
                  <a:pt x="10923" y="17365"/>
                  <a:pt x="10953" y="17395"/>
                </a:cubicBezTo>
                <a:cubicBezTo>
                  <a:pt x="8809" y="16485"/>
                  <a:pt x="6842" y="15163"/>
                  <a:pt x="4934" y="13813"/>
                </a:cubicBezTo>
                <a:close/>
                <a:moveTo>
                  <a:pt x="12157" y="17395"/>
                </a:moveTo>
                <a:lnTo>
                  <a:pt x="12450" y="17571"/>
                </a:lnTo>
                <a:cubicBezTo>
                  <a:pt x="12391" y="17688"/>
                  <a:pt x="12391" y="17835"/>
                  <a:pt x="12480" y="17923"/>
                </a:cubicBezTo>
                <a:cubicBezTo>
                  <a:pt x="12391" y="17923"/>
                  <a:pt x="12333" y="17894"/>
                  <a:pt x="12245" y="17865"/>
                </a:cubicBezTo>
                <a:cubicBezTo>
                  <a:pt x="12010" y="17806"/>
                  <a:pt x="11804" y="17718"/>
                  <a:pt x="11569" y="17659"/>
                </a:cubicBezTo>
                <a:cubicBezTo>
                  <a:pt x="11804" y="17571"/>
                  <a:pt x="11980" y="17483"/>
                  <a:pt x="12157" y="17395"/>
                </a:cubicBezTo>
                <a:close/>
                <a:moveTo>
                  <a:pt x="14359" y="17248"/>
                </a:moveTo>
                <a:cubicBezTo>
                  <a:pt x="14445" y="17291"/>
                  <a:pt x="14531" y="17318"/>
                  <a:pt x="14617" y="17318"/>
                </a:cubicBezTo>
                <a:cubicBezTo>
                  <a:pt x="14648" y="17318"/>
                  <a:pt x="14680" y="17315"/>
                  <a:pt x="14711" y="17307"/>
                </a:cubicBezTo>
                <a:lnTo>
                  <a:pt x="14711" y="17307"/>
                </a:lnTo>
                <a:cubicBezTo>
                  <a:pt x="14388" y="17571"/>
                  <a:pt x="14006" y="17806"/>
                  <a:pt x="13595" y="17923"/>
                </a:cubicBezTo>
                <a:cubicBezTo>
                  <a:pt x="13625" y="17894"/>
                  <a:pt x="13654" y="17865"/>
                  <a:pt x="13683" y="17865"/>
                </a:cubicBezTo>
                <a:lnTo>
                  <a:pt x="13860" y="17630"/>
                </a:lnTo>
                <a:cubicBezTo>
                  <a:pt x="13880" y="17635"/>
                  <a:pt x="13900" y="17637"/>
                  <a:pt x="13920" y="17637"/>
                </a:cubicBezTo>
                <a:cubicBezTo>
                  <a:pt x="14016" y="17637"/>
                  <a:pt x="14110" y="17580"/>
                  <a:pt x="14183" y="17483"/>
                </a:cubicBezTo>
                <a:cubicBezTo>
                  <a:pt x="14241" y="17424"/>
                  <a:pt x="14300" y="17336"/>
                  <a:pt x="14359" y="17248"/>
                </a:cubicBezTo>
                <a:close/>
                <a:moveTo>
                  <a:pt x="7629" y="1"/>
                </a:moveTo>
                <a:cubicBezTo>
                  <a:pt x="7496" y="1"/>
                  <a:pt x="7362" y="60"/>
                  <a:pt x="7282" y="159"/>
                </a:cubicBezTo>
                <a:cubicBezTo>
                  <a:pt x="4199" y="3125"/>
                  <a:pt x="1351" y="6854"/>
                  <a:pt x="59" y="10994"/>
                </a:cubicBezTo>
                <a:cubicBezTo>
                  <a:pt x="1" y="11170"/>
                  <a:pt x="59" y="11405"/>
                  <a:pt x="206" y="11522"/>
                </a:cubicBezTo>
                <a:cubicBezTo>
                  <a:pt x="236" y="11640"/>
                  <a:pt x="324" y="11757"/>
                  <a:pt x="441" y="11816"/>
                </a:cubicBezTo>
                <a:cubicBezTo>
                  <a:pt x="2673" y="13225"/>
                  <a:pt x="4816" y="14782"/>
                  <a:pt x="7048" y="16162"/>
                </a:cubicBezTo>
                <a:cubicBezTo>
                  <a:pt x="8897" y="17307"/>
                  <a:pt x="11217" y="18980"/>
                  <a:pt x="13478" y="18980"/>
                </a:cubicBezTo>
                <a:cubicBezTo>
                  <a:pt x="13487" y="18980"/>
                  <a:pt x="13497" y="18981"/>
                  <a:pt x="13506" y="18981"/>
                </a:cubicBezTo>
                <a:cubicBezTo>
                  <a:pt x="15341" y="18981"/>
                  <a:pt x="16682" y="16125"/>
                  <a:pt x="17412" y="14782"/>
                </a:cubicBezTo>
                <a:cubicBezTo>
                  <a:pt x="17853" y="13989"/>
                  <a:pt x="18323" y="13137"/>
                  <a:pt x="18734" y="12256"/>
                </a:cubicBezTo>
                <a:cubicBezTo>
                  <a:pt x="19468" y="11199"/>
                  <a:pt x="20172" y="10142"/>
                  <a:pt x="20789" y="9027"/>
                </a:cubicBezTo>
                <a:cubicBezTo>
                  <a:pt x="20877" y="8851"/>
                  <a:pt x="20818" y="8616"/>
                  <a:pt x="20672" y="8498"/>
                </a:cubicBezTo>
                <a:cubicBezTo>
                  <a:pt x="20730" y="8410"/>
                  <a:pt x="20818" y="8322"/>
                  <a:pt x="20877" y="8263"/>
                </a:cubicBezTo>
                <a:cubicBezTo>
                  <a:pt x="21053" y="8058"/>
                  <a:pt x="21024" y="7764"/>
                  <a:pt x="20789" y="7647"/>
                </a:cubicBezTo>
                <a:cubicBezTo>
                  <a:pt x="20906" y="7412"/>
                  <a:pt x="20789" y="7177"/>
                  <a:pt x="20583" y="7089"/>
                </a:cubicBezTo>
                <a:cubicBezTo>
                  <a:pt x="19614" y="6678"/>
                  <a:pt x="18704" y="6179"/>
                  <a:pt x="17823" y="5591"/>
                </a:cubicBezTo>
                <a:cubicBezTo>
                  <a:pt x="16825" y="4828"/>
                  <a:pt x="15739" y="4153"/>
                  <a:pt x="14829" y="3565"/>
                </a:cubicBezTo>
                <a:cubicBezTo>
                  <a:pt x="12626" y="2127"/>
                  <a:pt x="10277" y="952"/>
                  <a:pt x="7811" y="42"/>
                </a:cubicBezTo>
                <a:cubicBezTo>
                  <a:pt x="7755" y="14"/>
                  <a:pt x="7692" y="1"/>
                  <a:pt x="76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1" name="Google Shape;621;p27"/>
          <p:cNvGrpSpPr/>
          <p:nvPr/>
        </p:nvGrpSpPr>
        <p:grpSpPr>
          <a:xfrm>
            <a:off x="7578497" y="-89182"/>
            <a:ext cx="946591" cy="927885"/>
            <a:chOff x="5242850" y="3197525"/>
            <a:chExt cx="430425" cy="421900"/>
          </a:xfrm>
        </p:grpSpPr>
        <p:sp>
          <p:nvSpPr>
            <p:cNvPr id="622" name="Google Shape;622;p27"/>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7"/>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7"/>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7"/>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7"/>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7"/>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7"/>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7"/>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7"/>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7"/>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7"/>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7"/>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7"/>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7"/>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7"/>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7"/>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7"/>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7"/>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0" name="Google Shape;640;p27"/>
          <p:cNvSpPr/>
          <p:nvPr/>
        </p:nvSpPr>
        <p:spPr>
          <a:xfrm>
            <a:off x="-421299" y="3055926"/>
            <a:ext cx="1032560" cy="1003057"/>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27"/>
          <p:cNvGrpSpPr/>
          <p:nvPr/>
        </p:nvGrpSpPr>
        <p:grpSpPr>
          <a:xfrm>
            <a:off x="-185759" y="3773695"/>
            <a:ext cx="555559" cy="438067"/>
            <a:chOff x="4817100" y="3921250"/>
            <a:chExt cx="264275" cy="208375"/>
          </a:xfrm>
        </p:grpSpPr>
        <p:sp>
          <p:nvSpPr>
            <p:cNvPr id="642" name="Google Shape;642;p27"/>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7"/>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Ubuntu"/>
              <a:buNone/>
              <a:defRPr sz="28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2pPr>
            <a:lvl3pPr marR="0" lvl="2"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3pPr>
            <a:lvl4pPr marR="0" lvl="3"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4pPr>
            <a:lvl5pPr marR="0" lvl="4"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5pPr>
            <a:lvl6pPr marR="0" lvl="5"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6pPr>
            <a:lvl7pPr marR="0" lvl="6"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7pPr>
            <a:lvl8pPr marR="0" lvl="7"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8pPr>
            <a:lvl9pPr marR="0" lvl="8" algn="l" rtl="0">
              <a:lnSpc>
                <a:spcPct val="100000"/>
              </a:lnSpc>
              <a:spcBef>
                <a:spcPts val="0"/>
              </a:spcBef>
              <a:spcAft>
                <a:spcPts val="0"/>
              </a:spcAft>
              <a:buClr>
                <a:schemeClr val="dk1"/>
              </a:buClr>
              <a:buSzPts val="2800"/>
              <a:buFont typeface="Ubuntu"/>
              <a:buNone/>
              <a:defRPr sz="2800" b="0" i="0" u="none" strike="noStrike" cap="none">
                <a:solidFill>
                  <a:schemeClr val="dk1"/>
                </a:solidFill>
                <a:latin typeface="Ubuntu"/>
                <a:ea typeface="Ubuntu"/>
                <a:cs typeface="Ubuntu"/>
                <a:sym typeface="Ubuntu"/>
              </a:defRPr>
            </a:lvl9pPr>
          </a:lstStyle>
          <a:p>
            <a:endParaRPr/>
          </a:p>
        </p:txBody>
      </p:sp>
      <p:sp>
        <p:nvSpPr>
          <p:cNvPr id="7" name="Google Shape;7;p15"/>
          <p:cNvSpPr txBox="1">
            <a:spLocks noGrp="1"/>
          </p:cNvSpPr>
          <p:nvPr>
            <p:ph type="body" idx="1"/>
          </p:nvPr>
        </p:nvSpPr>
        <p:spPr>
          <a:xfrm>
            <a:off x="713225" y="1112200"/>
            <a:ext cx="7717500" cy="3493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1pPr>
            <a:lvl2pPr marL="914400" marR="0" lvl="1"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2pPr>
            <a:lvl3pPr marL="1371600" marR="0" lvl="2"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3pPr>
            <a:lvl4pPr marL="1828800" marR="0" lvl="3"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4pPr>
            <a:lvl5pPr marL="2286000" marR="0" lvl="4"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5pPr>
            <a:lvl6pPr marL="2743200" marR="0" lvl="5"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6pPr>
            <a:lvl7pPr marL="3200400" marR="0" lvl="6"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7pPr>
            <a:lvl8pPr marL="3657600" marR="0" lvl="7" indent="-330200" algn="l" rtl="0">
              <a:lnSpc>
                <a:spcPct val="115000"/>
              </a:lnSpc>
              <a:spcBef>
                <a:spcPts val="1600"/>
              </a:spcBef>
              <a:spcAft>
                <a:spcPts val="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8pPr>
            <a:lvl9pPr marL="4114800" marR="0" lvl="8" indent="-330200" algn="l" rtl="0">
              <a:lnSpc>
                <a:spcPct val="115000"/>
              </a:lnSpc>
              <a:spcBef>
                <a:spcPts val="1600"/>
              </a:spcBef>
              <a:spcAft>
                <a:spcPts val="1600"/>
              </a:spcAft>
              <a:buClr>
                <a:schemeClr val="accent1"/>
              </a:buClr>
              <a:buSzPts val="1600"/>
              <a:buFont typeface="Ubuntu"/>
              <a:buChar char="■"/>
              <a:defRPr sz="1600" b="0" i="0" u="none" strike="noStrike" cap="none">
                <a:solidFill>
                  <a:schemeClr val="accent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pinah004/TB_DataMi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rpubs.com/nadhifanhf/k-means-clustering" TargetMode="External"/><Relationship Id="rId3" Type="http://schemas.openxmlformats.org/officeDocument/2006/relationships/hyperlink" Target="https://medium.com/@17611063/analisis-cluster-menggunakan-k-means-clustering-rstudio-5834aee9b066" TargetMode="External"/><Relationship Id="rId7" Type="http://schemas.openxmlformats.org/officeDocument/2006/relationships/hyperlink" Target="https://medium.com/@taniasalsabila.ts/k-means-clustering-using-rstudio-d6132830f6b6"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medium.com/@yogasatrias98/implementasi-k-means-clustering-53e48782c9b8" TargetMode="External"/><Relationship Id="rId5" Type="http://schemas.openxmlformats.org/officeDocument/2006/relationships/hyperlink" Target="https://archive.ics.uci.edu/ml/datasets/Computer+Hardware" TargetMode="External"/><Relationship Id="rId4" Type="http://schemas.openxmlformats.org/officeDocument/2006/relationships/hyperlink" Target="https://learning-if.polibatam.ac.id/course/view.php?id=43"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
          <p:cNvSpPr txBox="1">
            <a:spLocks noGrp="1"/>
          </p:cNvSpPr>
          <p:nvPr>
            <p:ph type="ctrTitle"/>
          </p:nvPr>
        </p:nvSpPr>
        <p:spPr>
          <a:xfrm>
            <a:off x="713288" y="1313366"/>
            <a:ext cx="7717500" cy="93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500"/>
              <a:buNone/>
            </a:pPr>
            <a:r>
              <a:rPr lang="en-US"/>
              <a:t>TUGAS BESAR DATA MINING</a:t>
            </a:r>
            <a:br>
              <a:rPr lang="en-US"/>
            </a:br>
            <a:r>
              <a:rPr lang="en-US" sz="1800">
                <a:effectLst/>
                <a:latin typeface="Calibri" panose="020F0502020204030204" pitchFamily="34" charset="0"/>
                <a:ea typeface="Calibri" panose="020F0502020204030204" pitchFamily="34" charset="0"/>
                <a:cs typeface="Times New Roman" panose="02020603050405020304" pitchFamily="18" charset="0"/>
              </a:rPr>
              <a:t>”I</a:t>
            </a:r>
            <a:r>
              <a:rPr lang="id-ID" sz="1800">
                <a:effectLst/>
                <a:latin typeface="Calibri" panose="020F0502020204030204" pitchFamily="34" charset="0"/>
                <a:ea typeface="Calibri" panose="020F0502020204030204" pitchFamily="34" charset="0"/>
                <a:cs typeface="Times New Roman" panose="02020603050405020304" pitchFamily="18" charset="0"/>
              </a:rPr>
              <a:t>mplementasi Clustering Menggunakan Kmeans pada Dataset Hardware Komputer</a:t>
            </a:r>
            <a:r>
              <a:rPr lang="en-US" sz="1800">
                <a:effectLst/>
                <a:latin typeface="Calibri" panose="020F0502020204030204" pitchFamily="34" charset="0"/>
                <a:ea typeface="Calibri" panose="020F0502020204030204" pitchFamily="34" charset="0"/>
                <a:cs typeface="Times New Roman" panose="02020603050405020304" pitchFamily="18" charset="0"/>
              </a:rPr>
              <a:t>”</a:t>
            </a:r>
            <a:endParaRPr/>
          </a:p>
        </p:txBody>
      </p:sp>
      <p:sp>
        <p:nvSpPr>
          <p:cNvPr id="1441" name="Google Shape;1441;p1"/>
          <p:cNvSpPr txBox="1">
            <a:spLocks noGrp="1"/>
          </p:cNvSpPr>
          <p:nvPr>
            <p:ph type="subTitle" idx="1"/>
          </p:nvPr>
        </p:nvSpPr>
        <p:spPr>
          <a:xfrm>
            <a:off x="1079048" y="2655860"/>
            <a:ext cx="7717500" cy="176140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US">
                <a:solidFill>
                  <a:schemeClr val="accent2"/>
                </a:solidFill>
              </a:rPr>
              <a:t>Sapinah		3311901004</a:t>
            </a:r>
          </a:p>
          <a:p>
            <a:pPr marL="0" lvl="0" indent="0" algn="l" rtl="0">
              <a:lnSpc>
                <a:spcPct val="100000"/>
              </a:lnSpc>
              <a:spcBef>
                <a:spcPts val="0"/>
              </a:spcBef>
              <a:spcAft>
                <a:spcPts val="0"/>
              </a:spcAft>
              <a:buSzPts val="2000"/>
              <a:buNone/>
            </a:pPr>
            <a:r>
              <a:rPr lang="en-US">
                <a:solidFill>
                  <a:schemeClr val="accent2"/>
                </a:solidFill>
              </a:rPr>
              <a:t>Arya Bima	3311901022</a:t>
            </a:r>
          </a:p>
          <a:p>
            <a:pPr marL="0" lvl="0" indent="0" algn="l" rtl="0">
              <a:lnSpc>
                <a:spcPct val="100000"/>
              </a:lnSpc>
              <a:spcBef>
                <a:spcPts val="0"/>
              </a:spcBef>
              <a:spcAft>
                <a:spcPts val="0"/>
              </a:spcAft>
              <a:buSzPts val="2000"/>
              <a:buNone/>
            </a:pPr>
            <a:r>
              <a:rPr lang="en-US">
                <a:solidFill>
                  <a:schemeClr val="accent2"/>
                </a:solidFill>
              </a:rPr>
              <a:t>Dinda Alvianita	3311911081</a:t>
            </a:r>
          </a:p>
          <a:p>
            <a:pPr marL="0" lvl="0" indent="0" algn="l" rtl="0">
              <a:lnSpc>
                <a:spcPct val="100000"/>
              </a:lnSpc>
              <a:spcBef>
                <a:spcPts val="0"/>
              </a:spcBef>
              <a:spcAft>
                <a:spcPts val="0"/>
              </a:spcAft>
              <a:buSzPts val="2000"/>
              <a:buNone/>
            </a:pPr>
            <a:endParaRPr lang="en-US">
              <a:solidFill>
                <a:schemeClr val="accent2"/>
              </a:solidFill>
            </a:endParaRPr>
          </a:p>
          <a:p>
            <a:pPr marL="0" indent="0"/>
            <a:r>
              <a:rPr lang="id-ID" sz="1800">
                <a:solidFill>
                  <a:schemeClr val="accent2"/>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Link github : </a:t>
            </a:r>
            <a:r>
              <a:rPr lang="id-ID" sz="1800" u="sng">
                <a:solidFill>
                  <a:schemeClr val="accent2"/>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https://github.com/Sapinah004/TB_DataMining</a:t>
            </a:r>
            <a:endParaRPr lang="en-ID" sz="1800">
              <a:solidFill>
                <a:schemeClr val="accent2"/>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00000"/>
              </a:lnSpc>
              <a:spcBef>
                <a:spcPts val="0"/>
              </a:spcBef>
              <a:spcAft>
                <a:spcPts val="0"/>
              </a:spcAft>
              <a:buSzPts val="2000"/>
              <a:buNone/>
            </a:pP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A9DA-2C4D-42CF-8B79-7A9EE2B8F1C4}"/>
              </a:ext>
            </a:extLst>
          </p:cNvPr>
          <p:cNvSpPr>
            <a:spLocks noGrp="1"/>
          </p:cNvSpPr>
          <p:nvPr>
            <p:ph type="title"/>
          </p:nvPr>
        </p:nvSpPr>
        <p:spPr>
          <a:xfrm>
            <a:off x="554199" y="197690"/>
            <a:ext cx="7301690" cy="968100"/>
          </a:xfrm>
        </p:spPr>
        <p:txBody>
          <a:bodyPr/>
          <a:lstStyle/>
          <a:p>
            <a:r>
              <a:rPr lang="en-US" sz="1800" b="0"/>
              <a:t>9. </a:t>
            </a:r>
            <a:r>
              <a:rPr lang="id-ID" sz="1800" b="0">
                <a:effectLst/>
                <a:latin typeface="Calibri" panose="020F0502020204030204" pitchFamily="34" charset="0"/>
                <a:ea typeface="Calibri" panose="020F0502020204030204" pitchFamily="34" charset="0"/>
                <a:cs typeface="Times New Roman" panose="02020603050405020304" pitchFamily="18" charset="0"/>
              </a:rPr>
              <a:t>Buat sebuah data frame untuk melihat lebih jelas data clustering</a:t>
            </a:r>
            <a:br>
              <a:rPr lang="en-ID" sz="1800">
                <a:effectLst/>
                <a:latin typeface="Calibri" panose="020F0502020204030204" pitchFamily="34" charset="0"/>
                <a:ea typeface="Calibri" panose="020F0502020204030204" pitchFamily="34" charset="0"/>
                <a:cs typeface="Times New Roman" panose="02020603050405020304" pitchFamily="18" charset="0"/>
              </a:rPr>
            </a:br>
            <a:endParaRPr lang="en-ID" sz="1800" b="0"/>
          </a:p>
        </p:txBody>
      </p:sp>
      <p:pic>
        <p:nvPicPr>
          <p:cNvPr id="4" name="Picture 3">
            <a:extLst>
              <a:ext uri="{FF2B5EF4-FFF2-40B4-BE49-F238E27FC236}">
                <a16:creationId xmlns:a16="http://schemas.microsoft.com/office/drawing/2014/main" id="{FBA1638E-AB2B-457C-AE8F-1B9D179EAFDB}"/>
              </a:ext>
            </a:extLst>
          </p:cNvPr>
          <p:cNvPicPr/>
          <p:nvPr/>
        </p:nvPicPr>
        <p:blipFill>
          <a:blip r:embed="rId2"/>
          <a:stretch>
            <a:fillRect/>
          </a:stretch>
        </p:blipFill>
        <p:spPr>
          <a:xfrm>
            <a:off x="1220759" y="691019"/>
            <a:ext cx="5731510" cy="284480"/>
          </a:xfrm>
          <a:prstGeom prst="rect">
            <a:avLst/>
          </a:prstGeom>
        </p:spPr>
      </p:pic>
      <p:sp>
        <p:nvSpPr>
          <p:cNvPr id="6" name="TextBox 5">
            <a:extLst>
              <a:ext uri="{FF2B5EF4-FFF2-40B4-BE49-F238E27FC236}">
                <a16:creationId xmlns:a16="http://schemas.microsoft.com/office/drawing/2014/main" id="{43B95E95-4425-41C5-AB7C-BADF0CC78FFA}"/>
              </a:ext>
            </a:extLst>
          </p:cNvPr>
          <p:cNvSpPr txBox="1"/>
          <p:nvPr/>
        </p:nvSpPr>
        <p:spPr>
          <a:xfrm>
            <a:off x="554199" y="1029992"/>
            <a:ext cx="4572000" cy="369332"/>
          </a:xfrm>
          <a:prstGeom prst="rect">
            <a:avLst/>
          </a:prstGeom>
          <a:noFill/>
        </p:spPr>
        <p:txBody>
          <a:bodyPr wrap="square">
            <a:spAutoFit/>
          </a:bodyPr>
          <a:lstStyle/>
          <a:p>
            <a:r>
              <a:rPr lang="id-ID" sz="1800" b="1">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Hasil data mining</a:t>
            </a:r>
            <a:endParaRPr lang="en-ID" sz="1800" b="1">
              <a:solidFill>
                <a:schemeClr val="bg1">
                  <a:lumMod val="50000"/>
                </a:schemeClr>
              </a:solidFill>
            </a:endParaRPr>
          </a:p>
        </p:txBody>
      </p:sp>
      <p:pic>
        <p:nvPicPr>
          <p:cNvPr id="7" name="Picture 6">
            <a:extLst>
              <a:ext uri="{FF2B5EF4-FFF2-40B4-BE49-F238E27FC236}">
                <a16:creationId xmlns:a16="http://schemas.microsoft.com/office/drawing/2014/main" id="{2C0B1B0D-080E-4B4A-B0D6-688427C215F6}"/>
              </a:ext>
            </a:extLst>
          </p:cNvPr>
          <p:cNvPicPr/>
          <p:nvPr/>
        </p:nvPicPr>
        <p:blipFill>
          <a:blip r:embed="rId3"/>
          <a:stretch>
            <a:fillRect/>
          </a:stretch>
        </p:blipFill>
        <p:spPr>
          <a:xfrm>
            <a:off x="1220759" y="1450270"/>
            <a:ext cx="5680973" cy="3559052"/>
          </a:xfrm>
          <a:prstGeom prst="rect">
            <a:avLst/>
          </a:prstGeom>
        </p:spPr>
      </p:pic>
    </p:spTree>
    <p:extLst>
      <p:ext uri="{BB962C8B-B14F-4D97-AF65-F5344CB8AC3E}">
        <p14:creationId xmlns:p14="http://schemas.microsoft.com/office/powerpoint/2010/main" val="13960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2F986B-EA4B-4F48-AAFF-285754D98871}"/>
              </a:ext>
            </a:extLst>
          </p:cNvPr>
          <p:cNvPicPr/>
          <p:nvPr/>
        </p:nvPicPr>
        <p:blipFill>
          <a:blip r:embed="rId2"/>
          <a:stretch>
            <a:fillRect/>
          </a:stretch>
        </p:blipFill>
        <p:spPr>
          <a:xfrm>
            <a:off x="1156859" y="518608"/>
            <a:ext cx="6285561" cy="3981830"/>
          </a:xfrm>
          <a:prstGeom prst="rect">
            <a:avLst/>
          </a:prstGeom>
        </p:spPr>
      </p:pic>
    </p:spTree>
    <p:extLst>
      <p:ext uri="{BB962C8B-B14F-4D97-AF65-F5344CB8AC3E}">
        <p14:creationId xmlns:p14="http://schemas.microsoft.com/office/powerpoint/2010/main" val="326990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A5FEEC-CE6D-4BD8-9E2F-7508788866E5}"/>
              </a:ext>
            </a:extLst>
          </p:cNvPr>
          <p:cNvPicPr/>
          <p:nvPr/>
        </p:nvPicPr>
        <p:blipFill>
          <a:blip r:embed="rId2"/>
          <a:stretch>
            <a:fillRect/>
          </a:stretch>
        </p:blipFill>
        <p:spPr>
          <a:xfrm>
            <a:off x="1126944" y="498613"/>
            <a:ext cx="6569917" cy="4146273"/>
          </a:xfrm>
          <a:prstGeom prst="rect">
            <a:avLst/>
          </a:prstGeom>
        </p:spPr>
      </p:pic>
    </p:spTree>
    <p:extLst>
      <p:ext uri="{BB962C8B-B14F-4D97-AF65-F5344CB8AC3E}">
        <p14:creationId xmlns:p14="http://schemas.microsoft.com/office/powerpoint/2010/main" val="174045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F1AF42-87F1-4D16-9B54-30C30F8A28A8}"/>
              </a:ext>
            </a:extLst>
          </p:cNvPr>
          <p:cNvPicPr/>
          <p:nvPr/>
        </p:nvPicPr>
        <p:blipFill>
          <a:blip r:embed="rId2"/>
          <a:stretch>
            <a:fillRect/>
          </a:stretch>
        </p:blipFill>
        <p:spPr>
          <a:xfrm>
            <a:off x="833769" y="373834"/>
            <a:ext cx="6958509" cy="4047091"/>
          </a:xfrm>
          <a:prstGeom prst="rect">
            <a:avLst/>
          </a:prstGeom>
        </p:spPr>
      </p:pic>
    </p:spTree>
    <p:extLst>
      <p:ext uri="{BB962C8B-B14F-4D97-AF65-F5344CB8AC3E}">
        <p14:creationId xmlns:p14="http://schemas.microsoft.com/office/powerpoint/2010/main" val="339283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FBD49E-E360-40FB-AB67-AEE2785FC297}"/>
              </a:ext>
            </a:extLst>
          </p:cNvPr>
          <p:cNvPicPr/>
          <p:nvPr/>
        </p:nvPicPr>
        <p:blipFill>
          <a:blip r:embed="rId2"/>
          <a:stretch>
            <a:fillRect/>
          </a:stretch>
        </p:blipFill>
        <p:spPr>
          <a:xfrm>
            <a:off x="840132" y="309050"/>
            <a:ext cx="6816974" cy="4406073"/>
          </a:xfrm>
          <a:prstGeom prst="rect">
            <a:avLst/>
          </a:prstGeom>
        </p:spPr>
      </p:pic>
    </p:spTree>
    <p:extLst>
      <p:ext uri="{BB962C8B-B14F-4D97-AF65-F5344CB8AC3E}">
        <p14:creationId xmlns:p14="http://schemas.microsoft.com/office/powerpoint/2010/main" val="379356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745C64-38BB-476E-BF22-610C6CA2CBDA}"/>
              </a:ext>
            </a:extLst>
          </p:cNvPr>
          <p:cNvPicPr/>
          <p:nvPr/>
        </p:nvPicPr>
        <p:blipFill>
          <a:blip r:embed="rId2"/>
          <a:stretch>
            <a:fillRect/>
          </a:stretch>
        </p:blipFill>
        <p:spPr>
          <a:xfrm>
            <a:off x="969984" y="394818"/>
            <a:ext cx="6854176" cy="4224890"/>
          </a:xfrm>
          <a:prstGeom prst="rect">
            <a:avLst/>
          </a:prstGeom>
        </p:spPr>
      </p:pic>
    </p:spTree>
    <p:extLst>
      <p:ext uri="{BB962C8B-B14F-4D97-AF65-F5344CB8AC3E}">
        <p14:creationId xmlns:p14="http://schemas.microsoft.com/office/powerpoint/2010/main" val="210321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7BA027-344C-400D-804D-F4D9FBF80E77}"/>
              </a:ext>
            </a:extLst>
          </p:cNvPr>
          <p:cNvPicPr/>
          <p:nvPr/>
        </p:nvPicPr>
        <p:blipFill>
          <a:blip r:embed="rId2"/>
          <a:stretch>
            <a:fillRect/>
          </a:stretch>
        </p:blipFill>
        <p:spPr>
          <a:xfrm>
            <a:off x="763173" y="391615"/>
            <a:ext cx="6989350" cy="4172434"/>
          </a:xfrm>
          <a:prstGeom prst="rect">
            <a:avLst/>
          </a:prstGeom>
        </p:spPr>
      </p:pic>
    </p:spTree>
    <p:extLst>
      <p:ext uri="{BB962C8B-B14F-4D97-AF65-F5344CB8AC3E}">
        <p14:creationId xmlns:p14="http://schemas.microsoft.com/office/powerpoint/2010/main" val="197863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0261D0-F85D-4C87-BC32-2A08696B7CBC}"/>
              </a:ext>
            </a:extLst>
          </p:cNvPr>
          <p:cNvPicPr/>
          <p:nvPr/>
        </p:nvPicPr>
        <p:blipFill>
          <a:blip r:embed="rId2"/>
          <a:stretch>
            <a:fillRect/>
          </a:stretch>
        </p:blipFill>
        <p:spPr>
          <a:xfrm>
            <a:off x="1097361" y="498557"/>
            <a:ext cx="6710819" cy="4146385"/>
          </a:xfrm>
          <a:prstGeom prst="rect">
            <a:avLst/>
          </a:prstGeom>
        </p:spPr>
      </p:pic>
    </p:spTree>
    <p:extLst>
      <p:ext uri="{BB962C8B-B14F-4D97-AF65-F5344CB8AC3E}">
        <p14:creationId xmlns:p14="http://schemas.microsoft.com/office/powerpoint/2010/main" val="74085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889BF3-FD4D-41D2-A36F-08F196F22C01}"/>
              </a:ext>
            </a:extLst>
          </p:cNvPr>
          <p:cNvPicPr/>
          <p:nvPr/>
        </p:nvPicPr>
        <p:blipFill>
          <a:blip r:embed="rId2"/>
          <a:stretch>
            <a:fillRect/>
          </a:stretch>
        </p:blipFill>
        <p:spPr>
          <a:xfrm>
            <a:off x="1188761" y="485754"/>
            <a:ext cx="6611468" cy="4171992"/>
          </a:xfrm>
          <a:prstGeom prst="rect">
            <a:avLst/>
          </a:prstGeom>
        </p:spPr>
      </p:pic>
    </p:spTree>
    <p:extLst>
      <p:ext uri="{BB962C8B-B14F-4D97-AF65-F5344CB8AC3E}">
        <p14:creationId xmlns:p14="http://schemas.microsoft.com/office/powerpoint/2010/main" val="37601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4" name="TextBox 3">
            <a:extLst>
              <a:ext uri="{FF2B5EF4-FFF2-40B4-BE49-F238E27FC236}">
                <a16:creationId xmlns:a16="http://schemas.microsoft.com/office/drawing/2014/main" id="{39774E48-A5DF-4CBE-BC39-DD6EE723855C}"/>
              </a:ext>
            </a:extLst>
          </p:cNvPr>
          <p:cNvSpPr txBox="1"/>
          <p:nvPr/>
        </p:nvSpPr>
        <p:spPr>
          <a:xfrm>
            <a:off x="413468" y="464378"/>
            <a:ext cx="7609398" cy="4214744"/>
          </a:xfrm>
          <a:prstGeom prst="rect">
            <a:avLst/>
          </a:prstGeom>
          <a:noFill/>
        </p:spPr>
        <p:txBody>
          <a:bodyPr wrap="square">
            <a:spAutoFit/>
          </a:bodyPr>
          <a:lstStyle/>
          <a:p>
            <a:pPr lvl="0" algn="ctr">
              <a:lnSpc>
                <a:spcPct val="115000"/>
              </a:lnSpc>
            </a:pPr>
            <a:r>
              <a:rPr lang="id-ID" sz="1800" b="1">
                <a:effectLst/>
                <a:latin typeface="Calibri" panose="020F0502020204030204" pitchFamily="34" charset="0"/>
                <a:ea typeface="Calibri" panose="020F0502020204030204" pitchFamily="34" charset="0"/>
                <a:cs typeface="Times New Roman" panose="02020603050405020304" pitchFamily="18" charset="0"/>
              </a:rPr>
              <a:t>Hasil analisa data mining</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15000"/>
              </a:lnSpc>
            </a:pPr>
            <a:endParaRPr lang="en-ID" sz="1800" b="1">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id-ID" sz="1800">
                <a:effectLst/>
                <a:latin typeface="Calibri" panose="020F0502020204030204" pitchFamily="34" charset="0"/>
                <a:ea typeface="Calibri" panose="020F0502020204030204" pitchFamily="34" charset="0"/>
                <a:cs typeface="Times New Roman" panose="02020603050405020304" pitchFamily="18" charset="0"/>
              </a:rPr>
              <a:t>Hasil analisa data mining menunjukkan bahwa ada 2 cluster yaitu cluster pertama yang terdiri dari 178 CPU dan cluster kedua terdiri dari 38 CPU. Dari hasil analisa, pembagian cluster didapatkan berdasarkan hasil rata rata dari setiap atribut, jika rata rata masing masing CPU kurang dari 3500 maka akan masuk kedalam cluster pertama, namun jika rata rata masing masing CPU diatas 3500 maka akan masuk cluster kedua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id-ID" sz="1800">
                <a:effectLst/>
                <a:latin typeface="Calibri" panose="020F0502020204030204" pitchFamily="34" charset="0"/>
                <a:ea typeface="Calibri" panose="020F0502020204030204" pitchFamily="34" charset="0"/>
                <a:cs typeface="Times New Roman" panose="02020603050405020304" pitchFamily="18" charset="0"/>
              </a:rPr>
              <a:t>Sehingga dapat disimpulkan bahwa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id-ID" sz="1800">
                <a:effectLst/>
                <a:latin typeface="Calibri" panose="020F0502020204030204" pitchFamily="34" charset="0"/>
                <a:ea typeface="Calibri" panose="020F0502020204030204" pitchFamily="34" charset="0"/>
                <a:cs typeface="Times New Roman" panose="02020603050405020304" pitchFamily="18" charset="0"/>
              </a:rPr>
              <a:t>Cluster pertama merupakan CPU komputer dengan kinerja yang cukup rendah ,Sedangkan cluster kedua merupakan CPU komputer dengan kinerja yang cukup tinggi</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id-ID" sz="1800">
                <a:effectLst/>
                <a:latin typeface="Calibri" panose="020F0502020204030204" pitchFamily="34" charset="0"/>
                <a:ea typeface="Calibri" panose="020F0502020204030204" pitchFamily="34" charset="0"/>
                <a:cs typeface="Times New Roman" panose="02020603050405020304" pitchFamily="18" charset="0"/>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51" name="Google Shape;1451;p2"/>
          <p:cNvSpPr txBox="1">
            <a:spLocks noGrp="1"/>
          </p:cNvSpPr>
          <p:nvPr>
            <p:ph type="title" idx="2"/>
          </p:nvPr>
        </p:nvSpPr>
        <p:spPr>
          <a:xfrm>
            <a:off x="680454" y="477078"/>
            <a:ext cx="6555232" cy="2210463"/>
          </a:xfrm>
          <a:prstGeom prst="rect">
            <a:avLst/>
          </a:prstGeom>
          <a:noFill/>
          <a:ln>
            <a:noFill/>
          </a:ln>
        </p:spPr>
        <p:txBody>
          <a:bodyPr spcFirstLastPara="1" wrap="square" lIns="91425" tIns="91425" rIns="91425" bIns="91425" anchor="b" anchorCtr="0">
            <a:noAutofit/>
          </a:bodyPr>
          <a:lstStyle/>
          <a:p>
            <a:pPr lvl="0" algn="l">
              <a:lnSpc>
                <a:spcPct val="115000"/>
              </a:lnSpc>
            </a:pPr>
            <a:r>
              <a:rPr lang="id-ID" sz="1800">
                <a:solidFill>
                  <a:srgbClr val="090B0B"/>
                </a:solidFill>
                <a:effectLst/>
                <a:latin typeface="Calibri" panose="020F0502020204030204" pitchFamily="34" charset="0"/>
                <a:ea typeface="Calibri" panose="020F0502020204030204" pitchFamily="34" charset="0"/>
                <a:cs typeface="Times New Roman" panose="02020603050405020304" pitchFamily="18" charset="0"/>
              </a:rPr>
              <a:t>Penjelasan dan analisa mengenai dataset</a:t>
            </a:r>
            <a:br>
              <a:rPr lang="en-ID" sz="1800">
                <a:solidFill>
                  <a:srgbClr val="090B0B"/>
                </a:solidFill>
                <a:effectLst/>
                <a:latin typeface="Calibri" panose="020F0502020204030204" pitchFamily="34" charset="0"/>
                <a:ea typeface="Calibri" panose="020F0502020204030204" pitchFamily="34" charset="0"/>
                <a:cs typeface="Times New Roman" panose="02020603050405020304" pitchFamily="18" charset="0"/>
              </a:rPr>
            </a:br>
            <a:r>
              <a:rPr lang="id-ID" sz="1800">
                <a:solidFill>
                  <a:srgbClr val="090B0B"/>
                </a:solidFill>
                <a:effectLst/>
                <a:latin typeface="Calibri" panose="020F0502020204030204" pitchFamily="34" charset="0"/>
                <a:ea typeface="Calibri" panose="020F0502020204030204" pitchFamily="34" charset="0"/>
                <a:cs typeface="Times New Roman" panose="02020603050405020304" pitchFamily="18" charset="0"/>
              </a:rPr>
              <a:t>Dataset yang dipilih mengenai dataset kinerja CPU komputer </a:t>
            </a:r>
            <a:br>
              <a:rPr lang="en-ID" sz="1800">
                <a:solidFill>
                  <a:srgbClr val="090B0B"/>
                </a:solidFill>
                <a:effectLst/>
                <a:latin typeface="Calibri" panose="020F0502020204030204" pitchFamily="34" charset="0"/>
                <a:ea typeface="Calibri" panose="020F0502020204030204" pitchFamily="34" charset="0"/>
                <a:cs typeface="Times New Roman" panose="02020603050405020304" pitchFamily="18" charset="0"/>
              </a:rPr>
            </a:br>
            <a:r>
              <a:rPr lang="id-ID" sz="1800">
                <a:solidFill>
                  <a:srgbClr val="090B0B"/>
                </a:solidFill>
                <a:effectLst/>
                <a:latin typeface="Calibri" panose="020F0502020204030204" pitchFamily="34" charset="0"/>
                <a:ea typeface="Calibri" panose="020F0502020204030204" pitchFamily="34" charset="0"/>
                <a:cs typeface="Times New Roman" panose="02020603050405020304" pitchFamily="18" charset="0"/>
              </a:rPr>
              <a:t>Adapun isi dataset terdiri dari :</a:t>
            </a:r>
            <a:br>
              <a:rPr lang="en-ID" sz="1800">
                <a:solidFill>
                  <a:srgbClr val="090B0B"/>
                </a:solidFill>
                <a:effectLst/>
                <a:latin typeface="Calibri" panose="020F0502020204030204" pitchFamily="34" charset="0"/>
                <a:ea typeface="Calibri" panose="020F0502020204030204" pitchFamily="34" charset="0"/>
                <a:cs typeface="Times New Roman" panose="02020603050405020304" pitchFamily="18" charset="0"/>
              </a:rPr>
            </a:br>
            <a:br>
              <a:rPr lang="en-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br>
              <a:rPr lang="en-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a:solidFill>
                <a:schemeClr val="accent2"/>
              </a:solidFill>
            </a:endParaRPr>
          </a:p>
        </p:txBody>
      </p:sp>
      <p:sp>
        <p:nvSpPr>
          <p:cNvPr id="10" name="TextBox 9">
            <a:extLst>
              <a:ext uri="{FF2B5EF4-FFF2-40B4-BE49-F238E27FC236}">
                <a16:creationId xmlns:a16="http://schemas.microsoft.com/office/drawing/2014/main" id="{A7386873-7792-4FAE-ADC1-0C250005A1E6}"/>
              </a:ext>
            </a:extLst>
          </p:cNvPr>
          <p:cNvSpPr txBox="1"/>
          <p:nvPr/>
        </p:nvSpPr>
        <p:spPr>
          <a:xfrm>
            <a:off x="1355696" y="1407381"/>
            <a:ext cx="6305385" cy="3621504"/>
          </a:xfrm>
          <a:prstGeom prst="rect">
            <a:avLst/>
          </a:prstGeom>
          <a:noFill/>
        </p:spPr>
        <p:txBody>
          <a:bodyPr wrap="square" rtlCol="0">
            <a:spAutoFit/>
          </a:bodyPr>
          <a:lstStyle/>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Nama vendor</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Jenis</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MYCT – waktu siklus mesin dalam nano detik</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MMIN – minimum memori utama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MMAX – maksimum memori utama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CACH – cache memori</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CHMIN – minimum channel dalam satuan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CHMAX – maksimum channel dalam satuan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PRP – kinerja realtif yang dipublikasikan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id-ID" sz="1800">
                <a:effectLst/>
                <a:latin typeface="Calibri" panose="020F0502020204030204" pitchFamily="34" charset="0"/>
                <a:ea typeface="Calibri" panose="020F0502020204030204" pitchFamily="34" charset="0"/>
                <a:cs typeface="Times New Roman" panose="02020603050405020304" pitchFamily="18" charset="0"/>
              </a:rPr>
              <a:t>ERP – perkiraan kinerja relatif yang dihasilkan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8"/>
          <p:cNvSpPr txBox="1">
            <a:spLocks noGrp="1"/>
          </p:cNvSpPr>
          <p:nvPr>
            <p:ph type="title"/>
          </p:nvPr>
        </p:nvSpPr>
        <p:spPr>
          <a:xfrm>
            <a:off x="-61483" y="264109"/>
            <a:ext cx="8948138" cy="3674674"/>
          </a:xfrm>
          <a:prstGeom prst="rect">
            <a:avLst/>
          </a:prstGeom>
          <a:noFill/>
          <a:ln>
            <a:noFill/>
          </a:ln>
        </p:spPr>
        <p:txBody>
          <a:bodyPr spcFirstLastPara="1" wrap="square" lIns="91425" tIns="91425" rIns="91425" bIns="91425" anchor="t" anchorCtr="0">
            <a:noAutofit/>
          </a:bodyPr>
          <a:lstStyle/>
          <a:p>
            <a:pPr marL="342900" lvl="0" indent="-342900">
              <a:lnSpc>
                <a:spcPct val="115000"/>
              </a:lnSpc>
            </a:pP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id-ID" sz="1800">
                <a:effectLst/>
                <a:latin typeface="Calibri" panose="020F0502020204030204" pitchFamily="34" charset="0"/>
                <a:ea typeface="Calibri" panose="020F0502020204030204" pitchFamily="34" charset="0"/>
                <a:cs typeface="Times New Roman" panose="02020603050405020304" pitchFamily="18" charset="0"/>
              </a:rPr>
              <a:t>Referensi</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https://medium.com/@17611063/analisis-cluster-menggunakan-k-means-clustering-rstudio-5834aee9b066</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https://learning-if.polibatam.ac.id/course/view.php?id=43</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https://archive.ics.uci.edu/ml/datasets/Computer+Hardware</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a:effectLst/>
                <a:latin typeface="Calibri" panose="020F0502020204030204" pitchFamily="34" charset="0"/>
                <a:ea typeface="Calibri" panose="020F0502020204030204" pitchFamily="34" charset="0"/>
                <a:cs typeface="Times New Roman" panose="02020603050405020304" pitchFamily="18" charset="0"/>
              </a:rPr>
              <a:t> </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a:effectLst/>
                <a:latin typeface="Calibri" panose="020F0502020204030204" pitchFamily="34" charset="0"/>
                <a:ea typeface="Calibri" panose="020F0502020204030204" pitchFamily="34" charset="0"/>
                <a:cs typeface="Times New Roman" panose="02020603050405020304" pitchFamily="18" charset="0"/>
              </a:rPr>
              <a:t>Daftar pustaka</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https://medium.com/@yogasatrias98/implementasi-k-means-clustering-53e48782c9b8</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https://medium.com/@taniasalsabila.ts/k-means-clustering-using-rstudio-d6132830f6b6</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https://rpubs.com/nadhifanhf/k-means-clustering</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https://learning-if.polibatam.ac.id/course/view.php?id=43</a:t>
            </a:r>
            <a:br>
              <a:rPr lang="en-ID" sz="1800">
                <a:effectLst/>
                <a:latin typeface="Calibri" panose="020F0502020204030204" pitchFamily="34" charset="0"/>
                <a:ea typeface="Calibri" panose="020F0502020204030204" pitchFamily="34" charset="0"/>
                <a:cs typeface="Times New Roman" panose="02020603050405020304" pitchFamily="18" charset="0"/>
              </a:rPr>
            </a:br>
            <a:r>
              <a:rPr lang="id-ID"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https://medium.com/@17611063/analisis-cluster-menggunakan-k-means-clustering-rstudio-5834aee9b066</a:t>
            </a:r>
            <a:br>
              <a:rPr lang="en-ID" sz="1800">
                <a:effectLst/>
                <a:latin typeface="Calibri" panose="020F0502020204030204" pitchFamily="34" charset="0"/>
                <a:ea typeface="Calibri" panose="020F0502020204030204" pitchFamily="34" charset="0"/>
                <a:cs typeface="Times New Roman" panose="02020603050405020304" pitchFamily="18" charset="0"/>
              </a:rPr>
            </a:br>
            <a:endParaRPr sz="2000"/>
          </a:p>
        </p:txBody>
      </p:sp>
      <p:sp>
        <p:nvSpPr>
          <p:cNvPr id="1620" name="Google Shape;1620;p8"/>
          <p:cNvSpPr/>
          <p:nvPr/>
        </p:nvSpPr>
        <p:spPr>
          <a:xfrm rot="-4595519">
            <a:off x="7726303" y="-421641"/>
            <a:ext cx="745605" cy="1506385"/>
          </a:xfrm>
          <a:custGeom>
            <a:avLst/>
            <a:gdLst/>
            <a:ahLst/>
            <a:cxnLst/>
            <a:rect l="l" t="t" r="r" b="b"/>
            <a:pathLst>
              <a:path w="17442" h="35239" extrusionOk="0">
                <a:moveTo>
                  <a:pt x="6196" y="560"/>
                </a:moveTo>
                <a:lnTo>
                  <a:pt x="6196" y="560"/>
                </a:lnTo>
                <a:cubicBezTo>
                  <a:pt x="5667" y="766"/>
                  <a:pt x="5198" y="1001"/>
                  <a:pt x="4728" y="1294"/>
                </a:cubicBezTo>
                <a:cubicBezTo>
                  <a:pt x="4669" y="1353"/>
                  <a:pt x="4610" y="1383"/>
                  <a:pt x="4552" y="1441"/>
                </a:cubicBezTo>
                <a:cubicBezTo>
                  <a:pt x="4459" y="1386"/>
                  <a:pt x="4361" y="1359"/>
                  <a:pt x="4265" y="1359"/>
                </a:cubicBezTo>
                <a:cubicBezTo>
                  <a:pt x="4057" y="1359"/>
                  <a:pt x="3860" y="1484"/>
                  <a:pt x="3759" y="1706"/>
                </a:cubicBezTo>
                <a:cubicBezTo>
                  <a:pt x="3700" y="1676"/>
                  <a:pt x="3641" y="1647"/>
                  <a:pt x="3612" y="1647"/>
                </a:cubicBezTo>
                <a:cubicBezTo>
                  <a:pt x="3671" y="1559"/>
                  <a:pt x="3759" y="1500"/>
                  <a:pt x="3818" y="1441"/>
                </a:cubicBezTo>
                <a:lnTo>
                  <a:pt x="3847" y="1412"/>
                </a:lnTo>
                <a:cubicBezTo>
                  <a:pt x="4522" y="942"/>
                  <a:pt x="5344" y="649"/>
                  <a:pt x="6196" y="560"/>
                </a:cubicBezTo>
                <a:close/>
                <a:moveTo>
                  <a:pt x="8960" y="1566"/>
                </a:moveTo>
                <a:cubicBezTo>
                  <a:pt x="9110" y="1566"/>
                  <a:pt x="9264" y="1573"/>
                  <a:pt x="9426" y="1588"/>
                </a:cubicBezTo>
                <a:cubicBezTo>
                  <a:pt x="9308" y="1676"/>
                  <a:pt x="9220" y="1794"/>
                  <a:pt x="9162" y="1940"/>
                </a:cubicBezTo>
                <a:cubicBezTo>
                  <a:pt x="9073" y="2205"/>
                  <a:pt x="8985" y="2440"/>
                  <a:pt x="8897" y="2674"/>
                </a:cubicBezTo>
                <a:cubicBezTo>
                  <a:pt x="8780" y="2322"/>
                  <a:pt x="8662" y="1940"/>
                  <a:pt x="8516" y="1588"/>
                </a:cubicBezTo>
                <a:cubicBezTo>
                  <a:pt x="8662" y="1573"/>
                  <a:pt x="8809" y="1566"/>
                  <a:pt x="8960" y="1566"/>
                </a:cubicBezTo>
                <a:close/>
                <a:moveTo>
                  <a:pt x="11334" y="4554"/>
                </a:moveTo>
                <a:cubicBezTo>
                  <a:pt x="11422" y="5053"/>
                  <a:pt x="11481" y="5552"/>
                  <a:pt x="11569" y="6022"/>
                </a:cubicBezTo>
                <a:cubicBezTo>
                  <a:pt x="11422" y="6022"/>
                  <a:pt x="11305" y="6051"/>
                  <a:pt x="11217" y="6110"/>
                </a:cubicBezTo>
                <a:lnTo>
                  <a:pt x="11217" y="5728"/>
                </a:lnTo>
                <a:cubicBezTo>
                  <a:pt x="11246" y="5346"/>
                  <a:pt x="11276" y="4965"/>
                  <a:pt x="11334" y="4554"/>
                </a:cubicBezTo>
                <a:close/>
                <a:moveTo>
                  <a:pt x="7840" y="4377"/>
                </a:moveTo>
                <a:cubicBezTo>
                  <a:pt x="7958" y="5023"/>
                  <a:pt x="8046" y="5669"/>
                  <a:pt x="8075" y="6315"/>
                </a:cubicBezTo>
                <a:lnTo>
                  <a:pt x="8046" y="6315"/>
                </a:lnTo>
                <a:cubicBezTo>
                  <a:pt x="7987" y="6638"/>
                  <a:pt x="7958" y="6991"/>
                  <a:pt x="7928" y="7314"/>
                </a:cubicBezTo>
                <a:lnTo>
                  <a:pt x="7870" y="7343"/>
                </a:lnTo>
                <a:cubicBezTo>
                  <a:pt x="7899" y="6491"/>
                  <a:pt x="7870" y="5611"/>
                  <a:pt x="7811" y="4730"/>
                </a:cubicBezTo>
                <a:cubicBezTo>
                  <a:pt x="7811" y="4612"/>
                  <a:pt x="7840" y="4495"/>
                  <a:pt x="7840" y="4377"/>
                </a:cubicBezTo>
                <a:close/>
                <a:moveTo>
                  <a:pt x="14623" y="2322"/>
                </a:moveTo>
                <a:lnTo>
                  <a:pt x="14623" y="2322"/>
                </a:lnTo>
                <a:cubicBezTo>
                  <a:pt x="15504" y="2792"/>
                  <a:pt x="15885" y="4084"/>
                  <a:pt x="16120" y="4994"/>
                </a:cubicBezTo>
                <a:cubicBezTo>
                  <a:pt x="16355" y="5846"/>
                  <a:pt x="16502" y="6726"/>
                  <a:pt x="16590" y="7607"/>
                </a:cubicBezTo>
                <a:cubicBezTo>
                  <a:pt x="16502" y="7402"/>
                  <a:pt x="16443" y="7226"/>
                  <a:pt x="16385" y="7020"/>
                </a:cubicBezTo>
                <a:cubicBezTo>
                  <a:pt x="16326" y="6844"/>
                  <a:pt x="16179" y="6697"/>
                  <a:pt x="15973" y="6668"/>
                </a:cubicBezTo>
                <a:cubicBezTo>
                  <a:pt x="15856" y="5376"/>
                  <a:pt x="15416" y="4113"/>
                  <a:pt x="14652" y="3056"/>
                </a:cubicBezTo>
                <a:lnTo>
                  <a:pt x="14652" y="2557"/>
                </a:lnTo>
                <a:cubicBezTo>
                  <a:pt x="14652" y="2469"/>
                  <a:pt x="14623" y="2381"/>
                  <a:pt x="14623" y="2322"/>
                </a:cubicBezTo>
                <a:close/>
                <a:moveTo>
                  <a:pt x="9719" y="5288"/>
                </a:moveTo>
                <a:cubicBezTo>
                  <a:pt x="9749" y="5434"/>
                  <a:pt x="9749" y="5611"/>
                  <a:pt x="9749" y="5787"/>
                </a:cubicBezTo>
                <a:cubicBezTo>
                  <a:pt x="9690" y="6726"/>
                  <a:pt x="9631" y="7637"/>
                  <a:pt x="9631" y="8576"/>
                </a:cubicBezTo>
                <a:cubicBezTo>
                  <a:pt x="9573" y="8547"/>
                  <a:pt x="9514" y="8517"/>
                  <a:pt x="9455" y="8517"/>
                </a:cubicBezTo>
                <a:cubicBezTo>
                  <a:pt x="9485" y="7842"/>
                  <a:pt x="9514" y="7167"/>
                  <a:pt x="9485" y="6521"/>
                </a:cubicBezTo>
                <a:cubicBezTo>
                  <a:pt x="9573" y="6110"/>
                  <a:pt x="9631" y="5699"/>
                  <a:pt x="9719" y="5288"/>
                </a:cubicBezTo>
                <a:close/>
                <a:moveTo>
                  <a:pt x="15739" y="10279"/>
                </a:moveTo>
                <a:cubicBezTo>
                  <a:pt x="15827" y="11072"/>
                  <a:pt x="15885" y="11865"/>
                  <a:pt x="15885" y="12628"/>
                </a:cubicBezTo>
                <a:lnTo>
                  <a:pt x="15827" y="12687"/>
                </a:lnTo>
                <a:cubicBezTo>
                  <a:pt x="15797" y="11894"/>
                  <a:pt x="15797" y="11101"/>
                  <a:pt x="15739" y="10309"/>
                </a:cubicBezTo>
                <a:lnTo>
                  <a:pt x="15739" y="10279"/>
                </a:lnTo>
                <a:close/>
                <a:moveTo>
                  <a:pt x="8985" y="15329"/>
                </a:moveTo>
                <a:lnTo>
                  <a:pt x="8985" y="15329"/>
                </a:lnTo>
                <a:cubicBezTo>
                  <a:pt x="8927" y="16034"/>
                  <a:pt x="8809" y="16680"/>
                  <a:pt x="8692" y="17385"/>
                </a:cubicBezTo>
                <a:cubicBezTo>
                  <a:pt x="8780" y="16680"/>
                  <a:pt x="8897" y="16005"/>
                  <a:pt x="8985" y="15329"/>
                </a:cubicBezTo>
                <a:close/>
                <a:moveTo>
                  <a:pt x="2379" y="3555"/>
                </a:moveTo>
                <a:lnTo>
                  <a:pt x="2379" y="3555"/>
                </a:lnTo>
                <a:cubicBezTo>
                  <a:pt x="2232" y="4143"/>
                  <a:pt x="2144" y="4730"/>
                  <a:pt x="2056" y="5317"/>
                </a:cubicBezTo>
                <a:cubicBezTo>
                  <a:pt x="1968" y="5405"/>
                  <a:pt x="1939" y="5552"/>
                  <a:pt x="1909" y="5669"/>
                </a:cubicBezTo>
                <a:cubicBezTo>
                  <a:pt x="1733" y="7402"/>
                  <a:pt x="1645" y="9163"/>
                  <a:pt x="1645" y="10925"/>
                </a:cubicBezTo>
                <a:cubicBezTo>
                  <a:pt x="1616" y="12188"/>
                  <a:pt x="1616" y="13450"/>
                  <a:pt x="1645" y="14713"/>
                </a:cubicBezTo>
                <a:cubicBezTo>
                  <a:pt x="1645" y="14801"/>
                  <a:pt x="1645" y="14860"/>
                  <a:pt x="1674" y="14918"/>
                </a:cubicBezTo>
                <a:lnTo>
                  <a:pt x="1674" y="15594"/>
                </a:lnTo>
                <a:cubicBezTo>
                  <a:pt x="1674" y="15740"/>
                  <a:pt x="1616" y="15858"/>
                  <a:pt x="1616" y="16005"/>
                </a:cubicBezTo>
                <a:cubicBezTo>
                  <a:pt x="1498" y="16563"/>
                  <a:pt x="1410" y="17120"/>
                  <a:pt x="1322" y="17678"/>
                </a:cubicBezTo>
                <a:cubicBezTo>
                  <a:pt x="1381" y="14860"/>
                  <a:pt x="1322" y="12011"/>
                  <a:pt x="1498" y="9193"/>
                </a:cubicBezTo>
                <a:cubicBezTo>
                  <a:pt x="1616" y="7578"/>
                  <a:pt x="1674" y="5346"/>
                  <a:pt x="2379" y="3555"/>
                </a:cubicBezTo>
                <a:close/>
                <a:moveTo>
                  <a:pt x="11980" y="22963"/>
                </a:moveTo>
                <a:cubicBezTo>
                  <a:pt x="11980" y="23198"/>
                  <a:pt x="11951" y="23463"/>
                  <a:pt x="11922" y="23697"/>
                </a:cubicBezTo>
                <a:cubicBezTo>
                  <a:pt x="11863" y="23844"/>
                  <a:pt x="11804" y="24020"/>
                  <a:pt x="11745" y="24167"/>
                </a:cubicBezTo>
                <a:cubicBezTo>
                  <a:pt x="11833" y="23786"/>
                  <a:pt x="11892" y="23374"/>
                  <a:pt x="11980" y="22963"/>
                </a:cubicBezTo>
                <a:close/>
                <a:moveTo>
                  <a:pt x="9984" y="20614"/>
                </a:moveTo>
                <a:lnTo>
                  <a:pt x="9984" y="20614"/>
                </a:lnTo>
                <a:cubicBezTo>
                  <a:pt x="9896" y="21378"/>
                  <a:pt x="9866" y="22112"/>
                  <a:pt x="9807" y="22875"/>
                </a:cubicBezTo>
                <a:cubicBezTo>
                  <a:pt x="9690" y="23345"/>
                  <a:pt x="9573" y="23844"/>
                  <a:pt x="9485" y="24314"/>
                </a:cubicBezTo>
                <a:lnTo>
                  <a:pt x="9455" y="24314"/>
                </a:lnTo>
                <a:cubicBezTo>
                  <a:pt x="9426" y="24167"/>
                  <a:pt x="9396" y="24020"/>
                  <a:pt x="9396" y="23903"/>
                </a:cubicBezTo>
                <a:cubicBezTo>
                  <a:pt x="9602" y="22817"/>
                  <a:pt x="9778" y="21701"/>
                  <a:pt x="9984" y="20614"/>
                </a:cubicBezTo>
                <a:close/>
                <a:moveTo>
                  <a:pt x="7576" y="24373"/>
                </a:moveTo>
                <a:cubicBezTo>
                  <a:pt x="7576" y="24666"/>
                  <a:pt x="7547" y="24931"/>
                  <a:pt x="7547" y="25224"/>
                </a:cubicBezTo>
                <a:lnTo>
                  <a:pt x="7517" y="25459"/>
                </a:lnTo>
                <a:lnTo>
                  <a:pt x="7370" y="25400"/>
                </a:lnTo>
                <a:cubicBezTo>
                  <a:pt x="7459" y="25048"/>
                  <a:pt x="7517" y="24725"/>
                  <a:pt x="7576" y="24373"/>
                </a:cubicBezTo>
                <a:close/>
                <a:moveTo>
                  <a:pt x="3759" y="23932"/>
                </a:moveTo>
                <a:lnTo>
                  <a:pt x="3759" y="23932"/>
                </a:lnTo>
                <a:cubicBezTo>
                  <a:pt x="3730" y="24696"/>
                  <a:pt x="3759" y="25459"/>
                  <a:pt x="3759" y="26223"/>
                </a:cubicBezTo>
                <a:cubicBezTo>
                  <a:pt x="3700" y="26076"/>
                  <a:pt x="3612" y="25929"/>
                  <a:pt x="3524" y="25782"/>
                </a:cubicBezTo>
                <a:cubicBezTo>
                  <a:pt x="3465" y="25694"/>
                  <a:pt x="3407" y="25606"/>
                  <a:pt x="3319" y="25547"/>
                </a:cubicBezTo>
                <a:cubicBezTo>
                  <a:pt x="3319" y="25488"/>
                  <a:pt x="3348" y="25430"/>
                  <a:pt x="3377" y="25400"/>
                </a:cubicBezTo>
                <a:cubicBezTo>
                  <a:pt x="3495" y="24901"/>
                  <a:pt x="3612" y="24402"/>
                  <a:pt x="3759" y="23932"/>
                </a:cubicBezTo>
                <a:close/>
                <a:moveTo>
                  <a:pt x="13713" y="22875"/>
                </a:moveTo>
                <a:lnTo>
                  <a:pt x="13713" y="23051"/>
                </a:lnTo>
                <a:cubicBezTo>
                  <a:pt x="13713" y="23198"/>
                  <a:pt x="13742" y="23345"/>
                  <a:pt x="13801" y="23463"/>
                </a:cubicBezTo>
                <a:cubicBezTo>
                  <a:pt x="13713" y="24050"/>
                  <a:pt x="13595" y="24608"/>
                  <a:pt x="13478" y="25166"/>
                </a:cubicBezTo>
                <a:cubicBezTo>
                  <a:pt x="13478" y="25224"/>
                  <a:pt x="13478" y="25283"/>
                  <a:pt x="13478" y="25312"/>
                </a:cubicBezTo>
                <a:cubicBezTo>
                  <a:pt x="13360" y="25723"/>
                  <a:pt x="13272" y="26134"/>
                  <a:pt x="13155" y="26516"/>
                </a:cubicBezTo>
                <a:cubicBezTo>
                  <a:pt x="13243" y="25782"/>
                  <a:pt x="13331" y="25019"/>
                  <a:pt x="13419" y="24255"/>
                </a:cubicBezTo>
                <a:cubicBezTo>
                  <a:pt x="13507" y="23786"/>
                  <a:pt x="13625" y="23345"/>
                  <a:pt x="13713" y="22875"/>
                </a:cubicBezTo>
                <a:close/>
                <a:moveTo>
                  <a:pt x="940" y="26369"/>
                </a:moveTo>
                <a:cubicBezTo>
                  <a:pt x="999" y="26369"/>
                  <a:pt x="1058" y="26399"/>
                  <a:pt x="1116" y="26428"/>
                </a:cubicBezTo>
                <a:cubicBezTo>
                  <a:pt x="1204" y="26780"/>
                  <a:pt x="1322" y="27191"/>
                  <a:pt x="1410" y="27544"/>
                </a:cubicBezTo>
                <a:cubicBezTo>
                  <a:pt x="1204" y="27162"/>
                  <a:pt x="1058" y="26780"/>
                  <a:pt x="940" y="26369"/>
                </a:cubicBezTo>
                <a:close/>
                <a:moveTo>
                  <a:pt x="5961" y="27514"/>
                </a:moveTo>
                <a:cubicBezTo>
                  <a:pt x="5990" y="27603"/>
                  <a:pt x="6020" y="27661"/>
                  <a:pt x="6049" y="27749"/>
                </a:cubicBezTo>
                <a:cubicBezTo>
                  <a:pt x="6225" y="28160"/>
                  <a:pt x="6431" y="28571"/>
                  <a:pt x="6666" y="28983"/>
                </a:cubicBezTo>
                <a:cubicBezTo>
                  <a:pt x="6460" y="28748"/>
                  <a:pt x="6255" y="28542"/>
                  <a:pt x="6020" y="28337"/>
                </a:cubicBezTo>
                <a:cubicBezTo>
                  <a:pt x="5990" y="28072"/>
                  <a:pt x="5961" y="27779"/>
                  <a:pt x="5961" y="27514"/>
                </a:cubicBezTo>
                <a:close/>
                <a:moveTo>
                  <a:pt x="6930" y="29281"/>
                </a:moveTo>
                <a:cubicBezTo>
                  <a:pt x="6957" y="29299"/>
                  <a:pt x="6982" y="29317"/>
                  <a:pt x="7018" y="29335"/>
                </a:cubicBezTo>
                <a:cubicBezTo>
                  <a:pt x="7136" y="29394"/>
                  <a:pt x="7253" y="29452"/>
                  <a:pt x="7400" y="29452"/>
                </a:cubicBezTo>
                <a:lnTo>
                  <a:pt x="7400" y="29893"/>
                </a:lnTo>
                <a:cubicBezTo>
                  <a:pt x="7261" y="29671"/>
                  <a:pt x="7096" y="29475"/>
                  <a:pt x="6930" y="29281"/>
                </a:cubicBezTo>
                <a:close/>
                <a:moveTo>
                  <a:pt x="15298" y="29100"/>
                </a:moveTo>
                <a:lnTo>
                  <a:pt x="15298" y="29100"/>
                </a:lnTo>
                <a:cubicBezTo>
                  <a:pt x="15005" y="30656"/>
                  <a:pt x="14623" y="32330"/>
                  <a:pt x="13713" y="33622"/>
                </a:cubicBezTo>
                <a:cubicBezTo>
                  <a:pt x="13771" y="33534"/>
                  <a:pt x="13801" y="33445"/>
                  <a:pt x="13830" y="33357"/>
                </a:cubicBezTo>
                <a:cubicBezTo>
                  <a:pt x="14006" y="32506"/>
                  <a:pt x="14212" y="31713"/>
                  <a:pt x="14447" y="30891"/>
                </a:cubicBezTo>
                <a:cubicBezTo>
                  <a:pt x="14476" y="30832"/>
                  <a:pt x="14476" y="30774"/>
                  <a:pt x="14505" y="30715"/>
                </a:cubicBezTo>
                <a:lnTo>
                  <a:pt x="14535" y="30480"/>
                </a:lnTo>
                <a:cubicBezTo>
                  <a:pt x="14564" y="30421"/>
                  <a:pt x="14593" y="30363"/>
                  <a:pt x="14593" y="30333"/>
                </a:cubicBezTo>
                <a:cubicBezTo>
                  <a:pt x="14828" y="29922"/>
                  <a:pt x="15063" y="29540"/>
                  <a:pt x="15269" y="29129"/>
                </a:cubicBezTo>
                <a:lnTo>
                  <a:pt x="15298" y="29100"/>
                </a:lnTo>
                <a:close/>
                <a:moveTo>
                  <a:pt x="13683" y="33651"/>
                </a:moveTo>
                <a:lnTo>
                  <a:pt x="13683" y="33651"/>
                </a:lnTo>
                <a:cubicBezTo>
                  <a:pt x="13566" y="33798"/>
                  <a:pt x="13478" y="33945"/>
                  <a:pt x="13360" y="34091"/>
                </a:cubicBezTo>
                <a:lnTo>
                  <a:pt x="13360" y="34062"/>
                </a:lnTo>
                <a:cubicBezTo>
                  <a:pt x="13213" y="34238"/>
                  <a:pt x="13067" y="34356"/>
                  <a:pt x="12861" y="34473"/>
                </a:cubicBezTo>
                <a:cubicBezTo>
                  <a:pt x="12949" y="34268"/>
                  <a:pt x="13008" y="34062"/>
                  <a:pt x="13096" y="33827"/>
                </a:cubicBezTo>
                <a:cubicBezTo>
                  <a:pt x="13147" y="33842"/>
                  <a:pt x="13201" y="33849"/>
                  <a:pt x="13254" y="33849"/>
                </a:cubicBezTo>
                <a:cubicBezTo>
                  <a:pt x="13414" y="33849"/>
                  <a:pt x="13573" y="33783"/>
                  <a:pt x="13683" y="33651"/>
                </a:cubicBezTo>
                <a:close/>
                <a:moveTo>
                  <a:pt x="8956" y="33680"/>
                </a:moveTo>
                <a:cubicBezTo>
                  <a:pt x="9015" y="33710"/>
                  <a:pt x="9073" y="33710"/>
                  <a:pt x="9132" y="33710"/>
                </a:cubicBezTo>
                <a:cubicBezTo>
                  <a:pt x="9367" y="33768"/>
                  <a:pt x="9573" y="33827"/>
                  <a:pt x="9807" y="33857"/>
                </a:cubicBezTo>
                <a:cubicBezTo>
                  <a:pt x="9918" y="34214"/>
                  <a:pt x="10234" y="34417"/>
                  <a:pt x="10587" y="34417"/>
                </a:cubicBezTo>
                <a:cubicBezTo>
                  <a:pt x="10611" y="34417"/>
                  <a:pt x="10635" y="34416"/>
                  <a:pt x="10659" y="34414"/>
                </a:cubicBezTo>
                <a:cubicBezTo>
                  <a:pt x="10659" y="34473"/>
                  <a:pt x="10688" y="34503"/>
                  <a:pt x="10688" y="34532"/>
                </a:cubicBezTo>
                <a:cubicBezTo>
                  <a:pt x="10101" y="34326"/>
                  <a:pt x="9514" y="34033"/>
                  <a:pt x="8956" y="33710"/>
                </a:cubicBezTo>
                <a:lnTo>
                  <a:pt x="8956" y="33680"/>
                </a:lnTo>
                <a:close/>
                <a:moveTo>
                  <a:pt x="7876" y="0"/>
                </a:moveTo>
                <a:cubicBezTo>
                  <a:pt x="7746" y="0"/>
                  <a:pt x="7617" y="1"/>
                  <a:pt x="7488" y="3"/>
                </a:cubicBezTo>
                <a:cubicBezTo>
                  <a:pt x="5756" y="61"/>
                  <a:pt x="3876" y="355"/>
                  <a:pt x="2790" y="1823"/>
                </a:cubicBezTo>
                <a:cubicBezTo>
                  <a:pt x="1733" y="3262"/>
                  <a:pt x="1439" y="5229"/>
                  <a:pt x="1234" y="6932"/>
                </a:cubicBezTo>
                <a:cubicBezTo>
                  <a:pt x="970" y="9340"/>
                  <a:pt x="852" y="11747"/>
                  <a:pt x="852" y="14155"/>
                </a:cubicBezTo>
                <a:cubicBezTo>
                  <a:pt x="852" y="16181"/>
                  <a:pt x="881" y="18207"/>
                  <a:pt x="705" y="20203"/>
                </a:cubicBezTo>
                <a:cubicBezTo>
                  <a:pt x="500" y="22406"/>
                  <a:pt x="1" y="24754"/>
                  <a:pt x="617" y="26898"/>
                </a:cubicBezTo>
                <a:cubicBezTo>
                  <a:pt x="1087" y="28571"/>
                  <a:pt x="2467" y="29775"/>
                  <a:pt x="3818" y="30803"/>
                </a:cubicBezTo>
                <a:cubicBezTo>
                  <a:pt x="4464" y="31361"/>
                  <a:pt x="5139" y="31889"/>
                  <a:pt x="5873" y="32330"/>
                </a:cubicBezTo>
                <a:lnTo>
                  <a:pt x="6137" y="32565"/>
                </a:lnTo>
                <a:cubicBezTo>
                  <a:pt x="6636" y="33034"/>
                  <a:pt x="7194" y="33504"/>
                  <a:pt x="7693" y="33945"/>
                </a:cubicBezTo>
                <a:cubicBezTo>
                  <a:pt x="7830" y="34065"/>
                  <a:pt x="7997" y="34124"/>
                  <a:pt x="8171" y="34124"/>
                </a:cubicBezTo>
                <a:cubicBezTo>
                  <a:pt x="8295" y="34124"/>
                  <a:pt x="8423" y="34094"/>
                  <a:pt x="8545" y="34033"/>
                </a:cubicBezTo>
                <a:cubicBezTo>
                  <a:pt x="9279" y="34473"/>
                  <a:pt x="10042" y="34825"/>
                  <a:pt x="10865" y="35090"/>
                </a:cubicBezTo>
                <a:cubicBezTo>
                  <a:pt x="11205" y="35191"/>
                  <a:pt x="11521" y="35239"/>
                  <a:pt x="11815" y="35239"/>
                </a:cubicBezTo>
                <a:cubicBezTo>
                  <a:pt x="14662" y="35239"/>
                  <a:pt x="15404" y="30810"/>
                  <a:pt x="15856" y="28601"/>
                </a:cubicBezTo>
                <a:cubicBezTo>
                  <a:pt x="15944" y="28160"/>
                  <a:pt x="16032" y="27720"/>
                  <a:pt x="16120" y="27280"/>
                </a:cubicBezTo>
                <a:cubicBezTo>
                  <a:pt x="16678" y="25811"/>
                  <a:pt x="17001" y="24285"/>
                  <a:pt x="17089" y="22728"/>
                </a:cubicBezTo>
                <a:cubicBezTo>
                  <a:pt x="17089" y="22464"/>
                  <a:pt x="16972" y="22229"/>
                  <a:pt x="16766" y="22112"/>
                </a:cubicBezTo>
                <a:cubicBezTo>
                  <a:pt x="16854" y="21143"/>
                  <a:pt x="16942" y="20203"/>
                  <a:pt x="17001" y="19264"/>
                </a:cubicBezTo>
                <a:cubicBezTo>
                  <a:pt x="17295" y="15417"/>
                  <a:pt x="17442" y="11542"/>
                  <a:pt x="17060" y="7695"/>
                </a:cubicBezTo>
                <a:cubicBezTo>
                  <a:pt x="16884" y="5904"/>
                  <a:pt x="16590" y="2234"/>
                  <a:pt x="14388" y="1706"/>
                </a:cubicBezTo>
                <a:cubicBezTo>
                  <a:pt x="14360" y="1699"/>
                  <a:pt x="14332" y="1695"/>
                  <a:pt x="14306" y="1695"/>
                </a:cubicBezTo>
                <a:cubicBezTo>
                  <a:pt x="14218" y="1695"/>
                  <a:pt x="14139" y="1733"/>
                  <a:pt x="14094" y="1823"/>
                </a:cubicBezTo>
                <a:cubicBezTo>
                  <a:pt x="14036" y="1808"/>
                  <a:pt x="13977" y="1801"/>
                  <a:pt x="13922" y="1801"/>
                </a:cubicBezTo>
                <a:cubicBezTo>
                  <a:pt x="13867" y="1801"/>
                  <a:pt x="13815" y="1808"/>
                  <a:pt x="13771" y="1823"/>
                </a:cubicBezTo>
                <a:cubicBezTo>
                  <a:pt x="13742" y="1735"/>
                  <a:pt x="13713" y="1647"/>
                  <a:pt x="13713" y="1559"/>
                </a:cubicBezTo>
                <a:cubicBezTo>
                  <a:pt x="13630" y="1209"/>
                  <a:pt x="13304" y="990"/>
                  <a:pt x="12974" y="990"/>
                </a:cubicBezTo>
                <a:cubicBezTo>
                  <a:pt x="12833" y="990"/>
                  <a:pt x="12691" y="1030"/>
                  <a:pt x="12568" y="1118"/>
                </a:cubicBezTo>
                <a:cubicBezTo>
                  <a:pt x="12333" y="971"/>
                  <a:pt x="12127" y="854"/>
                  <a:pt x="11892" y="766"/>
                </a:cubicBezTo>
                <a:lnTo>
                  <a:pt x="11892" y="766"/>
                </a:lnTo>
                <a:cubicBezTo>
                  <a:pt x="12685" y="854"/>
                  <a:pt x="13478" y="1001"/>
                  <a:pt x="14241" y="1148"/>
                </a:cubicBezTo>
                <a:cubicBezTo>
                  <a:pt x="14260" y="1151"/>
                  <a:pt x="14278" y="1153"/>
                  <a:pt x="14296" y="1153"/>
                </a:cubicBezTo>
                <a:cubicBezTo>
                  <a:pt x="14580" y="1153"/>
                  <a:pt x="14694" y="733"/>
                  <a:pt x="14417" y="678"/>
                </a:cubicBezTo>
                <a:cubicBezTo>
                  <a:pt x="12255" y="234"/>
                  <a:pt x="10066" y="0"/>
                  <a:pt x="7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1" name="Google Shape;1621;p8"/>
          <p:cNvGrpSpPr/>
          <p:nvPr/>
        </p:nvGrpSpPr>
        <p:grpSpPr>
          <a:xfrm>
            <a:off x="8352359" y="-88602"/>
            <a:ext cx="919879" cy="911715"/>
            <a:chOff x="2773525" y="3137475"/>
            <a:chExt cx="715525" cy="709175"/>
          </a:xfrm>
        </p:grpSpPr>
        <p:sp>
          <p:nvSpPr>
            <p:cNvPr id="1622" name="Google Shape;1622;p8"/>
            <p:cNvSpPr/>
            <p:nvPr/>
          </p:nvSpPr>
          <p:spPr>
            <a:xfrm>
              <a:off x="2826050" y="3210250"/>
              <a:ext cx="400425" cy="268275"/>
            </a:xfrm>
            <a:custGeom>
              <a:avLst/>
              <a:gdLst/>
              <a:ahLst/>
              <a:cxnLst/>
              <a:rect l="l" t="t" r="r" b="b"/>
              <a:pathLst>
                <a:path w="16017" h="10731" extrusionOk="0">
                  <a:moveTo>
                    <a:pt x="15458" y="1"/>
                  </a:moveTo>
                  <a:cubicBezTo>
                    <a:pt x="15402" y="1"/>
                    <a:pt x="15343" y="13"/>
                    <a:pt x="15281" y="42"/>
                  </a:cubicBezTo>
                  <a:cubicBezTo>
                    <a:pt x="9967" y="2890"/>
                    <a:pt x="5034" y="6413"/>
                    <a:pt x="277" y="10142"/>
                  </a:cubicBezTo>
                  <a:cubicBezTo>
                    <a:pt x="0" y="10373"/>
                    <a:pt x="268" y="10731"/>
                    <a:pt x="566" y="10731"/>
                  </a:cubicBezTo>
                  <a:cubicBezTo>
                    <a:pt x="647" y="10731"/>
                    <a:pt x="730" y="10704"/>
                    <a:pt x="806" y="10641"/>
                  </a:cubicBezTo>
                  <a:cubicBezTo>
                    <a:pt x="5504" y="6971"/>
                    <a:pt x="10378" y="3477"/>
                    <a:pt x="15663" y="688"/>
                  </a:cubicBezTo>
                  <a:cubicBezTo>
                    <a:pt x="16017" y="486"/>
                    <a:pt x="15805" y="1"/>
                    <a:pt x="154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8"/>
            <p:cNvSpPr/>
            <p:nvPr/>
          </p:nvSpPr>
          <p:spPr>
            <a:xfrm>
              <a:off x="2846300" y="3228875"/>
              <a:ext cx="496450" cy="360875"/>
            </a:xfrm>
            <a:custGeom>
              <a:avLst/>
              <a:gdLst/>
              <a:ahLst/>
              <a:cxnLst/>
              <a:rect l="l" t="t" r="r" b="b"/>
              <a:pathLst>
                <a:path w="19858" h="14435" extrusionOk="0">
                  <a:moveTo>
                    <a:pt x="19290" y="1"/>
                  </a:moveTo>
                  <a:cubicBezTo>
                    <a:pt x="19210" y="1"/>
                    <a:pt x="19127" y="27"/>
                    <a:pt x="19052" y="90"/>
                  </a:cubicBezTo>
                  <a:cubicBezTo>
                    <a:pt x="13179" y="5140"/>
                    <a:pt x="6573" y="9221"/>
                    <a:pt x="289" y="13743"/>
                  </a:cubicBezTo>
                  <a:cubicBezTo>
                    <a:pt x="0" y="13960"/>
                    <a:pt x="186" y="14434"/>
                    <a:pt x="473" y="14434"/>
                  </a:cubicBezTo>
                  <a:cubicBezTo>
                    <a:pt x="536" y="14434"/>
                    <a:pt x="603" y="14412"/>
                    <a:pt x="671" y="14359"/>
                  </a:cubicBezTo>
                  <a:cubicBezTo>
                    <a:pt x="7013" y="9838"/>
                    <a:pt x="13649" y="5698"/>
                    <a:pt x="19580" y="618"/>
                  </a:cubicBezTo>
                  <a:cubicBezTo>
                    <a:pt x="19858" y="364"/>
                    <a:pt x="19589" y="1"/>
                    <a:pt x="192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8"/>
            <p:cNvSpPr/>
            <p:nvPr/>
          </p:nvSpPr>
          <p:spPr>
            <a:xfrm>
              <a:off x="2857425" y="3283625"/>
              <a:ext cx="503625" cy="354975"/>
            </a:xfrm>
            <a:custGeom>
              <a:avLst/>
              <a:gdLst/>
              <a:ahLst/>
              <a:cxnLst/>
              <a:rect l="l" t="t" r="r" b="b"/>
              <a:pathLst>
                <a:path w="20145" h="14199" extrusionOk="0">
                  <a:moveTo>
                    <a:pt x="19587" y="1"/>
                  </a:moveTo>
                  <a:cubicBezTo>
                    <a:pt x="19504" y="1"/>
                    <a:pt x="19418" y="31"/>
                    <a:pt x="19341" y="102"/>
                  </a:cubicBezTo>
                  <a:cubicBezTo>
                    <a:pt x="13674" y="5446"/>
                    <a:pt x="6862" y="9351"/>
                    <a:pt x="344" y="13520"/>
                  </a:cubicBezTo>
                  <a:cubicBezTo>
                    <a:pt x="0" y="13716"/>
                    <a:pt x="210" y="14199"/>
                    <a:pt x="511" y="14199"/>
                  </a:cubicBezTo>
                  <a:cubicBezTo>
                    <a:pt x="570" y="14199"/>
                    <a:pt x="633" y="14180"/>
                    <a:pt x="696" y="14137"/>
                  </a:cubicBezTo>
                  <a:cubicBezTo>
                    <a:pt x="7273" y="9938"/>
                    <a:pt x="14144" y="6003"/>
                    <a:pt x="19869" y="630"/>
                  </a:cubicBezTo>
                  <a:cubicBezTo>
                    <a:pt x="20144" y="378"/>
                    <a:pt x="19883" y="1"/>
                    <a:pt x="195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8"/>
            <p:cNvSpPr/>
            <p:nvPr/>
          </p:nvSpPr>
          <p:spPr>
            <a:xfrm>
              <a:off x="2894125" y="3319775"/>
              <a:ext cx="520825" cy="355550"/>
            </a:xfrm>
            <a:custGeom>
              <a:avLst/>
              <a:gdLst/>
              <a:ahLst/>
              <a:cxnLst/>
              <a:rect l="l" t="t" r="r" b="b"/>
              <a:pathLst>
                <a:path w="20833" h="14222" extrusionOk="0">
                  <a:moveTo>
                    <a:pt x="20351" y="1"/>
                  </a:moveTo>
                  <a:cubicBezTo>
                    <a:pt x="20292" y="1"/>
                    <a:pt x="20228" y="20"/>
                    <a:pt x="20163" y="65"/>
                  </a:cubicBezTo>
                  <a:cubicBezTo>
                    <a:pt x="13703" y="4792"/>
                    <a:pt x="7156" y="9373"/>
                    <a:pt x="344" y="13542"/>
                  </a:cubicBezTo>
                  <a:cubicBezTo>
                    <a:pt x="0" y="13738"/>
                    <a:pt x="210" y="14221"/>
                    <a:pt x="511" y="14221"/>
                  </a:cubicBezTo>
                  <a:cubicBezTo>
                    <a:pt x="570" y="14221"/>
                    <a:pt x="633" y="14202"/>
                    <a:pt x="696" y="14159"/>
                  </a:cubicBezTo>
                  <a:cubicBezTo>
                    <a:pt x="7537" y="9989"/>
                    <a:pt x="14085" y="5409"/>
                    <a:pt x="20515" y="711"/>
                  </a:cubicBezTo>
                  <a:cubicBezTo>
                    <a:pt x="20832" y="467"/>
                    <a:pt x="20643" y="1"/>
                    <a:pt x="203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8"/>
            <p:cNvSpPr/>
            <p:nvPr/>
          </p:nvSpPr>
          <p:spPr>
            <a:xfrm>
              <a:off x="2773525" y="3152875"/>
              <a:ext cx="715525" cy="681200"/>
            </a:xfrm>
            <a:custGeom>
              <a:avLst/>
              <a:gdLst/>
              <a:ahLst/>
              <a:cxnLst/>
              <a:rect l="l" t="t" r="r" b="b"/>
              <a:pa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y="722"/>
                    <a:pt x="17617" y="869"/>
                    <a:pt x="18469" y="1104"/>
                  </a:cubicBezTo>
                  <a:cubicBezTo>
                    <a:pt x="18527" y="1133"/>
                    <a:pt x="18586" y="1133"/>
                    <a:pt x="18674" y="1133"/>
                  </a:cubicBezTo>
                  <a:lnTo>
                    <a:pt x="18733" y="1133"/>
                  </a:lnTo>
                  <a:cubicBezTo>
                    <a:pt x="18814" y="1126"/>
                    <a:pt x="18895" y="1123"/>
                    <a:pt x="18975" y="1123"/>
                  </a:cubicBezTo>
                  <a:cubicBezTo>
                    <a:pt x="20936" y="1123"/>
                    <a:pt x="22718" y="3127"/>
                    <a:pt x="23959" y="4480"/>
                  </a:cubicBezTo>
                  <a:cubicBezTo>
                    <a:pt x="24781" y="5361"/>
                    <a:pt x="25486" y="6389"/>
                    <a:pt x="26044" y="7475"/>
                  </a:cubicBezTo>
                  <a:cubicBezTo>
                    <a:pt x="19555" y="12437"/>
                    <a:pt x="12714" y="16930"/>
                    <a:pt x="5902" y="21422"/>
                  </a:cubicBezTo>
                  <a:cubicBezTo>
                    <a:pt x="5558" y="21643"/>
                    <a:pt x="5768" y="22130"/>
                    <a:pt x="6069" y="22130"/>
                  </a:cubicBezTo>
                  <a:cubicBezTo>
                    <a:pt x="6129" y="22130"/>
                    <a:pt x="6191" y="22111"/>
                    <a:pt x="6254" y="22068"/>
                  </a:cubicBezTo>
                  <a:cubicBezTo>
                    <a:pt x="13066" y="17605"/>
                    <a:pt x="19878" y="13113"/>
                    <a:pt x="26338" y="8150"/>
                  </a:cubicBezTo>
                  <a:cubicBezTo>
                    <a:pt x="26426" y="8327"/>
                    <a:pt x="26484" y="8473"/>
                    <a:pt x="26573" y="8650"/>
                  </a:cubicBezTo>
                  <a:cubicBezTo>
                    <a:pt x="26690" y="9002"/>
                    <a:pt x="26807" y="9354"/>
                    <a:pt x="26925" y="9707"/>
                  </a:cubicBezTo>
                  <a:cubicBezTo>
                    <a:pt x="26896" y="9707"/>
                    <a:pt x="26896" y="9736"/>
                    <a:pt x="26866" y="9736"/>
                  </a:cubicBezTo>
                  <a:cubicBezTo>
                    <a:pt x="20730" y="14845"/>
                    <a:pt x="13829" y="18809"/>
                    <a:pt x="7194" y="23184"/>
                  </a:cubicBezTo>
                  <a:cubicBezTo>
                    <a:pt x="4610" y="21422"/>
                    <a:pt x="2672" y="18809"/>
                    <a:pt x="1997" y="15843"/>
                  </a:cubicBezTo>
                  <a:cubicBezTo>
                    <a:pt x="8133" y="11204"/>
                    <a:pt x="14798" y="7358"/>
                    <a:pt x="20935" y="2719"/>
                  </a:cubicBezTo>
                  <a:cubicBezTo>
                    <a:pt x="21252" y="2475"/>
                    <a:pt x="21043" y="2008"/>
                    <a:pt x="20761" y="2008"/>
                  </a:cubicBezTo>
                  <a:cubicBezTo>
                    <a:pt x="20703" y="2008"/>
                    <a:pt x="20642" y="2028"/>
                    <a:pt x="20583" y="2073"/>
                  </a:cubicBezTo>
                  <a:cubicBezTo>
                    <a:pt x="14505" y="6653"/>
                    <a:pt x="7928" y="10499"/>
                    <a:pt x="1850" y="15021"/>
                  </a:cubicBezTo>
                  <a:cubicBezTo>
                    <a:pt x="1703" y="13905"/>
                    <a:pt x="1732" y="12760"/>
                    <a:pt x="1938" y="11674"/>
                  </a:cubicBezTo>
                  <a:cubicBezTo>
                    <a:pt x="1967" y="11498"/>
                    <a:pt x="2026" y="11351"/>
                    <a:pt x="2055" y="11175"/>
                  </a:cubicBezTo>
                  <a:cubicBezTo>
                    <a:pt x="6225" y="7769"/>
                    <a:pt x="10423" y="4275"/>
                    <a:pt x="15503" y="2278"/>
                  </a:cubicBezTo>
                  <a:cubicBezTo>
                    <a:pt x="15871" y="2121"/>
                    <a:pt x="15769" y="1517"/>
                    <a:pt x="15428" y="1517"/>
                  </a:cubicBezTo>
                  <a:cubicBezTo>
                    <a:pt x="15388" y="1517"/>
                    <a:pt x="15344" y="1525"/>
                    <a:pt x="15298" y="1544"/>
                  </a:cubicBezTo>
                  <a:cubicBezTo>
                    <a:pt x="10482" y="3453"/>
                    <a:pt x="6430" y="6653"/>
                    <a:pt x="2437" y="9912"/>
                  </a:cubicBezTo>
                  <a:cubicBezTo>
                    <a:pt x="2672" y="9325"/>
                    <a:pt x="2966" y="8738"/>
                    <a:pt x="3289" y="8209"/>
                  </a:cubicBezTo>
                  <a:cubicBezTo>
                    <a:pt x="7370" y="5625"/>
                    <a:pt x="11187" y="2601"/>
                    <a:pt x="15709" y="810"/>
                  </a:cubicBezTo>
                  <a:cubicBezTo>
                    <a:pt x="15767" y="781"/>
                    <a:pt x="15797" y="751"/>
                    <a:pt x="15826" y="722"/>
                  </a:cubicBezTo>
                  <a:close/>
                  <a:moveTo>
                    <a:pt x="27130" y="10470"/>
                  </a:moveTo>
                  <a:cubicBezTo>
                    <a:pt x="27160" y="10734"/>
                    <a:pt x="27218" y="10969"/>
                    <a:pt x="27248" y="11233"/>
                  </a:cubicBezTo>
                  <a:cubicBezTo>
                    <a:pt x="21698" y="16313"/>
                    <a:pt x="15004" y="19866"/>
                    <a:pt x="8838" y="24094"/>
                  </a:cubicBezTo>
                  <a:lnTo>
                    <a:pt x="8809" y="24123"/>
                  </a:lnTo>
                  <a:cubicBezTo>
                    <a:pt x="8486" y="23976"/>
                    <a:pt x="8163" y="23800"/>
                    <a:pt x="7840" y="23595"/>
                  </a:cubicBezTo>
                  <a:cubicBezTo>
                    <a:pt x="14358" y="19337"/>
                    <a:pt x="21111" y="15403"/>
                    <a:pt x="27130" y="10470"/>
                  </a:cubicBezTo>
                  <a:close/>
                  <a:moveTo>
                    <a:pt x="26338" y="17752"/>
                  </a:moveTo>
                  <a:lnTo>
                    <a:pt x="26338" y="17752"/>
                  </a:lnTo>
                  <a:cubicBezTo>
                    <a:pt x="25956" y="18633"/>
                    <a:pt x="25486" y="19484"/>
                    <a:pt x="24899" y="20247"/>
                  </a:cubicBezTo>
                  <a:cubicBezTo>
                    <a:pt x="22432" y="21980"/>
                    <a:pt x="19878" y="23565"/>
                    <a:pt x="17294" y="25151"/>
                  </a:cubicBezTo>
                  <a:cubicBezTo>
                    <a:pt x="16648" y="25298"/>
                    <a:pt x="15973" y="25386"/>
                    <a:pt x="15298" y="25444"/>
                  </a:cubicBezTo>
                  <a:cubicBezTo>
                    <a:pt x="18938" y="22802"/>
                    <a:pt x="22755" y="20482"/>
                    <a:pt x="26338" y="17752"/>
                  </a:cubicBezTo>
                  <a:close/>
                  <a:moveTo>
                    <a:pt x="27365" y="12144"/>
                  </a:moveTo>
                  <a:lnTo>
                    <a:pt x="27365" y="12144"/>
                  </a:lnTo>
                  <a:cubicBezTo>
                    <a:pt x="27424" y="13612"/>
                    <a:pt x="27248" y="15080"/>
                    <a:pt x="26807" y="16489"/>
                  </a:cubicBezTo>
                  <a:lnTo>
                    <a:pt x="26807" y="16460"/>
                  </a:lnTo>
                  <a:cubicBezTo>
                    <a:pt x="22726" y="19690"/>
                    <a:pt x="18204" y="22332"/>
                    <a:pt x="14035" y="25474"/>
                  </a:cubicBezTo>
                  <a:cubicBezTo>
                    <a:pt x="13448" y="25444"/>
                    <a:pt x="12831" y="25386"/>
                    <a:pt x="12244" y="25268"/>
                  </a:cubicBezTo>
                  <a:cubicBezTo>
                    <a:pt x="16795" y="21422"/>
                    <a:pt x="22315" y="18956"/>
                    <a:pt x="26896" y="15139"/>
                  </a:cubicBezTo>
                  <a:cubicBezTo>
                    <a:pt x="27199" y="14905"/>
                    <a:pt x="26928" y="14524"/>
                    <a:pt x="26627" y="14524"/>
                  </a:cubicBezTo>
                  <a:cubicBezTo>
                    <a:pt x="26549" y="14524"/>
                    <a:pt x="26469" y="14550"/>
                    <a:pt x="26396" y="14610"/>
                  </a:cubicBezTo>
                  <a:cubicBezTo>
                    <a:pt x="21669" y="18544"/>
                    <a:pt x="15973" y="21040"/>
                    <a:pt x="11363" y="25063"/>
                  </a:cubicBezTo>
                  <a:cubicBezTo>
                    <a:pt x="10746" y="24916"/>
                    <a:pt x="10159" y="24710"/>
                    <a:pt x="9601" y="24476"/>
                  </a:cubicBezTo>
                  <a:cubicBezTo>
                    <a:pt x="15562" y="20453"/>
                    <a:pt x="21933" y="16959"/>
                    <a:pt x="27365" y="12144"/>
                  </a:cubicBezTo>
                  <a:close/>
                  <a:moveTo>
                    <a:pt x="15700" y="1"/>
                  </a:moveTo>
                  <a:cubicBezTo>
                    <a:pt x="10704" y="1"/>
                    <a:pt x="5617" y="3319"/>
                    <a:pt x="2907" y="7593"/>
                  </a:cubicBezTo>
                  <a:cubicBezTo>
                    <a:pt x="2437" y="7886"/>
                    <a:pt x="1967" y="8180"/>
                    <a:pt x="1468" y="8473"/>
                  </a:cubicBezTo>
                  <a:cubicBezTo>
                    <a:pt x="1163" y="8677"/>
                    <a:pt x="1365" y="9124"/>
                    <a:pt x="1692" y="9124"/>
                  </a:cubicBezTo>
                  <a:cubicBezTo>
                    <a:pt x="1742" y="9124"/>
                    <a:pt x="1795" y="9113"/>
                    <a:pt x="1850" y="9090"/>
                  </a:cubicBezTo>
                  <a:cubicBezTo>
                    <a:pt x="1938" y="9031"/>
                    <a:pt x="2055" y="8973"/>
                    <a:pt x="2143" y="8914"/>
                  </a:cubicBezTo>
                  <a:lnTo>
                    <a:pt x="2143" y="8914"/>
                  </a:lnTo>
                  <a:cubicBezTo>
                    <a:pt x="1850" y="9501"/>
                    <a:pt x="1615" y="10118"/>
                    <a:pt x="1409" y="10734"/>
                  </a:cubicBezTo>
                  <a:lnTo>
                    <a:pt x="1174" y="10940"/>
                  </a:lnTo>
                  <a:cubicBezTo>
                    <a:pt x="998" y="11087"/>
                    <a:pt x="998" y="11380"/>
                    <a:pt x="1204" y="11468"/>
                  </a:cubicBezTo>
                  <a:cubicBezTo>
                    <a:pt x="0" y="16460"/>
                    <a:pt x="2701" y="20952"/>
                    <a:pt x="6724" y="23624"/>
                  </a:cubicBezTo>
                  <a:cubicBezTo>
                    <a:pt x="6700" y="23860"/>
                    <a:pt x="6886" y="24039"/>
                    <a:pt x="7096" y="24039"/>
                  </a:cubicBezTo>
                  <a:cubicBezTo>
                    <a:pt x="7148" y="24039"/>
                    <a:pt x="7201" y="24029"/>
                    <a:pt x="7252" y="24006"/>
                  </a:cubicBezTo>
                  <a:lnTo>
                    <a:pt x="7282" y="24006"/>
                  </a:lnTo>
                  <a:cubicBezTo>
                    <a:pt x="8368" y="24681"/>
                    <a:pt x="9543" y="25210"/>
                    <a:pt x="10776" y="25591"/>
                  </a:cubicBezTo>
                  <a:lnTo>
                    <a:pt x="10717" y="25650"/>
                  </a:lnTo>
                  <a:cubicBezTo>
                    <a:pt x="10445" y="25899"/>
                    <a:pt x="10698" y="26254"/>
                    <a:pt x="10990" y="26254"/>
                  </a:cubicBezTo>
                  <a:cubicBezTo>
                    <a:pt x="11076" y="26254"/>
                    <a:pt x="11165" y="26223"/>
                    <a:pt x="11246" y="26149"/>
                  </a:cubicBezTo>
                  <a:lnTo>
                    <a:pt x="11598" y="25826"/>
                  </a:lnTo>
                  <a:cubicBezTo>
                    <a:pt x="12126" y="25944"/>
                    <a:pt x="12655" y="26061"/>
                    <a:pt x="13183" y="26120"/>
                  </a:cubicBezTo>
                  <a:cubicBezTo>
                    <a:pt x="12968" y="26360"/>
                    <a:pt x="13144" y="26776"/>
                    <a:pt x="13408" y="26776"/>
                  </a:cubicBezTo>
                  <a:cubicBezTo>
                    <a:pt x="13467" y="26776"/>
                    <a:pt x="13530" y="26755"/>
                    <a:pt x="13595" y="26707"/>
                  </a:cubicBezTo>
                  <a:cubicBezTo>
                    <a:pt x="13829" y="26531"/>
                    <a:pt x="14035" y="26384"/>
                    <a:pt x="14270" y="26208"/>
                  </a:cubicBezTo>
                  <a:cubicBezTo>
                    <a:pt x="14501" y="26220"/>
                    <a:pt x="14737" y="26227"/>
                    <a:pt x="14976" y="26227"/>
                  </a:cubicBezTo>
                  <a:cubicBezTo>
                    <a:pt x="15314" y="26227"/>
                    <a:pt x="15658" y="26213"/>
                    <a:pt x="16002" y="26178"/>
                  </a:cubicBezTo>
                  <a:cubicBezTo>
                    <a:pt x="16025" y="26380"/>
                    <a:pt x="16183" y="26513"/>
                    <a:pt x="16362" y="26513"/>
                  </a:cubicBezTo>
                  <a:cubicBezTo>
                    <a:pt x="16417" y="26513"/>
                    <a:pt x="16475" y="26500"/>
                    <a:pt x="16531" y="26472"/>
                  </a:cubicBezTo>
                  <a:lnTo>
                    <a:pt x="17412" y="25944"/>
                  </a:lnTo>
                  <a:cubicBezTo>
                    <a:pt x="17793" y="25856"/>
                    <a:pt x="18175" y="25738"/>
                    <a:pt x="18586" y="25621"/>
                  </a:cubicBezTo>
                  <a:lnTo>
                    <a:pt x="18586" y="25621"/>
                  </a:lnTo>
                  <a:cubicBezTo>
                    <a:pt x="18028" y="25944"/>
                    <a:pt x="17470" y="26267"/>
                    <a:pt x="16912" y="26560"/>
                  </a:cubicBezTo>
                  <a:cubicBezTo>
                    <a:pt x="16559" y="26762"/>
                    <a:pt x="16770" y="27247"/>
                    <a:pt x="17098" y="27247"/>
                  </a:cubicBezTo>
                  <a:cubicBezTo>
                    <a:pt x="17152" y="27247"/>
                    <a:pt x="17208" y="27235"/>
                    <a:pt x="17265" y="27206"/>
                  </a:cubicBezTo>
                  <a:cubicBezTo>
                    <a:pt x="20318" y="25533"/>
                    <a:pt x="23225" y="23624"/>
                    <a:pt x="26338" y="22068"/>
                  </a:cubicBezTo>
                  <a:cubicBezTo>
                    <a:pt x="26691" y="21866"/>
                    <a:pt x="26458" y="21381"/>
                    <a:pt x="26124" y="21381"/>
                  </a:cubicBezTo>
                  <a:cubicBezTo>
                    <a:pt x="26070" y="21381"/>
                    <a:pt x="26013" y="21393"/>
                    <a:pt x="25956" y="21422"/>
                  </a:cubicBezTo>
                  <a:cubicBezTo>
                    <a:pt x="25134" y="21833"/>
                    <a:pt x="24312" y="22303"/>
                    <a:pt x="23490" y="22743"/>
                  </a:cubicBezTo>
                  <a:cubicBezTo>
                    <a:pt x="24135" y="22185"/>
                    <a:pt x="24723" y="21569"/>
                    <a:pt x="25251" y="20893"/>
                  </a:cubicBezTo>
                  <a:cubicBezTo>
                    <a:pt x="25985" y="20365"/>
                    <a:pt x="26690" y="19836"/>
                    <a:pt x="27365" y="19308"/>
                  </a:cubicBezTo>
                  <a:cubicBezTo>
                    <a:pt x="27668" y="19075"/>
                    <a:pt x="27416" y="18693"/>
                    <a:pt x="27108" y="18693"/>
                  </a:cubicBezTo>
                  <a:cubicBezTo>
                    <a:pt x="27028" y="18693"/>
                    <a:pt x="26945" y="18719"/>
                    <a:pt x="26866" y="18779"/>
                  </a:cubicBezTo>
                  <a:cubicBezTo>
                    <a:pt x="26719" y="18897"/>
                    <a:pt x="26573" y="19014"/>
                    <a:pt x="26426" y="19102"/>
                  </a:cubicBezTo>
                  <a:cubicBezTo>
                    <a:pt x="26837" y="18398"/>
                    <a:pt x="27160" y="17664"/>
                    <a:pt x="27424" y="16900"/>
                  </a:cubicBezTo>
                  <a:cubicBezTo>
                    <a:pt x="27659" y="16724"/>
                    <a:pt x="27894" y="16548"/>
                    <a:pt x="28099" y="16372"/>
                  </a:cubicBezTo>
                  <a:cubicBezTo>
                    <a:pt x="28400" y="16126"/>
                    <a:pt x="28141" y="15778"/>
                    <a:pt x="27844" y="15778"/>
                  </a:cubicBezTo>
                  <a:cubicBezTo>
                    <a:pt x="27821" y="15778"/>
                    <a:pt x="27799" y="15780"/>
                    <a:pt x="27776" y="15784"/>
                  </a:cubicBezTo>
                  <a:cubicBezTo>
                    <a:pt x="28099" y="14404"/>
                    <a:pt x="28187" y="12966"/>
                    <a:pt x="28011" y="11556"/>
                  </a:cubicBezTo>
                  <a:cubicBezTo>
                    <a:pt x="28129" y="11439"/>
                    <a:pt x="28246" y="11351"/>
                    <a:pt x="28364" y="11233"/>
                  </a:cubicBezTo>
                  <a:cubicBezTo>
                    <a:pt x="28620" y="10977"/>
                    <a:pt x="28376" y="10627"/>
                    <a:pt x="28088" y="10627"/>
                  </a:cubicBezTo>
                  <a:cubicBezTo>
                    <a:pt x="28014" y="10627"/>
                    <a:pt x="27937" y="10651"/>
                    <a:pt x="27864" y="10705"/>
                  </a:cubicBezTo>
                  <a:cubicBezTo>
                    <a:pt x="27688" y="9677"/>
                    <a:pt x="27365" y="8650"/>
                    <a:pt x="26954" y="7710"/>
                  </a:cubicBezTo>
                  <a:lnTo>
                    <a:pt x="27130" y="7563"/>
                  </a:lnTo>
                  <a:cubicBezTo>
                    <a:pt x="27437" y="7328"/>
                    <a:pt x="27176" y="6960"/>
                    <a:pt x="26864" y="6960"/>
                  </a:cubicBezTo>
                  <a:cubicBezTo>
                    <a:pt x="26787" y="6960"/>
                    <a:pt x="26707" y="6982"/>
                    <a:pt x="26631" y="7035"/>
                  </a:cubicBezTo>
                  <a:cubicBezTo>
                    <a:pt x="25868" y="5625"/>
                    <a:pt x="24899" y="4333"/>
                    <a:pt x="23754" y="3218"/>
                  </a:cubicBezTo>
                  <a:cubicBezTo>
                    <a:pt x="22507" y="1971"/>
                    <a:pt x="20869" y="411"/>
                    <a:pt x="19035" y="411"/>
                  </a:cubicBezTo>
                  <a:cubicBezTo>
                    <a:pt x="18926" y="411"/>
                    <a:pt x="18815" y="417"/>
                    <a:pt x="18704" y="428"/>
                  </a:cubicBezTo>
                  <a:cubicBezTo>
                    <a:pt x="17720" y="137"/>
                    <a:pt x="16712" y="1"/>
                    <a:pt x="15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8"/>
            <p:cNvSpPr/>
            <p:nvPr/>
          </p:nvSpPr>
          <p:spPr>
            <a:xfrm>
              <a:off x="3249425" y="3748750"/>
              <a:ext cx="166275" cy="97900"/>
            </a:xfrm>
            <a:custGeom>
              <a:avLst/>
              <a:gdLst/>
              <a:ahLst/>
              <a:cxnLst/>
              <a:rect l="l" t="t" r="r" b="b"/>
              <a:pathLst>
                <a:path w="6651" h="3916" extrusionOk="0">
                  <a:moveTo>
                    <a:pt x="6136" y="1"/>
                  </a:moveTo>
                  <a:cubicBezTo>
                    <a:pt x="6077" y="1"/>
                    <a:pt x="6015" y="17"/>
                    <a:pt x="5951" y="53"/>
                  </a:cubicBezTo>
                  <a:cubicBezTo>
                    <a:pt x="4101" y="1169"/>
                    <a:pt x="2105" y="1991"/>
                    <a:pt x="313" y="3224"/>
                  </a:cubicBezTo>
                  <a:cubicBezTo>
                    <a:pt x="0" y="3441"/>
                    <a:pt x="182" y="3916"/>
                    <a:pt x="484" y="3916"/>
                  </a:cubicBezTo>
                  <a:cubicBezTo>
                    <a:pt x="550" y="3916"/>
                    <a:pt x="622" y="3893"/>
                    <a:pt x="695" y="3841"/>
                  </a:cubicBezTo>
                  <a:cubicBezTo>
                    <a:pt x="2457" y="2637"/>
                    <a:pt x="4483" y="1786"/>
                    <a:pt x="6303" y="670"/>
                  </a:cubicBezTo>
                  <a:cubicBezTo>
                    <a:pt x="6651" y="471"/>
                    <a:pt x="6453" y="1"/>
                    <a:pt x="61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8"/>
            <p:cNvSpPr/>
            <p:nvPr/>
          </p:nvSpPr>
          <p:spPr>
            <a:xfrm>
              <a:off x="2888175" y="3137475"/>
              <a:ext cx="136875" cy="91600"/>
            </a:xfrm>
            <a:custGeom>
              <a:avLst/>
              <a:gdLst/>
              <a:ahLst/>
              <a:cxnLst/>
              <a:rect l="l" t="t" r="r" b="b"/>
              <a:pathLst>
                <a:path w="5475" h="3664" extrusionOk="0">
                  <a:moveTo>
                    <a:pt x="4896" y="1"/>
                  </a:moveTo>
                  <a:cubicBezTo>
                    <a:pt x="4819" y="1"/>
                    <a:pt x="4739" y="23"/>
                    <a:pt x="4663" y="75"/>
                  </a:cubicBezTo>
                  <a:cubicBezTo>
                    <a:pt x="3283" y="1162"/>
                    <a:pt x="1786" y="2013"/>
                    <a:pt x="317" y="2953"/>
                  </a:cubicBezTo>
                  <a:cubicBezTo>
                    <a:pt x="0" y="3197"/>
                    <a:pt x="210" y="3663"/>
                    <a:pt x="509" y="3663"/>
                  </a:cubicBezTo>
                  <a:cubicBezTo>
                    <a:pt x="570" y="3663"/>
                    <a:pt x="634" y="3644"/>
                    <a:pt x="699" y="3599"/>
                  </a:cubicBezTo>
                  <a:cubicBezTo>
                    <a:pt x="2197" y="2600"/>
                    <a:pt x="3753" y="1720"/>
                    <a:pt x="5192" y="604"/>
                  </a:cubicBezTo>
                  <a:cubicBezTo>
                    <a:pt x="5474" y="368"/>
                    <a:pt x="5209" y="1"/>
                    <a:pt x="48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4"/>
          <p:cNvSpPr txBox="1">
            <a:spLocks noGrp="1"/>
          </p:cNvSpPr>
          <p:nvPr>
            <p:ph type="title"/>
          </p:nvPr>
        </p:nvSpPr>
        <p:spPr>
          <a:xfrm>
            <a:off x="534819" y="1999050"/>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5400"/>
              <a:t>Terimakasih</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grpSp>
        <p:nvGrpSpPr>
          <p:cNvPr id="1459" name="Google Shape;1459;p3"/>
          <p:cNvGrpSpPr/>
          <p:nvPr/>
        </p:nvGrpSpPr>
        <p:grpSpPr>
          <a:xfrm>
            <a:off x="3890222" y="985842"/>
            <a:ext cx="1670725" cy="1600598"/>
            <a:chOff x="3890222" y="985842"/>
            <a:chExt cx="1670725" cy="1600598"/>
          </a:xfrm>
        </p:grpSpPr>
        <p:sp>
          <p:nvSpPr>
            <p:cNvPr id="1460" name="Google Shape;1460;p3"/>
            <p:cNvSpPr/>
            <p:nvPr/>
          </p:nvSpPr>
          <p:spPr>
            <a:xfrm>
              <a:off x="3914433" y="1308900"/>
              <a:ext cx="1315116" cy="1277540"/>
            </a:xfrm>
            <a:custGeom>
              <a:avLst/>
              <a:gdLst/>
              <a:ahLst/>
              <a:cxnLst/>
              <a:rect l="l" t="t" r="r" b="b"/>
              <a:pathLst>
                <a:path w="21524" h="20909" extrusionOk="0">
                  <a:moveTo>
                    <a:pt x="13625" y="1250"/>
                  </a:moveTo>
                  <a:lnTo>
                    <a:pt x="13625" y="1250"/>
                  </a:lnTo>
                  <a:cubicBezTo>
                    <a:pt x="13860" y="1338"/>
                    <a:pt x="14095" y="1455"/>
                    <a:pt x="14329" y="1543"/>
                  </a:cubicBezTo>
                  <a:lnTo>
                    <a:pt x="14300" y="1543"/>
                  </a:lnTo>
                  <a:cubicBezTo>
                    <a:pt x="14153" y="1485"/>
                    <a:pt x="13977" y="1455"/>
                    <a:pt x="13801" y="1455"/>
                  </a:cubicBezTo>
                  <a:lnTo>
                    <a:pt x="13772" y="1455"/>
                  </a:lnTo>
                  <a:cubicBezTo>
                    <a:pt x="13742" y="1367"/>
                    <a:pt x="13684" y="1308"/>
                    <a:pt x="13625" y="1250"/>
                  </a:cubicBezTo>
                  <a:close/>
                  <a:moveTo>
                    <a:pt x="11393" y="2718"/>
                  </a:moveTo>
                  <a:cubicBezTo>
                    <a:pt x="11393" y="2777"/>
                    <a:pt x="11364" y="2865"/>
                    <a:pt x="11335" y="2923"/>
                  </a:cubicBezTo>
                  <a:lnTo>
                    <a:pt x="11041" y="2894"/>
                  </a:lnTo>
                  <a:lnTo>
                    <a:pt x="10982" y="2835"/>
                  </a:lnTo>
                  <a:cubicBezTo>
                    <a:pt x="11129" y="2777"/>
                    <a:pt x="11246" y="2718"/>
                    <a:pt x="11393" y="2718"/>
                  </a:cubicBezTo>
                  <a:close/>
                  <a:moveTo>
                    <a:pt x="8604" y="2806"/>
                  </a:moveTo>
                  <a:lnTo>
                    <a:pt x="8604" y="2806"/>
                  </a:lnTo>
                  <a:cubicBezTo>
                    <a:pt x="8398" y="2923"/>
                    <a:pt x="8222" y="3041"/>
                    <a:pt x="8046" y="3188"/>
                  </a:cubicBezTo>
                  <a:lnTo>
                    <a:pt x="7929" y="3217"/>
                  </a:lnTo>
                  <a:cubicBezTo>
                    <a:pt x="8134" y="3070"/>
                    <a:pt x="8369" y="2923"/>
                    <a:pt x="8604" y="2806"/>
                  </a:cubicBezTo>
                  <a:close/>
                  <a:moveTo>
                    <a:pt x="12979" y="3011"/>
                  </a:moveTo>
                  <a:cubicBezTo>
                    <a:pt x="13126" y="3070"/>
                    <a:pt x="13243" y="3158"/>
                    <a:pt x="13361" y="3276"/>
                  </a:cubicBezTo>
                  <a:lnTo>
                    <a:pt x="13419" y="3364"/>
                  </a:lnTo>
                  <a:cubicBezTo>
                    <a:pt x="13302" y="3305"/>
                    <a:pt x="13155" y="3276"/>
                    <a:pt x="13038" y="3246"/>
                  </a:cubicBezTo>
                  <a:cubicBezTo>
                    <a:pt x="13008" y="3158"/>
                    <a:pt x="13008" y="3100"/>
                    <a:pt x="12979" y="3011"/>
                  </a:cubicBezTo>
                  <a:close/>
                  <a:moveTo>
                    <a:pt x="14329" y="2365"/>
                  </a:moveTo>
                  <a:lnTo>
                    <a:pt x="14329" y="2365"/>
                  </a:lnTo>
                  <a:cubicBezTo>
                    <a:pt x="14917" y="2600"/>
                    <a:pt x="15416" y="2953"/>
                    <a:pt x="15856" y="3423"/>
                  </a:cubicBezTo>
                  <a:cubicBezTo>
                    <a:pt x="15739" y="3364"/>
                    <a:pt x="15621" y="3305"/>
                    <a:pt x="15504" y="3246"/>
                  </a:cubicBezTo>
                  <a:cubicBezTo>
                    <a:pt x="15210" y="3011"/>
                    <a:pt x="14887" y="2806"/>
                    <a:pt x="14535" y="2600"/>
                  </a:cubicBezTo>
                  <a:lnTo>
                    <a:pt x="14329" y="2365"/>
                  </a:lnTo>
                  <a:close/>
                  <a:moveTo>
                    <a:pt x="10571" y="3628"/>
                  </a:moveTo>
                  <a:lnTo>
                    <a:pt x="10571" y="3687"/>
                  </a:lnTo>
                  <a:cubicBezTo>
                    <a:pt x="10601" y="3745"/>
                    <a:pt x="10601" y="3804"/>
                    <a:pt x="10601" y="3863"/>
                  </a:cubicBezTo>
                  <a:cubicBezTo>
                    <a:pt x="10483" y="3951"/>
                    <a:pt x="10336" y="4068"/>
                    <a:pt x="10189" y="4157"/>
                  </a:cubicBezTo>
                  <a:cubicBezTo>
                    <a:pt x="10278" y="3980"/>
                    <a:pt x="10307" y="3804"/>
                    <a:pt x="10366" y="3628"/>
                  </a:cubicBezTo>
                  <a:close/>
                  <a:moveTo>
                    <a:pt x="12010" y="4186"/>
                  </a:moveTo>
                  <a:lnTo>
                    <a:pt x="12010" y="4245"/>
                  </a:lnTo>
                  <a:cubicBezTo>
                    <a:pt x="12039" y="4450"/>
                    <a:pt x="12098" y="4626"/>
                    <a:pt x="12157" y="4832"/>
                  </a:cubicBezTo>
                  <a:cubicBezTo>
                    <a:pt x="12127" y="4861"/>
                    <a:pt x="12098" y="4920"/>
                    <a:pt x="12098" y="4949"/>
                  </a:cubicBezTo>
                  <a:cubicBezTo>
                    <a:pt x="12039" y="4714"/>
                    <a:pt x="12010" y="4450"/>
                    <a:pt x="11981" y="4215"/>
                  </a:cubicBezTo>
                  <a:cubicBezTo>
                    <a:pt x="11981" y="4215"/>
                    <a:pt x="11981" y="4186"/>
                    <a:pt x="11981" y="4186"/>
                  </a:cubicBezTo>
                  <a:close/>
                  <a:moveTo>
                    <a:pt x="6666" y="4568"/>
                  </a:moveTo>
                  <a:lnTo>
                    <a:pt x="6666" y="4568"/>
                  </a:lnTo>
                  <a:cubicBezTo>
                    <a:pt x="6490" y="4773"/>
                    <a:pt x="6343" y="4949"/>
                    <a:pt x="6196" y="5125"/>
                  </a:cubicBezTo>
                  <a:cubicBezTo>
                    <a:pt x="6167" y="5096"/>
                    <a:pt x="6167" y="5067"/>
                    <a:pt x="6108" y="5037"/>
                  </a:cubicBezTo>
                  <a:lnTo>
                    <a:pt x="6372" y="4744"/>
                  </a:lnTo>
                  <a:cubicBezTo>
                    <a:pt x="6490" y="4685"/>
                    <a:pt x="6578" y="4626"/>
                    <a:pt x="6666" y="4568"/>
                  </a:cubicBezTo>
                  <a:close/>
                  <a:moveTo>
                    <a:pt x="10427" y="5035"/>
                  </a:moveTo>
                  <a:lnTo>
                    <a:pt x="10427" y="5035"/>
                  </a:lnTo>
                  <a:cubicBezTo>
                    <a:pt x="10385" y="5126"/>
                    <a:pt x="10361" y="5204"/>
                    <a:pt x="10336" y="5302"/>
                  </a:cubicBezTo>
                  <a:cubicBezTo>
                    <a:pt x="10307" y="5243"/>
                    <a:pt x="10278" y="5214"/>
                    <a:pt x="10248" y="5155"/>
                  </a:cubicBezTo>
                  <a:lnTo>
                    <a:pt x="10395" y="5067"/>
                  </a:lnTo>
                  <a:lnTo>
                    <a:pt x="10427" y="5035"/>
                  </a:lnTo>
                  <a:close/>
                  <a:moveTo>
                    <a:pt x="7488" y="4861"/>
                  </a:moveTo>
                  <a:lnTo>
                    <a:pt x="7518" y="4949"/>
                  </a:lnTo>
                  <a:lnTo>
                    <a:pt x="7459" y="5125"/>
                  </a:lnTo>
                  <a:lnTo>
                    <a:pt x="7283" y="5331"/>
                  </a:lnTo>
                  <a:cubicBezTo>
                    <a:pt x="7224" y="5302"/>
                    <a:pt x="7165" y="5272"/>
                    <a:pt x="7106" y="5272"/>
                  </a:cubicBezTo>
                  <a:lnTo>
                    <a:pt x="7195" y="5184"/>
                  </a:lnTo>
                  <a:cubicBezTo>
                    <a:pt x="7253" y="5096"/>
                    <a:pt x="7371" y="5008"/>
                    <a:pt x="7488" y="4861"/>
                  </a:cubicBezTo>
                  <a:close/>
                  <a:moveTo>
                    <a:pt x="6695" y="5742"/>
                  </a:moveTo>
                  <a:cubicBezTo>
                    <a:pt x="6695" y="5771"/>
                    <a:pt x="6725" y="5830"/>
                    <a:pt x="6725" y="5860"/>
                  </a:cubicBezTo>
                  <a:lnTo>
                    <a:pt x="6754" y="5918"/>
                  </a:lnTo>
                  <a:lnTo>
                    <a:pt x="6695" y="5977"/>
                  </a:lnTo>
                  <a:lnTo>
                    <a:pt x="6607" y="5860"/>
                  </a:lnTo>
                  <a:lnTo>
                    <a:pt x="6695" y="5742"/>
                  </a:lnTo>
                  <a:close/>
                  <a:moveTo>
                    <a:pt x="18986" y="6029"/>
                  </a:moveTo>
                  <a:lnTo>
                    <a:pt x="19057" y="6124"/>
                  </a:lnTo>
                  <a:lnTo>
                    <a:pt x="18998" y="6124"/>
                  </a:lnTo>
                  <a:cubicBezTo>
                    <a:pt x="18998" y="6080"/>
                    <a:pt x="18998" y="6053"/>
                    <a:pt x="18986" y="6029"/>
                  </a:cubicBezTo>
                  <a:close/>
                  <a:moveTo>
                    <a:pt x="8075" y="5977"/>
                  </a:moveTo>
                  <a:cubicBezTo>
                    <a:pt x="8105" y="6036"/>
                    <a:pt x="8134" y="6094"/>
                    <a:pt x="8134" y="6124"/>
                  </a:cubicBezTo>
                  <a:lnTo>
                    <a:pt x="7929" y="6388"/>
                  </a:lnTo>
                  <a:cubicBezTo>
                    <a:pt x="7929" y="6388"/>
                    <a:pt x="7929" y="6359"/>
                    <a:pt x="7929" y="6359"/>
                  </a:cubicBezTo>
                  <a:cubicBezTo>
                    <a:pt x="7958" y="6271"/>
                    <a:pt x="7987" y="6153"/>
                    <a:pt x="8017" y="6036"/>
                  </a:cubicBezTo>
                  <a:lnTo>
                    <a:pt x="8075" y="5977"/>
                  </a:lnTo>
                  <a:close/>
                  <a:moveTo>
                    <a:pt x="5580" y="5625"/>
                  </a:moveTo>
                  <a:cubicBezTo>
                    <a:pt x="5609" y="5683"/>
                    <a:pt x="5638" y="5742"/>
                    <a:pt x="5668" y="5801"/>
                  </a:cubicBezTo>
                  <a:cubicBezTo>
                    <a:pt x="5462" y="6036"/>
                    <a:pt x="5257" y="6300"/>
                    <a:pt x="5080" y="6535"/>
                  </a:cubicBezTo>
                  <a:lnTo>
                    <a:pt x="4934" y="6564"/>
                  </a:lnTo>
                  <a:lnTo>
                    <a:pt x="4875" y="6535"/>
                  </a:lnTo>
                  <a:cubicBezTo>
                    <a:pt x="5110" y="6212"/>
                    <a:pt x="5345" y="5918"/>
                    <a:pt x="5580" y="5625"/>
                  </a:cubicBezTo>
                  <a:close/>
                  <a:moveTo>
                    <a:pt x="5961" y="7240"/>
                  </a:moveTo>
                  <a:lnTo>
                    <a:pt x="5726" y="7621"/>
                  </a:lnTo>
                  <a:lnTo>
                    <a:pt x="5521" y="7357"/>
                  </a:lnTo>
                  <a:cubicBezTo>
                    <a:pt x="5668" y="7328"/>
                    <a:pt x="5815" y="7269"/>
                    <a:pt x="5961" y="7240"/>
                  </a:cubicBezTo>
                  <a:close/>
                  <a:moveTo>
                    <a:pt x="8633" y="7093"/>
                  </a:moveTo>
                  <a:lnTo>
                    <a:pt x="8839" y="7474"/>
                  </a:lnTo>
                  <a:lnTo>
                    <a:pt x="8633" y="7709"/>
                  </a:lnTo>
                  <a:lnTo>
                    <a:pt x="8398" y="7240"/>
                  </a:lnTo>
                  <a:cubicBezTo>
                    <a:pt x="8486" y="7181"/>
                    <a:pt x="8545" y="7122"/>
                    <a:pt x="8633" y="7093"/>
                  </a:cubicBezTo>
                  <a:close/>
                  <a:moveTo>
                    <a:pt x="12362" y="7856"/>
                  </a:moveTo>
                  <a:lnTo>
                    <a:pt x="12392" y="7915"/>
                  </a:lnTo>
                  <a:lnTo>
                    <a:pt x="12098" y="8443"/>
                  </a:lnTo>
                  <a:lnTo>
                    <a:pt x="12098" y="8414"/>
                  </a:lnTo>
                  <a:cubicBezTo>
                    <a:pt x="12186" y="8238"/>
                    <a:pt x="12274" y="8062"/>
                    <a:pt x="12362" y="7856"/>
                  </a:cubicBezTo>
                  <a:close/>
                  <a:moveTo>
                    <a:pt x="16825" y="7416"/>
                  </a:moveTo>
                  <a:cubicBezTo>
                    <a:pt x="16972" y="7709"/>
                    <a:pt x="17119" y="8032"/>
                    <a:pt x="17266" y="8385"/>
                  </a:cubicBezTo>
                  <a:lnTo>
                    <a:pt x="17266" y="8355"/>
                  </a:lnTo>
                  <a:cubicBezTo>
                    <a:pt x="17295" y="8590"/>
                    <a:pt x="17324" y="8796"/>
                    <a:pt x="17295" y="9031"/>
                  </a:cubicBezTo>
                  <a:cubicBezTo>
                    <a:pt x="17148" y="8561"/>
                    <a:pt x="16972" y="8120"/>
                    <a:pt x="16796" y="7680"/>
                  </a:cubicBezTo>
                  <a:cubicBezTo>
                    <a:pt x="16796" y="7592"/>
                    <a:pt x="16825" y="7504"/>
                    <a:pt x="16825" y="7416"/>
                  </a:cubicBezTo>
                  <a:close/>
                  <a:moveTo>
                    <a:pt x="7195" y="9031"/>
                  </a:moveTo>
                  <a:lnTo>
                    <a:pt x="7283" y="9265"/>
                  </a:lnTo>
                  <a:lnTo>
                    <a:pt x="7106" y="9442"/>
                  </a:lnTo>
                  <a:cubicBezTo>
                    <a:pt x="7136" y="9295"/>
                    <a:pt x="7165" y="9177"/>
                    <a:pt x="7195" y="9031"/>
                  </a:cubicBezTo>
                  <a:close/>
                  <a:moveTo>
                    <a:pt x="4493" y="9442"/>
                  </a:moveTo>
                  <a:lnTo>
                    <a:pt x="4523" y="9559"/>
                  </a:lnTo>
                  <a:cubicBezTo>
                    <a:pt x="4493" y="9618"/>
                    <a:pt x="4464" y="9706"/>
                    <a:pt x="4405" y="9765"/>
                  </a:cubicBezTo>
                  <a:cubicBezTo>
                    <a:pt x="4435" y="9647"/>
                    <a:pt x="4464" y="9530"/>
                    <a:pt x="4493" y="9442"/>
                  </a:cubicBezTo>
                  <a:close/>
                  <a:moveTo>
                    <a:pt x="3289" y="9001"/>
                  </a:moveTo>
                  <a:cubicBezTo>
                    <a:pt x="3319" y="9060"/>
                    <a:pt x="3319" y="9089"/>
                    <a:pt x="3319" y="9119"/>
                  </a:cubicBezTo>
                  <a:cubicBezTo>
                    <a:pt x="3172" y="9324"/>
                    <a:pt x="3055" y="9559"/>
                    <a:pt x="2908" y="9794"/>
                  </a:cubicBezTo>
                  <a:cubicBezTo>
                    <a:pt x="2996" y="9618"/>
                    <a:pt x="3055" y="9471"/>
                    <a:pt x="3113" y="9354"/>
                  </a:cubicBezTo>
                  <a:cubicBezTo>
                    <a:pt x="3172" y="9236"/>
                    <a:pt x="3231" y="9119"/>
                    <a:pt x="3289" y="9001"/>
                  </a:cubicBezTo>
                  <a:close/>
                  <a:moveTo>
                    <a:pt x="12861" y="8796"/>
                  </a:moveTo>
                  <a:lnTo>
                    <a:pt x="12949" y="8913"/>
                  </a:lnTo>
                  <a:lnTo>
                    <a:pt x="12949" y="8972"/>
                  </a:lnTo>
                  <a:cubicBezTo>
                    <a:pt x="13038" y="9177"/>
                    <a:pt x="13096" y="9354"/>
                    <a:pt x="13184" y="9559"/>
                  </a:cubicBezTo>
                  <a:cubicBezTo>
                    <a:pt x="13067" y="9677"/>
                    <a:pt x="12979" y="9794"/>
                    <a:pt x="12891" y="9911"/>
                  </a:cubicBezTo>
                  <a:lnTo>
                    <a:pt x="12597" y="9383"/>
                  </a:lnTo>
                  <a:cubicBezTo>
                    <a:pt x="12685" y="9177"/>
                    <a:pt x="12773" y="9001"/>
                    <a:pt x="12861" y="8796"/>
                  </a:cubicBezTo>
                  <a:close/>
                  <a:moveTo>
                    <a:pt x="6255" y="10088"/>
                  </a:moveTo>
                  <a:lnTo>
                    <a:pt x="6314" y="10176"/>
                  </a:lnTo>
                  <a:lnTo>
                    <a:pt x="6314" y="10205"/>
                  </a:lnTo>
                  <a:cubicBezTo>
                    <a:pt x="6284" y="10234"/>
                    <a:pt x="6255" y="10264"/>
                    <a:pt x="6255" y="10264"/>
                  </a:cubicBezTo>
                  <a:cubicBezTo>
                    <a:pt x="6226" y="10234"/>
                    <a:pt x="6196" y="10205"/>
                    <a:pt x="6196" y="10176"/>
                  </a:cubicBezTo>
                  <a:cubicBezTo>
                    <a:pt x="6226" y="10146"/>
                    <a:pt x="6226" y="10117"/>
                    <a:pt x="6255" y="10088"/>
                  </a:cubicBezTo>
                  <a:close/>
                  <a:moveTo>
                    <a:pt x="16884" y="11086"/>
                  </a:moveTo>
                  <a:lnTo>
                    <a:pt x="16884" y="11086"/>
                  </a:lnTo>
                  <a:cubicBezTo>
                    <a:pt x="16884" y="11115"/>
                    <a:pt x="16913" y="11174"/>
                    <a:pt x="16913" y="11203"/>
                  </a:cubicBezTo>
                  <a:cubicBezTo>
                    <a:pt x="16884" y="11174"/>
                    <a:pt x="16884" y="11115"/>
                    <a:pt x="16884" y="11086"/>
                  </a:cubicBezTo>
                  <a:close/>
                  <a:moveTo>
                    <a:pt x="11892" y="10998"/>
                  </a:moveTo>
                  <a:lnTo>
                    <a:pt x="11951" y="11115"/>
                  </a:lnTo>
                  <a:lnTo>
                    <a:pt x="11834" y="11262"/>
                  </a:lnTo>
                  <a:lnTo>
                    <a:pt x="11804" y="11203"/>
                  </a:lnTo>
                  <a:cubicBezTo>
                    <a:pt x="11834" y="11115"/>
                    <a:pt x="11863" y="11057"/>
                    <a:pt x="11892" y="10998"/>
                  </a:cubicBezTo>
                  <a:close/>
                  <a:moveTo>
                    <a:pt x="20143" y="8854"/>
                  </a:moveTo>
                  <a:cubicBezTo>
                    <a:pt x="20349" y="9706"/>
                    <a:pt x="20466" y="10587"/>
                    <a:pt x="20466" y="11438"/>
                  </a:cubicBezTo>
                  <a:cubicBezTo>
                    <a:pt x="20437" y="11380"/>
                    <a:pt x="20407" y="11291"/>
                    <a:pt x="20349" y="11203"/>
                  </a:cubicBezTo>
                  <a:cubicBezTo>
                    <a:pt x="20349" y="10587"/>
                    <a:pt x="20290" y="9970"/>
                    <a:pt x="20143" y="9383"/>
                  </a:cubicBezTo>
                  <a:lnTo>
                    <a:pt x="20143" y="8854"/>
                  </a:lnTo>
                  <a:close/>
                  <a:moveTo>
                    <a:pt x="5638" y="11879"/>
                  </a:moveTo>
                  <a:cubicBezTo>
                    <a:pt x="5785" y="12143"/>
                    <a:pt x="5903" y="12407"/>
                    <a:pt x="6020" y="12701"/>
                  </a:cubicBezTo>
                  <a:lnTo>
                    <a:pt x="5903" y="12965"/>
                  </a:lnTo>
                  <a:cubicBezTo>
                    <a:pt x="5756" y="12642"/>
                    <a:pt x="5609" y="12348"/>
                    <a:pt x="5433" y="12055"/>
                  </a:cubicBezTo>
                  <a:lnTo>
                    <a:pt x="5638" y="11879"/>
                  </a:lnTo>
                  <a:close/>
                  <a:moveTo>
                    <a:pt x="11746" y="13288"/>
                  </a:moveTo>
                  <a:lnTo>
                    <a:pt x="11775" y="13435"/>
                  </a:lnTo>
                  <a:lnTo>
                    <a:pt x="11716" y="13582"/>
                  </a:lnTo>
                  <a:cubicBezTo>
                    <a:pt x="11687" y="13552"/>
                    <a:pt x="11658" y="13494"/>
                    <a:pt x="11628" y="13435"/>
                  </a:cubicBezTo>
                  <a:cubicBezTo>
                    <a:pt x="11658" y="13405"/>
                    <a:pt x="11716" y="13347"/>
                    <a:pt x="11746" y="13288"/>
                  </a:cubicBezTo>
                  <a:close/>
                  <a:moveTo>
                    <a:pt x="7459" y="12760"/>
                  </a:moveTo>
                  <a:cubicBezTo>
                    <a:pt x="7606" y="13082"/>
                    <a:pt x="7782" y="13435"/>
                    <a:pt x="7929" y="13758"/>
                  </a:cubicBezTo>
                  <a:cubicBezTo>
                    <a:pt x="7870" y="13699"/>
                    <a:pt x="7811" y="13640"/>
                    <a:pt x="7723" y="13611"/>
                  </a:cubicBezTo>
                  <a:lnTo>
                    <a:pt x="7371" y="12848"/>
                  </a:lnTo>
                  <a:lnTo>
                    <a:pt x="7459" y="12760"/>
                  </a:lnTo>
                  <a:close/>
                  <a:moveTo>
                    <a:pt x="18558" y="13787"/>
                  </a:moveTo>
                  <a:lnTo>
                    <a:pt x="18558" y="13875"/>
                  </a:lnTo>
                  <a:cubicBezTo>
                    <a:pt x="18499" y="13993"/>
                    <a:pt x="18470" y="14110"/>
                    <a:pt x="18411" y="14198"/>
                  </a:cubicBezTo>
                  <a:cubicBezTo>
                    <a:pt x="18411" y="14169"/>
                    <a:pt x="18411" y="14140"/>
                    <a:pt x="18381" y="14081"/>
                  </a:cubicBezTo>
                  <a:lnTo>
                    <a:pt x="18558" y="13787"/>
                  </a:lnTo>
                  <a:close/>
                  <a:moveTo>
                    <a:pt x="10013" y="14198"/>
                  </a:moveTo>
                  <a:lnTo>
                    <a:pt x="10013" y="14198"/>
                  </a:lnTo>
                  <a:cubicBezTo>
                    <a:pt x="9984" y="14228"/>
                    <a:pt x="9984" y="14257"/>
                    <a:pt x="9984" y="14286"/>
                  </a:cubicBezTo>
                  <a:lnTo>
                    <a:pt x="9984" y="14228"/>
                  </a:lnTo>
                  <a:lnTo>
                    <a:pt x="10013" y="14198"/>
                  </a:lnTo>
                  <a:close/>
                  <a:moveTo>
                    <a:pt x="13243" y="14316"/>
                  </a:moveTo>
                  <a:cubicBezTo>
                    <a:pt x="13272" y="14345"/>
                    <a:pt x="13272" y="14374"/>
                    <a:pt x="13272" y="14433"/>
                  </a:cubicBezTo>
                  <a:cubicBezTo>
                    <a:pt x="13272" y="14404"/>
                    <a:pt x="13243" y="14374"/>
                    <a:pt x="13243" y="14345"/>
                  </a:cubicBezTo>
                  <a:lnTo>
                    <a:pt x="13243" y="14316"/>
                  </a:lnTo>
                  <a:close/>
                  <a:moveTo>
                    <a:pt x="6402" y="13699"/>
                  </a:moveTo>
                  <a:cubicBezTo>
                    <a:pt x="6490" y="13963"/>
                    <a:pt x="6578" y="14228"/>
                    <a:pt x="6666" y="14492"/>
                  </a:cubicBezTo>
                  <a:lnTo>
                    <a:pt x="6490" y="14228"/>
                  </a:lnTo>
                  <a:cubicBezTo>
                    <a:pt x="6431" y="14110"/>
                    <a:pt x="6372" y="13993"/>
                    <a:pt x="6343" y="13905"/>
                  </a:cubicBezTo>
                  <a:cubicBezTo>
                    <a:pt x="6372" y="13846"/>
                    <a:pt x="6372" y="13758"/>
                    <a:pt x="6402" y="13699"/>
                  </a:cubicBezTo>
                  <a:close/>
                  <a:moveTo>
                    <a:pt x="10278" y="15343"/>
                  </a:moveTo>
                  <a:lnTo>
                    <a:pt x="10366" y="15402"/>
                  </a:lnTo>
                  <a:lnTo>
                    <a:pt x="10307" y="15431"/>
                  </a:lnTo>
                  <a:lnTo>
                    <a:pt x="10278" y="15343"/>
                  </a:lnTo>
                  <a:close/>
                  <a:moveTo>
                    <a:pt x="15621" y="15431"/>
                  </a:moveTo>
                  <a:cubicBezTo>
                    <a:pt x="15680" y="15490"/>
                    <a:pt x="15739" y="15549"/>
                    <a:pt x="15798" y="15578"/>
                  </a:cubicBezTo>
                  <a:cubicBezTo>
                    <a:pt x="15680" y="15696"/>
                    <a:pt x="15563" y="15784"/>
                    <a:pt x="15445" y="15872"/>
                  </a:cubicBezTo>
                  <a:cubicBezTo>
                    <a:pt x="15416" y="15754"/>
                    <a:pt x="15387" y="15666"/>
                    <a:pt x="15357" y="15578"/>
                  </a:cubicBezTo>
                  <a:lnTo>
                    <a:pt x="15445" y="15490"/>
                  </a:lnTo>
                  <a:cubicBezTo>
                    <a:pt x="15504" y="15490"/>
                    <a:pt x="15563" y="15461"/>
                    <a:pt x="15621" y="15431"/>
                  </a:cubicBezTo>
                  <a:close/>
                  <a:moveTo>
                    <a:pt x="8692" y="15696"/>
                  </a:moveTo>
                  <a:lnTo>
                    <a:pt x="8692" y="15696"/>
                  </a:lnTo>
                  <a:cubicBezTo>
                    <a:pt x="8809" y="15842"/>
                    <a:pt x="8927" y="15960"/>
                    <a:pt x="9044" y="16107"/>
                  </a:cubicBezTo>
                  <a:lnTo>
                    <a:pt x="8927" y="16165"/>
                  </a:lnTo>
                  <a:lnTo>
                    <a:pt x="8898" y="16165"/>
                  </a:lnTo>
                  <a:cubicBezTo>
                    <a:pt x="8839" y="15989"/>
                    <a:pt x="8780" y="15842"/>
                    <a:pt x="8692" y="15696"/>
                  </a:cubicBezTo>
                  <a:close/>
                  <a:moveTo>
                    <a:pt x="19145" y="14785"/>
                  </a:moveTo>
                  <a:cubicBezTo>
                    <a:pt x="19115" y="15108"/>
                    <a:pt x="19027" y="15431"/>
                    <a:pt x="18939" y="15754"/>
                  </a:cubicBezTo>
                  <a:cubicBezTo>
                    <a:pt x="18763" y="16019"/>
                    <a:pt x="18558" y="16254"/>
                    <a:pt x="18381" y="16459"/>
                  </a:cubicBezTo>
                  <a:cubicBezTo>
                    <a:pt x="18470" y="16342"/>
                    <a:pt x="18440" y="16195"/>
                    <a:pt x="18352" y="16077"/>
                  </a:cubicBezTo>
                  <a:cubicBezTo>
                    <a:pt x="18704" y="15696"/>
                    <a:pt x="18998" y="15255"/>
                    <a:pt x="19145" y="14785"/>
                  </a:cubicBezTo>
                  <a:close/>
                  <a:moveTo>
                    <a:pt x="12597" y="16929"/>
                  </a:moveTo>
                  <a:cubicBezTo>
                    <a:pt x="12656" y="17017"/>
                    <a:pt x="12685" y="17105"/>
                    <a:pt x="12744" y="17193"/>
                  </a:cubicBezTo>
                  <a:lnTo>
                    <a:pt x="12538" y="17340"/>
                  </a:lnTo>
                  <a:lnTo>
                    <a:pt x="12421" y="16988"/>
                  </a:lnTo>
                  <a:cubicBezTo>
                    <a:pt x="12480" y="16958"/>
                    <a:pt x="12538" y="16958"/>
                    <a:pt x="12597" y="16929"/>
                  </a:cubicBezTo>
                  <a:close/>
                  <a:moveTo>
                    <a:pt x="11129" y="17046"/>
                  </a:moveTo>
                  <a:cubicBezTo>
                    <a:pt x="11041" y="17164"/>
                    <a:pt x="10924" y="17252"/>
                    <a:pt x="10806" y="17340"/>
                  </a:cubicBezTo>
                  <a:cubicBezTo>
                    <a:pt x="10630" y="17457"/>
                    <a:pt x="10454" y="17575"/>
                    <a:pt x="10248" y="17663"/>
                  </a:cubicBezTo>
                  <a:cubicBezTo>
                    <a:pt x="9984" y="17634"/>
                    <a:pt x="9749" y="17634"/>
                    <a:pt x="9514" y="17604"/>
                  </a:cubicBezTo>
                  <a:cubicBezTo>
                    <a:pt x="9455" y="17457"/>
                    <a:pt x="9426" y="17340"/>
                    <a:pt x="9367" y="17222"/>
                  </a:cubicBezTo>
                  <a:cubicBezTo>
                    <a:pt x="9955" y="17222"/>
                    <a:pt x="10542" y="17164"/>
                    <a:pt x="11129" y="17046"/>
                  </a:cubicBezTo>
                  <a:close/>
                  <a:moveTo>
                    <a:pt x="15210" y="19806"/>
                  </a:moveTo>
                  <a:lnTo>
                    <a:pt x="15210" y="19806"/>
                  </a:lnTo>
                  <a:cubicBezTo>
                    <a:pt x="15064" y="19865"/>
                    <a:pt x="14858" y="19924"/>
                    <a:pt x="14682" y="19982"/>
                  </a:cubicBezTo>
                  <a:cubicBezTo>
                    <a:pt x="14858" y="19924"/>
                    <a:pt x="15034" y="19865"/>
                    <a:pt x="15210" y="19806"/>
                  </a:cubicBezTo>
                  <a:close/>
                  <a:moveTo>
                    <a:pt x="11197" y="0"/>
                  </a:moveTo>
                  <a:cubicBezTo>
                    <a:pt x="8453" y="0"/>
                    <a:pt x="5848" y="1483"/>
                    <a:pt x="3935" y="3687"/>
                  </a:cubicBezTo>
                  <a:cubicBezTo>
                    <a:pt x="3730" y="3951"/>
                    <a:pt x="3524" y="4245"/>
                    <a:pt x="3377" y="4568"/>
                  </a:cubicBezTo>
                  <a:cubicBezTo>
                    <a:pt x="1234" y="6652"/>
                    <a:pt x="1" y="9823"/>
                    <a:pt x="882" y="12613"/>
                  </a:cubicBezTo>
                  <a:cubicBezTo>
                    <a:pt x="1029" y="13846"/>
                    <a:pt x="1528" y="14991"/>
                    <a:pt x="2350" y="15960"/>
                  </a:cubicBezTo>
                  <a:cubicBezTo>
                    <a:pt x="2996" y="17046"/>
                    <a:pt x="3877" y="18015"/>
                    <a:pt x="4904" y="18749"/>
                  </a:cubicBezTo>
                  <a:cubicBezTo>
                    <a:pt x="5521" y="19894"/>
                    <a:pt x="6960" y="20305"/>
                    <a:pt x="8369" y="20305"/>
                  </a:cubicBezTo>
                  <a:cubicBezTo>
                    <a:pt x="8986" y="20452"/>
                    <a:pt x="9632" y="20540"/>
                    <a:pt x="10278" y="20570"/>
                  </a:cubicBezTo>
                  <a:cubicBezTo>
                    <a:pt x="11110" y="20795"/>
                    <a:pt x="11964" y="20908"/>
                    <a:pt x="12819" y="20908"/>
                  </a:cubicBezTo>
                  <a:cubicBezTo>
                    <a:pt x="13412" y="20908"/>
                    <a:pt x="14005" y="20854"/>
                    <a:pt x="14594" y="20746"/>
                  </a:cubicBezTo>
                  <a:cubicBezTo>
                    <a:pt x="16561" y="20394"/>
                    <a:pt x="18205" y="19131"/>
                    <a:pt x="19086" y="17340"/>
                  </a:cubicBezTo>
                  <a:cubicBezTo>
                    <a:pt x="19204" y="17134"/>
                    <a:pt x="19321" y="16958"/>
                    <a:pt x="19438" y="16753"/>
                  </a:cubicBezTo>
                  <a:cubicBezTo>
                    <a:pt x="20936" y="14697"/>
                    <a:pt x="21523" y="12114"/>
                    <a:pt x="21083" y="9588"/>
                  </a:cubicBezTo>
                  <a:cubicBezTo>
                    <a:pt x="20407" y="5830"/>
                    <a:pt x="18029" y="2571"/>
                    <a:pt x="14623" y="809"/>
                  </a:cubicBezTo>
                  <a:cubicBezTo>
                    <a:pt x="13483" y="252"/>
                    <a:pt x="12328" y="0"/>
                    <a:pt x="111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1" name="Google Shape;1461;p3"/>
            <p:cNvGrpSpPr/>
            <p:nvPr/>
          </p:nvGrpSpPr>
          <p:grpSpPr>
            <a:xfrm rot="5400000">
              <a:off x="5067313" y="1999358"/>
              <a:ext cx="458369" cy="528898"/>
              <a:chOff x="234450" y="2883925"/>
              <a:chExt cx="262075" cy="302400"/>
            </a:xfrm>
          </p:grpSpPr>
          <p:sp>
            <p:nvSpPr>
              <p:cNvPr id="1462" name="Google Shape;1462;p3"/>
              <p:cNvSpPr/>
              <p:nvPr/>
            </p:nvSpPr>
            <p:spPr>
              <a:xfrm>
                <a:off x="238125" y="3050125"/>
                <a:ext cx="164450" cy="136200"/>
              </a:xfrm>
              <a:custGeom>
                <a:avLst/>
                <a:gdLst/>
                <a:ahLst/>
                <a:cxnLst/>
                <a:rect l="l" t="t" r="r" b="b"/>
                <a:pathLst>
                  <a:path w="6578" h="5448" extrusionOk="0">
                    <a:moveTo>
                      <a:pt x="2848" y="1397"/>
                    </a:moveTo>
                    <a:cubicBezTo>
                      <a:pt x="2966" y="1397"/>
                      <a:pt x="3083" y="1397"/>
                      <a:pt x="3200" y="1426"/>
                    </a:cubicBezTo>
                    <a:lnTo>
                      <a:pt x="3200" y="1455"/>
                    </a:lnTo>
                    <a:lnTo>
                      <a:pt x="2966" y="1455"/>
                    </a:lnTo>
                    <a:cubicBezTo>
                      <a:pt x="2917" y="1436"/>
                      <a:pt x="2864" y="1426"/>
                      <a:pt x="2812" y="1426"/>
                    </a:cubicBezTo>
                    <a:cubicBezTo>
                      <a:pt x="2708" y="1426"/>
                      <a:pt x="2603" y="1465"/>
                      <a:pt x="2525" y="1543"/>
                    </a:cubicBezTo>
                    <a:cubicBezTo>
                      <a:pt x="2408" y="1573"/>
                      <a:pt x="2290" y="1602"/>
                      <a:pt x="2202" y="1661"/>
                    </a:cubicBezTo>
                    <a:cubicBezTo>
                      <a:pt x="2232" y="1602"/>
                      <a:pt x="2261" y="1543"/>
                      <a:pt x="2290" y="1514"/>
                    </a:cubicBezTo>
                    <a:cubicBezTo>
                      <a:pt x="2466" y="1455"/>
                      <a:pt x="2643" y="1426"/>
                      <a:pt x="2848" y="1397"/>
                    </a:cubicBezTo>
                    <a:close/>
                    <a:moveTo>
                      <a:pt x="2907" y="2689"/>
                    </a:moveTo>
                    <a:cubicBezTo>
                      <a:pt x="2907" y="2689"/>
                      <a:pt x="2907" y="2718"/>
                      <a:pt x="2877" y="2718"/>
                    </a:cubicBezTo>
                    <a:lnTo>
                      <a:pt x="2907" y="2689"/>
                    </a:lnTo>
                    <a:close/>
                    <a:moveTo>
                      <a:pt x="4757" y="3246"/>
                    </a:moveTo>
                    <a:cubicBezTo>
                      <a:pt x="4727" y="3305"/>
                      <a:pt x="4727" y="3334"/>
                      <a:pt x="4698" y="3393"/>
                    </a:cubicBezTo>
                    <a:lnTo>
                      <a:pt x="4669" y="3423"/>
                    </a:lnTo>
                    <a:cubicBezTo>
                      <a:pt x="4698" y="3364"/>
                      <a:pt x="4727" y="3305"/>
                      <a:pt x="4757" y="3246"/>
                    </a:cubicBezTo>
                    <a:close/>
                    <a:moveTo>
                      <a:pt x="5491" y="2219"/>
                    </a:moveTo>
                    <a:lnTo>
                      <a:pt x="5491" y="2219"/>
                    </a:lnTo>
                    <a:cubicBezTo>
                      <a:pt x="5726" y="2600"/>
                      <a:pt x="5755" y="3070"/>
                      <a:pt x="5637" y="3511"/>
                    </a:cubicBezTo>
                    <a:cubicBezTo>
                      <a:pt x="5637" y="3423"/>
                      <a:pt x="5637" y="3364"/>
                      <a:pt x="5637" y="3276"/>
                    </a:cubicBezTo>
                    <a:cubicBezTo>
                      <a:pt x="5696" y="2923"/>
                      <a:pt x="5637" y="2542"/>
                      <a:pt x="5491" y="2219"/>
                    </a:cubicBezTo>
                    <a:close/>
                    <a:moveTo>
                      <a:pt x="3171" y="4421"/>
                    </a:moveTo>
                    <a:cubicBezTo>
                      <a:pt x="3259" y="4480"/>
                      <a:pt x="3318" y="4509"/>
                      <a:pt x="3406" y="4568"/>
                    </a:cubicBezTo>
                    <a:cubicBezTo>
                      <a:pt x="3289" y="4538"/>
                      <a:pt x="3142" y="4480"/>
                      <a:pt x="2995" y="4421"/>
                    </a:cubicBezTo>
                    <a:close/>
                    <a:moveTo>
                      <a:pt x="2544" y="0"/>
                    </a:moveTo>
                    <a:cubicBezTo>
                      <a:pt x="1700" y="0"/>
                      <a:pt x="903" y="477"/>
                      <a:pt x="529" y="1250"/>
                    </a:cubicBezTo>
                    <a:cubicBezTo>
                      <a:pt x="0" y="2189"/>
                      <a:pt x="617" y="3305"/>
                      <a:pt x="1263" y="4010"/>
                    </a:cubicBezTo>
                    <a:cubicBezTo>
                      <a:pt x="1468" y="4245"/>
                      <a:pt x="1703" y="4450"/>
                      <a:pt x="1938" y="4626"/>
                    </a:cubicBezTo>
                    <a:cubicBezTo>
                      <a:pt x="2294" y="5059"/>
                      <a:pt x="2695" y="5448"/>
                      <a:pt x="3178" y="5448"/>
                    </a:cubicBezTo>
                    <a:cubicBezTo>
                      <a:pt x="3252" y="5448"/>
                      <a:pt x="3328" y="5439"/>
                      <a:pt x="3406" y="5419"/>
                    </a:cubicBezTo>
                    <a:cubicBezTo>
                      <a:pt x="3523" y="5390"/>
                      <a:pt x="3612" y="5360"/>
                      <a:pt x="3700" y="5302"/>
                    </a:cubicBezTo>
                    <a:cubicBezTo>
                      <a:pt x="3817" y="5315"/>
                      <a:pt x="3934" y="5322"/>
                      <a:pt x="4050" y="5322"/>
                    </a:cubicBezTo>
                    <a:cubicBezTo>
                      <a:pt x="5207" y="5322"/>
                      <a:pt x="6243" y="4642"/>
                      <a:pt x="6430" y="3041"/>
                    </a:cubicBezTo>
                    <a:cubicBezTo>
                      <a:pt x="6577" y="1485"/>
                      <a:pt x="5432" y="780"/>
                      <a:pt x="4081" y="633"/>
                    </a:cubicBezTo>
                    <a:cubicBezTo>
                      <a:pt x="4081" y="604"/>
                      <a:pt x="4052" y="604"/>
                      <a:pt x="4052" y="604"/>
                    </a:cubicBezTo>
                    <a:cubicBezTo>
                      <a:pt x="3870" y="239"/>
                      <a:pt x="3525" y="36"/>
                      <a:pt x="3142" y="36"/>
                    </a:cubicBezTo>
                    <a:cubicBezTo>
                      <a:pt x="3094" y="36"/>
                      <a:pt x="3044" y="39"/>
                      <a:pt x="2995" y="46"/>
                    </a:cubicBezTo>
                    <a:cubicBezTo>
                      <a:pt x="2845" y="15"/>
                      <a:pt x="2694" y="0"/>
                      <a:pt x="2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3"/>
              <p:cNvSpPr/>
              <p:nvPr/>
            </p:nvSpPr>
            <p:spPr>
              <a:xfrm>
                <a:off x="234450" y="2883925"/>
                <a:ext cx="106450" cy="101825"/>
              </a:xfrm>
              <a:custGeom>
                <a:avLst/>
                <a:gdLst/>
                <a:ahLst/>
                <a:cxnLst/>
                <a:rect l="l" t="t" r="r" b="b"/>
                <a:pathLst>
                  <a:path w="4258" h="4073" extrusionOk="0">
                    <a:moveTo>
                      <a:pt x="2551" y="734"/>
                    </a:moveTo>
                    <a:cubicBezTo>
                      <a:pt x="2597" y="734"/>
                      <a:pt x="2637" y="743"/>
                      <a:pt x="2672" y="763"/>
                    </a:cubicBezTo>
                    <a:cubicBezTo>
                      <a:pt x="2731" y="792"/>
                      <a:pt x="2760" y="939"/>
                      <a:pt x="2731" y="1086"/>
                    </a:cubicBezTo>
                    <a:lnTo>
                      <a:pt x="2643" y="1086"/>
                    </a:lnTo>
                    <a:cubicBezTo>
                      <a:pt x="2525" y="1086"/>
                      <a:pt x="2408" y="1086"/>
                      <a:pt x="2320" y="1115"/>
                    </a:cubicBezTo>
                    <a:cubicBezTo>
                      <a:pt x="2232" y="1145"/>
                      <a:pt x="2173" y="1174"/>
                      <a:pt x="2114" y="1203"/>
                    </a:cubicBezTo>
                    <a:lnTo>
                      <a:pt x="2026" y="1203"/>
                    </a:lnTo>
                    <a:cubicBezTo>
                      <a:pt x="1962" y="1160"/>
                      <a:pt x="1866" y="1133"/>
                      <a:pt x="1773" y="1133"/>
                    </a:cubicBezTo>
                    <a:cubicBezTo>
                      <a:pt x="1739" y="1133"/>
                      <a:pt x="1705" y="1137"/>
                      <a:pt x="1674" y="1145"/>
                    </a:cubicBezTo>
                    <a:cubicBezTo>
                      <a:pt x="1991" y="949"/>
                      <a:pt x="2328" y="734"/>
                      <a:pt x="2551" y="734"/>
                    </a:cubicBezTo>
                    <a:close/>
                    <a:moveTo>
                      <a:pt x="2630" y="1"/>
                    </a:moveTo>
                    <a:cubicBezTo>
                      <a:pt x="2237" y="1"/>
                      <a:pt x="1799" y="246"/>
                      <a:pt x="1527" y="440"/>
                    </a:cubicBezTo>
                    <a:cubicBezTo>
                      <a:pt x="940" y="792"/>
                      <a:pt x="0" y="1468"/>
                      <a:pt x="176" y="2290"/>
                    </a:cubicBezTo>
                    <a:cubicBezTo>
                      <a:pt x="294" y="2730"/>
                      <a:pt x="646" y="3082"/>
                      <a:pt x="1087" y="3200"/>
                    </a:cubicBezTo>
                    <a:cubicBezTo>
                      <a:pt x="1204" y="3347"/>
                      <a:pt x="1321" y="3464"/>
                      <a:pt x="1439" y="3582"/>
                    </a:cubicBezTo>
                    <a:cubicBezTo>
                      <a:pt x="1468" y="3699"/>
                      <a:pt x="1527" y="3787"/>
                      <a:pt x="1615" y="3875"/>
                    </a:cubicBezTo>
                    <a:cubicBezTo>
                      <a:pt x="1701" y="3961"/>
                      <a:pt x="1834" y="4016"/>
                      <a:pt x="1969" y="4016"/>
                    </a:cubicBezTo>
                    <a:cubicBezTo>
                      <a:pt x="2018" y="4016"/>
                      <a:pt x="2067" y="4008"/>
                      <a:pt x="2114" y="3993"/>
                    </a:cubicBezTo>
                    <a:cubicBezTo>
                      <a:pt x="2243" y="4047"/>
                      <a:pt x="2381" y="4073"/>
                      <a:pt x="2517" y="4073"/>
                    </a:cubicBezTo>
                    <a:cubicBezTo>
                      <a:pt x="2752" y="4073"/>
                      <a:pt x="2985" y="3995"/>
                      <a:pt x="3171" y="3846"/>
                    </a:cubicBezTo>
                    <a:cubicBezTo>
                      <a:pt x="3259" y="3758"/>
                      <a:pt x="3347" y="3640"/>
                      <a:pt x="3377" y="3523"/>
                    </a:cubicBezTo>
                    <a:lnTo>
                      <a:pt x="3670" y="3552"/>
                    </a:lnTo>
                    <a:cubicBezTo>
                      <a:pt x="3935" y="3552"/>
                      <a:pt x="4111" y="3317"/>
                      <a:pt x="4052" y="3082"/>
                    </a:cubicBezTo>
                    <a:cubicBezTo>
                      <a:pt x="4023" y="2994"/>
                      <a:pt x="3993" y="2906"/>
                      <a:pt x="3964" y="2818"/>
                    </a:cubicBezTo>
                    <a:cubicBezTo>
                      <a:pt x="3993" y="2789"/>
                      <a:pt x="3993" y="2760"/>
                      <a:pt x="4023" y="2730"/>
                    </a:cubicBezTo>
                    <a:cubicBezTo>
                      <a:pt x="4228" y="2613"/>
                      <a:pt x="4258" y="2348"/>
                      <a:pt x="4140" y="2172"/>
                    </a:cubicBezTo>
                    <a:cubicBezTo>
                      <a:pt x="4170" y="2084"/>
                      <a:pt x="4140" y="1967"/>
                      <a:pt x="4081" y="1908"/>
                    </a:cubicBezTo>
                    <a:cubicBezTo>
                      <a:pt x="3935" y="1644"/>
                      <a:pt x="3729" y="1438"/>
                      <a:pt x="3494" y="1262"/>
                    </a:cubicBezTo>
                    <a:cubicBezTo>
                      <a:pt x="3524" y="880"/>
                      <a:pt x="3406" y="528"/>
                      <a:pt x="3171" y="234"/>
                    </a:cubicBezTo>
                    <a:cubicBezTo>
                      <a:pt x="3022" y="65"/>
                      <a:pt x="2832" y="1"/>
                      <a:pt x="26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3"/>
              <p:cNvSpPr/>
              <p:nvPr/>
            </p:nvSpPr>
            <p:spPr>
              <a:xfrm>
                <a:off x="402550" y="3002075"/>
                <a:ext cx="93975" cy="73900"/>
              </a:xfrm>
              <a:custGeom>
                <a:avLst/>
                <a:gdLst/>
                <a:ahLst/>
                <a:cxnLst/>
                <a:rect l="l" t="t" r="r" b="b"/>
                <a:pathLst>
                  <a:path w="3759" h="2956" extrusionOk="0">
                    <a:moveTo>
                      <a:pt x="1709" y="1"/>
                    </a:moveTo>
                    <a:cubicBezTo>
                      <a:pt x="1549" y="1"/>
                      <a:pt x="1403" y="112"/>
                      <a:pt x="1380" y="294"/>
                    </a:cubicBezTo>
                    <a:cubicBezTo>
                      <a:pt x="1321" y="382"/>
                      <a:pt x="1263" y="471"/>
                      <a:pt x="1204" y="559"/>
                    </a:cubicBezTo>
                    <a:cubicBezTo>
                      <a:pt x="1116" y="705"/>
                      <a:pt x="1028" y="882"/>
                      <a:pt x="940" y="1058"/>
                    </a:cubicBezTo>
                    <a:cubicBezTo>
                      <a:pt x="793" y="1146"/>
                      <a:pt x="646" y="1234"/>
                      <a:pt x="470" y="1293"/>
                    </a:cubicBezTo>
                    <a:cubicBezTo>
                      <a:pt x="0" y="1528"/>
                      <a:pt x="206" y="2027"/>
                      <a:pt x="529" y="2262"/>
                    </a:cubicBezTo>
                    <a:cubicBezTo>
                      <a:pt x="940" y="2526"/>
                      <a:pt x="1380" y="2731"/>
                      <a:pt x="1850" y="2819"/>
                    </a:cubicBezTo>
                    <a:cubicBezTo>
                      <a:pt x="2080" y="2912"/>
                      <a:pt x="2318" y="2956"/>
                      <a:pt x="2560" y="2956"/>
                    </a:cubicBezTo>
                    <a:cubicBezTo>
                      <a:pt x="2781" y="2956"/>
                      <a:pt x="3006" y="2919"/>
                      <a:pt x="3230" y="2849"/>
                    </a:cubicBezTo>
                    <a:cubicBezTo>
                      <a:pt x="3758" y="2614"/>
                      <a:pt x="3582" y="2085"/>
                      <a:pt x="3347" y="1733"/>
                    </a:cubicBezTo>
                    <a:cubicBezTo>
                      <a:pt x="3259" y="1616"/>
                      <a:pt x="3171" y="1439"/>
                      <a:pt x="3054" y="1293"/>
                    </a:cubicBezTo>
                    <a:cubicBezTo>
                      <a:pt x="3083" y="1175"/>
                      <a:pt x="3054" y="1028"/>
                      <a:pt x="2966" y="970"/>
                    </a:cubicBezTo>
                    <a:cubicBezTo>
                      <a:pt x="2701" y="705"/>
                      <a:pt x="2437" y="471"/>
                      <a:pt x="2114" y="324"/>
                    </a:cubicBezTo>
                    <a:cubicBezTo>
                      <a:pt x="2085" y="177"/>
                      <a:pt x="1997" y="89"/>
                      <a:pt x="1850" y="30"/>
                    </a:cubicBezTo>
                    <a:cubicBezTo>
                      <a:pt x="1804" y="10"/>
                      <a:pt x="1756" y="1"/>
                      <a:pt x="1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3"/>
              <p:cNvSpPr/>
              <p:nvPr/>
            </p:nvSpPr>
            <p:spPr>
              <a:xfrm>
                <a:off x="366575" y="2906150"/>
                <a:ext cx="63875" cy="56650"/>
              </a:xfrm>
              <a:custGeom>
                <a:avLst/>
                <a:gdLst/>
                <a:ahLst/>
                <a:cxnLst/>
                <a:rect l="l" t="t" r="r" b="b"/>
                <a:pathLst>
                  <a:path w="2555" h="2266" extrusionOk="0">
                    <a:moveTo>
                      <a:pt x="1562" y="1"/>
                    </a:moveTo>
                    <a:cubicBezTo>
                      <a:pt x="1513" y="1"/>
                      <a:pt x="1462" y="7"/>
                      <a:pt x="1410" y="21"/>
                    </a:cubicBezTo>
                    <a:cubicBezTo>
                      <a:pt x="999" y="138"/>
                      <a:pt x="646" y="344"/>
                      <a:pt x="323" y="637"/>
                    </a:cubicBezTo>
                    <a:cubicBezTo>
                      <a:pt x="88" y="813"/>
                      <a:pt x="0" y="1136"/>
                      <a:pt x="118" y="1401"/>
                    </a:cubicBezTo>
                    <a:cubicBezTo>
                      <a:pt x="147" y="1430"/>
                      <a:pt x="147" y="1459"/>
                      <a:pt x="177" y="1489"/>
                    </a:cubicBezTo>
                    <a:cubicBezTo>
                      <a:pt x="147" y="1636"/>
                      <a:pt x="206" y="1782"/>
                      <a:pt x="353" y="1871"/>
                    </a:cubicBezTo>
                    <a:cubicBezTo>
                      <a:pt x="729" y="2058"/>
                      <a:pt x="1180" y="2265"/>
                      <a:pt x="1631" y="2265"/>
                    </a:cubicBezTo>
                    <a:cubicBezTo>
                      <a:pt x="1743" y="2265"/>
                      <a:pt x="1856" y="2252"/>
                      <a:pt x="1968" y="2223"/>
                    </a:cubicBezTo>
                    <a:cubicBezTo>
                      <a:pt x="2320" y="2105"/>
                      <a:pt x="2555" y="1753"/>
                      <a:pt x="2525" y="1371"/>
                    </a:cubicBezTo>
                    <a:cubicBezTo>
                      <a:pt x="2525" y="911"/>
                      <a:pt x="2151"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3"/>
              <p:cNvSpPr/>
              <p:nvPr/>
            </p:nvSpPr>
            <p:spPr>
              <a:xfrm>
                <a:off x="315925" y="3000625"/>
                <a:ext cx="67550" cy="44300"/>
              </a:xfrm>
              <a:custGeom>
                <a:avLst/>
                <a:gdLst/>
                <a:ahLst/>
                <a:cxnLst/>
                <a:rect l="l" t="t" r="r" b="b"/>
                <a:pathLst>
                  <a:path w="2702" h="1772" extrusionOk="0">
                    <a:moveTo>
                      <a:pt x="837" y="0"/>
                    </a:moveTo>
                    <a:cubicBezTo>
                      <a:pt x="639" y="0"/>
                      <a:pt x="441" y="59"/>
                      <a:pt x="265" y="176"/>
                    </a:cubicBezTo>
                    <a:cubicBezTo>
                      <a:pt x="59" y="264"/>
                      <a:pt x="0" y="499"/>
                      <a:pt x="88" y="675"/>
                    </a:cubicBezTo>
                    <a:cubicBezTo>
                      <a:pt x="294" y="1028"/>
                      <a:pt x="529" y="1703"/>
                      <a:pt x="999" y="1762"/>
                    </a:cubicBezTo>
                    <a:cubicBezTo>
                      <a:pt x="1038" y="1768"/>
                      <a:pt x="1078" y="1772"/>
                      <a:pt x="1118" y="1772"/>
                    </a:cubicBezTo>
                    <a:cubicBezTo>
                      <a:pt x="1606" y="1772"/>
                      <a:pt x="2087" y="1299"/>
                      <a:pt x="2467" y="1028"/>
                    </a:cubicBezTo>
                    <a:cubicBezTo>
                      <a:pt x="2702" y="910"/>
                      <a:pt x="2702" y="529"/>
                      <a:pt x="2467" y="411"/>
                    </a:cubicBezTo>
                    <a:cubicBezTo>
                      <a:pt x="2317" y="311"/>
                      <a:pt x="2138" y="258"/>
                      <a:pt x="1964" y="258"/>
                    </a:cubicBezTo>
                    <a:cubicBezTo>
                      <a:pt x="1831" y="258"/>
                      <a:pt x="1700" y="289"/>
                      <a:pt x="1586" y="352"/>
                    </a:cubicBezTo>
                    <a:cubicBezTo>
                      <a:pt x="1527" y="264"/>
                      <a:pt x="1498" y="206"/>
                      <a:pt x="1410" y="176"/>
                    </a:cubicBezTo>
                    <a:cubicBezTo>
                      <a:pt x="1234" y="59"/>
                      <a:pt x="1035" y="0"/>
                      <a:pt x="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7" name="Google Shape;1467;p3"/>
            <p:cNvGrpSpPr/>
            <p:nvPr/>
          </p:nvGrpSpPr>
          <p:grpSpPr>
            <a:xfrm rot="2369251">
              <a:off x="4006836" y="1063214"/>
              <a:ext cx="430426" cy="521248"/>
              <a:chOff x="3631625" y="1557325"/>
              <a:chExt cx="296675" cy="359275"/>
            </a:xfrm>
          </p:grpSpPr>
          <p:sp>
            <p:nvSpPr>
              <p:cNvPr id="1468" name="Google Shape;1468;p3"/>
              <p:cNvSpPr/>
              <p:nvPr/>
            </p:nvSpPr>
            <p:spPr>
              <a:xfrm>
                <a:off x="3677125" y="1557325"/>
                <a:ext cx="251175" cy="359275"/>
              </a:xfrm>
              <a:custGeom>
                <a:avLst/>
                <a:gdLst/>
                <a:ahLst/>
                <a:cxnLst/>
                <a:rect l="l" t="t" r="r" b="b"/>
                <a:pathLst>
                  <a:path w="10047" h="14371" extrusionOk="0">
                    <a:moveTo>
                      <a:pt x="3688" y="658"/>
                    </a:moveTo>
                    <a:cubicBezTo>
                      <a:pt x="5151" y="658"/>
                      <a:pt x="6463" y="2780"/>
                      <a:pt x="7266" y="4577"/>
                    </a:cubicBezTo>
                    <a:lnTo>
                      <a:pt x="7266" y="4577"/>
                    </a:lnTo>
                    <a:cubicBezTo>
                      <a:pt x="7229" y="4666"/>
                      <a:pt x="7227" y="4771"/>
                      <a:pt x="7282" y="4881"/>
                    </a:cubicBezTo>
                    <a:cubicBezTo>
                      <a:pt x="7469" y="5198"/>
                      <a:pt x="7638" y="5535"/>
                      <a:pt x="7788" y="5886"/>
                    </a:cubicBezTo>
                    <a:lnTo>
                      <a:pt x="7788" y="5886"/>
                    </a:lnTo>
                    <a:cubicBezTo>
                      <a:pt x="7889" y="6172"/>
                      <a:pt x="7965" y="6421"/>
                      <a:pt x="8016" y="6613"/>
                    </a:cubicBezTo>
                    <a:cubicBezTo>
                      <a:pt x="8040" y="6669"/>
                      <a:pt x="8072" y="6714"/>
                      <a:pt x="8110" y="6749"/>
                    </a:cubicBezTo>
                    <a:lnTo>
                      <a:pt x="8110" y="6749"/>
                    </a:lnTo>
                    <a:cubicBezTo>
                      <a:pt x="8646" y="8424"/>
                      <a:pt x="8764" y="10311"/>
                      <a:pt x="8281" y="11928"/>
                    </a:cubicBezTo>
                    <a:cubicBezTo>
                      <a:pt x="7947" y="13003"/>
                      <a:pt x="7134" y="13481"/>
                      <a:pt x="6225" y="13481"/>
                    </a:cubicBezTo>
                    <a:cubicBezTo>
                      <a:pt x="5694" y="13481"/>
                      <a:pt x="5130" y="13317"/>
                      <a:pt x="4610" y="13014"/>
                    </a:cubicBezTo>
                    <a:cubicBezTo>
                      <a:pt x="3201" y="12192"/>
                      <a:pt x="2408" y="10548"/>
                      <a:pt x="1821" y="9138"/>
                    </a:cubicBezTo>
                    <a:cubicBezTo>
                      <a:pt x="940" y="6907"/>
                      <a:pt x="147" y="1945"/>
                      <a:pt x="3113" y="770"/>
                    </a:cubicBezTo>
                    <a:cubicBezTo>
                      <a:pt x="3307" y="694"/>
                      <a:pt x="3499" y="658"/>
                      <a:pt x="3688" y="658"/>
                    </a:cubicBezTo>
                    <a:close/>
                    <a:moveTo>
                      <a:pt x="3507" y="0"/>
                    </a:moveTo>
                    <a:cubicBezTo>
                      <a:pt x="3311" y="0"/>
                      <a:pt x="3112" y="21"/>
                      <a:pt x="2907" y="66"/>
                    </a:cubicBezTo>
                    <a:cubicBezTo>
                      <a:pt x="1381" y="418"/>
                      <a:pt x="676" y="2650"/>
                      <a:pt x="382" y="3912"/>
                    </a:cubicBezTo>
                    <a:cubicBezTo>
                      <a:pt x="1" y="5674"/>
                      <a:pt x="500" y="7670"/>
                      <a:pt x="1116" y="9344"/>
                    </a:cubicBezTo>
                    <a:cubicBezTo>
                      <a:pt x="1780" y="11121"/>
                      <a:pt x="3877" y="14371"/>
                      <a:pt x="6174" y="14371"/>
                    </a:cubicBezTo>
                    <a:cubicBezTo>
                      <a:pt x="6724" y="14371"/>
                      <a:pt x="7285" y="14185"/>
                      <a:pt x="7840" y="13748"/>
                    </a:cubicBezTo>
                    <a:cubicBezTo>
                      <a:pt x="10047" y="12043"/>
                      <a:pt x="9555" y="8260"/>
                      <a:pt x="8505" y="5693"/>
                    </a:cubicBezTo>
                    <a:lnTo>
                      <a:pt x="8505" y="5693"/>
                    </a:lnTo>
                    <a:cubicBezTo>
                      <a:pt x="7756" y="3441"/>
                      <a:pt x="6003" y="0"/>
                      <a:pt x="3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
              <p:cNvSpPr/>
              <p:nvPr/>
            </p:nvSpPr>
            <p:spPr>
              <a:xfrm>
                <a:off x="3631625" y="1618400"/>
                <a:ext cx="36625" cy="129700"/>
              </a:xfrm>
              <a:custGeom>
                <a:avLst/>
                <a:gdLst/>
                <a:ahLst/>
                <a:cxnLst/>
                <a:rect l="l" t="t" r="r" b="b"/>
                <a:pathLst>
                  <a:path w="1465" h="5188" extrusionOk="0">
                    <a:moveTo>
                      <a:pt x="948" y="1"/>
                    </a:moveTo>
                    <a:cubicBezTo>
                      <a:pt x="841" y="1"/>
                      <a:pt x="738" y="52"/>
                      <a:pt x="675" y="177"/>
                    </a:cubicBezTo>
                    <a:cubicBezTo>
                      <a:pt x="0" y="1704"/>
                      <a:pt x="0" y="3466"/>
                      <a:pt x="675" y="4993"/>
                    </a:cubicBezTo>
                    <a:cubicBezTo>
                      <a:pt x="740" y="5131"/>
                      <a:pt x="845" y="5188"/>
                      <a:pt x="953" y="5188"/>
                    </a:cubicBezTo>
                    <a:cubicBezTo>
                      <a:pt x="1190" y="5188"/>
                      <a:pt x="1442" y="4913"/>
                      <a:pt x="1321" y="4611"/>
                    </a:cubicBezTo>
                    <a:cubicBezTo>
                      <a:pt x="763" y="3319"/>
                      <a:pt x="763" y="1851"/>
                      <a:pt x="1321" y="559"/>
                    </a:cubicBezTo>
                    <a:cubicBezTo>
                      <a:pt x="1464" y="273"/>
                      <a:pt x="1195" y="1"/>
                      <a:pt x="9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
              <p:cNvSpPr/>
              <p:nvPr/>
            </p:nvSpPr>
            <p:spPr>
              <a:xfrm>
                <a:off x="3647475" y="1778700"/>
                <a:ext cx="54900" cy="70550"/>
              </a:xfrm>
              <a:custGeom>
                <a:avLst/>
                <a:gdLst/>
                <a:ahLst/>
                <a:cxnLst/>
                <a:rect l="l" t="t" r="r" b="b"/>
                <a:pathLst>
                  <a:path w="2196" h="2822" extrusionOk="0">
                    <a:moveTo>
                      <a:pt x="444" y="1"/>
                    </a:moveTo>
                    <a:cubicBezTo>
                      <a:pt x="227" y="1"/>
                      <a:pt x="0" y="177"/>
                      <a:pt x="71" y="460"/>
                    </a:cubicBezTo>
                    <a:cubicBezTo>
                      <a:pt x="247" y="1340"/>
                      <a:pt x="717" y="2133"/>
                      <a:pt x="1421" y="2720"/>
                    </a:cubicBezTo>
                    <a:cubicBezTo>
                      <a:pt x="1499" y="2791"/>
                      <a:pt x="1583" y="2821"/>
                      <a:pt x="1664" y="2821"/>
                    </a:cubicBezTo>
                    <a:cubicBezTo>
                      <a:pt x="1952" y="2821"/>
                      <a:pt x="2196" y="2444"/>
                      <a:pt x="1921" y="2192"/>
                    </a:cubicBezTo>
                    <a:cubicBezTo>
                      <a:pt x="1333" y="1693"/>
                      <a:pt x="922" y="1018"/>
                      <a:pt x="775" y="254"/>
                    </a:cubicBezTo>
                    <a:cubicBezTo>
                      <a:pt x="729" y="78"/>
                      <a:pt x="588" y="1"/>
                      <a:pt x="4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
              <p:cNvSpPr/>
              <p:nvPr/>
            </p:nvSpPr>
            <p:spPr>
              <a:xfrm>
                <a:off x="3728500" y="1701350"/>
                <a:ext cx="37500" cy="67875"/>
              </a:xfrm>
              <a:custGeom>
                <a:avLst/>
                <a:gdLst/>
                <a:ahLst/>
                <a:cxnLst/>
                <a:rect l="l" t="t" r="r" b="b"/>
                <a:pathLst>
                  <a:path w="1500" h="2715" extrusionOk="0">
                    <a:moveTo>
                      <a:pt x="500" y="1"/>
                    </a:moveTo>
                    <a:cubicBezTo>
                      <a:pt x="316" y="1"/>
                      <a:pt x="118" y="118"/>
                      <a:pt x="89" y="353"/>
                    </a:cubicBezTo>
                    <a:cubicBezTo>
                      <a:pt x="1" y="1146"/>
                      <a:pt x="206" y="1939"/>
                      <a:pt x="676" y="2555"/>
                    </a:cubicBezTo>
                    <a:cubicBezTo>
                      <a:pt x="754" y="2668"/>
                      <a:pt x="865" y="2714"/>
                      <a:pt x="976" y="2714"/>
                    </a:cubicBezTo>
                    <a:cubicBezTo>
                      <a:pt x="1240" y="2714"/>
                      <a:pt x="1500" y="2451"/>
                      <a:pt x="1293" y="2203"/>
                    </a:cubicBezTo>
                    <a:cubicBezTo>
                      <a:pt x="911" y="1675"/>
                      <a:pt x="735" y="999"/>
                      <a:pt x="823" y="353"/>
                    </a:cubicBezTo>
                    <a:cubicBezTo>
                      <a:pt x="852" y="118"/>
                      <a:pt x="684" y="1"/>
                      <a:pt x="5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 name="TextBox 2">
            <a:extLst>
              <a:ext uri="{FF2B5EF4-FFF2-40B4-BE49-F238E27FC236}">
                <a16:creationId xmlns:a16="http://schemas.microsoft.com/office/drawing/2014/main" id="{E417ACDF-BD89-4CFE-B42F-75EE93645416}"/>
              </a:ext>
            </a:extLst>
          </p:cNvPr>
          <p:cNvSpPr txBox="1"/>
          <p:nvPr/>
        </p:nvSpPr>
        <p:spPr>
          <a:xfrm>
            <a:off x="419100" y="381000"/>
            <a:ext cx="8122920" cy="4448910"/>
          </a:xfrm>
          <a:prstGeom prst="rect">
            <a:avLst/>
          </a:prstGeom>
          <a:solidFill>
            <a:schemeClr val="bg1">
              <a:lumMod val="60000"/>
              <a:lumOff val="40000"/>
            </a:schemeClr>
          </a:solidFill>
        </p:spPr>
        <p:txBody>
          <a:bodyPr wrap="square" rtlCol="0">
            <a:spAutoFit/>
          </a:bodyPr>
          <a:lstStyle/>
          <a:p>
            <a:pPr marL="342900" lvl="0" indent="-342900">
              <a:lnSpc>
                <a:spcPct val="115000"/>
              </a:lnSpc>
              <a:buFont typeface="Symbol" panose="05050102010706020507" pitchFamily="18" charset="2"/>
              <a:buChar char=""/>
            </a:pPr>
            <a:r>
              <a:rPr lang="id-ID" sz="1800">
                <a:effectLst/>
                <a:latin typeface="Calibri" panose="020F0502020204030204" pitchFamily="34" charset="0"/>
                <a:ea typeface="Calibri" panose="020F0502020204030204" pitchFamily="34" charset="0"/>
                <a:cs typeface="Times New Roman" panose="02020603050405020304" pitchFamily="18" charset="0"/>
              </a:rPr>
              <a:t>Proses data mining yang dilakukan pada dataset tersebut</a:t>
            </a:r>
            <a:endParaRPr lang="en-ID" sz="180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r>
              <a:rPr lang="id-ID" sz="1800">
                <a:effectLst/>
                <a:latin typeface="Calibri" panose="020F0502020204030204" pitchFamily="34" charset="0"/>
                <a:ea typeface="Calibri" panose="020F0502020204030204" pitchFamily="34" charset="0"/>
                <a:cs typeface="Times New Roman" panose="02020603050405020304" pitchFamily="18" charset="0"/>
              </a:rPr>
              <a:t>Proses yang dilakukan pada data mining yaitu proses clustering menggunakan kmeans</a:t>
            </a: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pPr>
            <a:r>
              <a:rPr lang="en-US" sz="1800">
                <a:latin typeface="Calibri" panose="020F0502020204030204" pitchFamily="34" charset="0"/>
                <a:ea typeface="Calibri" panose="020F0502020204030204" pitchFamily="34" charset="0"/>
                <a:cs typeface="Times New Roman" panose="02020603050405020304" pitchFamily="18" charset="0"/>
              </a:rPr>
              <a:t>1. </a:t>
            </a:r>
            <a:r>
              <a:rPr lang="id-ID" sz="1800">
                <a:effectLst/>
                <a:latin typeface="Calibri" panose="020F0502020204030204" pitchFamily="34" charset="0"/>
                <a:ea typeface="Calibri" panose="020F0502020204030204" pitchFamily="34" charset="0"/>
                <a:cs typeface="Times New Roman" panose="02020603050405020304" pitchFamily="18" charset="0"/>
              </a:rPr>
              <a:t>Buka aplikasi r studio</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pic>
        <p:nvPicPr>
          <p:cNvPr id="30" name="Picture 29">
            <a:extLst>
              <a:ext uri="{FF2B5EF4-FFF2-40B4-BE49-F238E27FC236}">
                <a16:creationId xmlns:a16="http://schemas.microsoft.com/office/drawing/2014/main" id="{05895AA3-94EB-412F-985F-C4ABFEF50DFD}"/>
              </a:ext>
            </a:extLst>
          </p:cNvPr>
          <p:cNvPicPr/>
          <p:nvPr/>
        </p:nvPicPr>
        <p:blipFill>
          <a:blip r:embed="rId3"/>
          <a:stretch>
            <a:fillRect/>
          </a:stretch>
        </p:blipFill>
        <p:spPr>
          <a:xfrm>
            <a:off x="1688122" y="1688241"/>
            <a:ext cx="5731510" cy="30132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A4B138-E04B-4838-984C-FCD0F38FF89B}"/>
              </a:ext>
            </a:extLst>
          </p:cNvPr>
          <p:cNvSpPr>
            <a:spLocks noGrp="1"/>
          </p:cNvSpPr>
          <p:nvPr>
            <p:ph type="subTitle" idx="1"/>
          </p:nvPr>
        </p:nvSpPr>
        <p:spPr>
          <a:xfrm>
            <a:off x="826936" y="834887"/>
            <a:ext cx="6706032" cy="2226463"/>
          </a:xfrm>
        </p:spPr>
        <p:txBody>
          <a:bodyPr/>
          <a:lstStyle/>
          <a:p>
            <a:r>
              <a:rPr lang="en-US" sz="1800">
                <a:solidFill>
                  <a:schemeClr val="accent2"/>
                </a:solidFill>
              </a:rPr>
              <a:t>2. Atur lokasi kerja</a:t>
            </a:r>
          </a:p>
          <a:p>
            <a:endParaRPr lang="en-ID" sz="1800">
              <a:solidFill>
                <a:schemeClr val="accent2"/>
              </a:solidFill>
            </a:endParaRPr>
          </a:p>
        </p:txBody>
      </p:sp>
      <p:pic>
        <p:nvPicPr>
          <p:cNvPr id="5" name="Picture 4">
            <a:extLst>
              <a:ext uri="{FF2B5EF4-FFF2-40B4-BE49-F238E27FC236}">
                <a16:creationId xmlns:a16="http://schemas.microsoft.com/office/drawing/2014/main" id="{1E418B92-536D-4076-9724-EFE7E15CD4CD}"/>
              </a:ext>
            </a:extLst>
          </p:cNvPr>
          <p:cNvPicPr>
            <a:picLocks noChangeAspect="1"/>
          </p:cNvPicPr>
          <p:nvPr/>
        </p:nvPicPr>
        <p:blipFill>
          <a:blip r:embed="rId2"/>
          <a:stretch>
            <a:fillRect/>
          </a:stretch>
        </p:blipFill>
        <p:spPr>
          <a:xfrm>
            <a:off x="826936" y="1377108"/>
            <a:ext cx="7410615" cy="3234648"/>
          </a:xfrm>
          <a:prstGeom prst="rect">
            <a:avLst/>
          </a:prstGeom>
        </p:spPr>
      </p:pic>
    </p:spTree>
    <p:extLst>
      <p:ext uri="{BB962C8B-B14F-4D97-AF65-F5344CB8AC3E}">
        <p14:creationId xmlns:p14="http://schemas.microsoft.com/office/powerpoint/2010/main" val="234305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9D9E-1B0A-480D-83DF-803CA9AB6FEB}"/>
              </a:ext>
            </a:extLst>
          </p:cNvPr>
          <p:cNvSpPr>
            <a:spLocks noGrp="1"/>
          </p:cNvSpPr>
          <p:nvPr>
            <p:ph type="title"/>
          </p:nvPr>
        </p:nvSpPr>
        <p:spPr/>
        <p:txBody>
          <a:bodyPr/>
          <a:lstStyle/>
          <a:p>
            <a:r>
              <a:rPr lang="en-US" sz="1800" b="0"/>
              <a:t>3. </a:t>
            </a:r>
            <a:r>
              <a:rPr lang="id-ID" sz="1800" b="0">
                <a:effectLst/>
                <a:latin typeface="Calibri" panose="020F0502020204030204" pitchFamily="34" charset="0"/>
                <a:ea typeface="Calibri" panose="020F0502020204030204" pitchFamily="34" charset="0"/>
                <a:cs typeface="Times New Roman" panose="02020603050405020304" pitchFamily="18" charset="0"/>
              </a:rPr>
              <a:t>Gunakan library factoextra</a:t>
            </a: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r>
              <a:rPr lang="en-US" sz="1800" b="0">
                <a:effectLst/>
                <a:latin typeface="Calibri" panose="020F0502020204030204" pitchFamily="34" charset="0"/>
                <a:ea typeface="Calibri" panose="020F0502020204030204" pitchFamily="34" charset="0"/>
                <a:cs typeface="Times New Roman" panose="02020603050405020304" pitchFamily="18" charset="0"/>
              </a:rPr>
              <a:t>4. </a:t>
            </a:r>
            <a:r>
              <a:rPr lang="id-ID" sz="1800" b="0">
                <a:effectLst/>
                <a:latin typeface="Calibri" panose="020F0502020204030204" pitchFamily="34" charset="0"/>
                <a:ea typeface="Calibri" panose="020F0502020204030204" pitchFamily="34" charset="0"/>
                <a:cs typeface="Times New Roman" panose="02020603050405020304" pitchFamily="18" charset="0"/>
              </a:rPr>
              <a:t>Import dan membaca  dataset</a:t>
            </a:r>
            <a:br>
              <a:rPr lang="en-ID" sz="1800">
                <a:effectLst/>
                <a:latin typeface="Calibri" panose="020F0502020204030204" pitchFamily="34" charset="0"/>
                <a:ea typeface="Calibri" panose="020F0502020204030204" pitchFamily="34" charset="0"/>
                <a:cs typeface="Times New Roman" panose="02020603050405020304" pitchFamily="18" charset="0"/>
              </a:rPr>
            </a:br>
            <a:br>
              <a:rPr lang="en-ID" sz="1800">
                <a:effectLst/>
                <a:latin typeface="Calibri" panose="020F0502020204030204" pitchFamily="34" charset="0"/>
                <a:ea typeface="Calibri" panose="020F0502020204030204" pitchFamily="34" charset="0"/>
                <a:cs typeface="Times New Roman" panose="02020603050405020304" pitchFamily="18" charset="0"/>
              </a:rPr>
            </a:br>
            <a:endParaRPr lang="en-ID" sz="1800" b="0"/>
          </a:p>
        </p:txBody>
      </p:sp>
      <p:pic>
        <p:nvPicPr>
          <p:cNvPr id="4" name="Picture 3">
            <a:extLst>
              <a:ext uri="{FF2B5EF4-FFF2-40B4-BE49-F238E27FC236}">
                <a16:creationId xmlns:a16="http://schemas.microsoft.com/office/drawing/2014/main" id="{9654380F-FAB1-47C5-9E89-8AE892197CB7}"/>
              </a:ext>
            </a:extLst>
          </p:cNvPr>
          <p:cNvPicPr>
            <a:picLocks noChangeAspect="1"/>
          </p:cNvPicPr>
          <p:nvPr/>
        </p:nvPicPr>
        <p:blipFill>
          <a:blip r:embed="rId2"/>
          <a:stretch>
            <a:fillRect/>
          </a:stretch>
        </p:blipFill>
        <p:spPr>
          <a:xfrm>
            <a:off x="1081377" y="1048680"/>
            <a:ext cx="6694999" cy="1205898"/>
          </a:xfrm>
          <a:prstGeom prst="rect">
            <a:avLst/>
          </a:prstGeom>
        </p:spPr>
      </p:pic>
      <p:pic>
        <p:nvPicPr>
          <p:cNvPr id="6" name="Picture 5">
            <a:extLst>
              <a:ext uri="{FF2B5EF4-FFF2-40B4-BE49-F238E27FC236}">
                <a16:creationId xmlns:a16="http://schemas.microsoft.com/office/drawing/2014/main" id="{F1670D6A-30EA-4ABF-93AE-8FD283F38ED6}"/>
              </a:ext>
            </a:extLst>
          </p:cNvPr>
          <p:cNvPicPr>
            <a:picLocks noChangeAspect="1"/>
          </p:cNvPicPr>
          <p:nvPr/>
        </p:nvPicPr>
        <p:blipFill>
          <a:blip r:embed="rId3"/>
          <a:stretch>
            <a:fillRect/>
          </a:stretch>
        </p:blipFill>
        <p:spPr>
          <a:xfrm>
            <a:off x="1013723" y="2888922"/>
            <a:ext cx="6762653" cy="1785569"/>
          </a:xfrm>
          <a:prstGeom prst="rect">
            <a:avLst/>
          </a:prstGeom>
        </p:spPr>
      </p:pic>
    </p:spTree>
    <p:extLst>
      <p:ext uri="{BB962C8B-B14F-4D97-AF65-F5344CB8AC3E}">
        <p14:creationId xmlns:p14="http://schemas.microsoft.com/office/powerpoint/2010/main" val="16321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977A-372F-4E2B-B290-768C243C9695}"/>
              </a:ext>
            </a:extLst>
          </p:cNvPr>
          <p:cNvSpPr>
            <a:spLocks noGrp="1"/>
          </p:cNvSpPr>
          <p:nvPr>
            <p:ph type="title"/>
          </p:nvPr>
        </p:nvSpPr>
        <p:spPr>
          <a:xfrm>
            <a:off x="713225" y="143123"/>
            <a:ext cx="7717500" cy="969077"/>
          </a:xfrm>
        </p:spPr>
        <p:txBody>
          <a:bodyPr/>
          <a:lstStyle/>
          <a:p>
            <a:r>
              <a:rPr lang="en-US" sz="1800" b="0"/>
              <a:t>5. </a:t>
            </a:r>
            <a:r>
              <a:rPr lang="id-ID" sz="1800" b="0">
                <a:effectLst/>
                <a:latin typeface="Calibri" panose="020F0502020204030204" pitchFamily="34" charset="0"/>
                <a:ea typeface="Calibri" panose="020F0502020204030204" pitchFamily="34" charset="0"/>
                <a:cs typeface="Times New Roman" panose="02020603050405020304" pitchFamily="18" charset="0"/>
              </a:rPr>
              <a:t>Karena pada cluster hanya menggunakan data numerik maka data akan diubah dan hanya berisi data numerik</a:t>
            </a: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br>
              <a:rPr lang="en-US" sz="1800" b="0">
                <a:effectLst/>
                <a:latin typeface="Calibri" panose="020F0502020204030204" pitchFamily="34" charset="0"/>
                <a:ea typeface="Calibri" panose="020F0502020204030204" pitchFamily="34" charset="0"/>
                <a:cs typeface="Times New Roman" panose="02020603050405020304" pitchFamily="18" charset="0"/>
              </a:rPr>
            </a:br>
            <a:r>
              <a:rPr lang="en-US" sz="1800" b="0">
                <a:effectLst/>
                <a:latin typeface="Calibri" panose="020F0502020204030204" pitchFamily="34" charset="0"/>
                <a:ea typeface="Calibri" panose="020F0502020204030204" pitchFamily="34" charset="0"/>
                <a:cs typeface="Times New Roman" panose="02020603050405020304" pitchFamily="18" charset="0"/>
              </a:rPr>
              <a:t>6. </a:t>
            </a:r>
            <a:r>
              <a:rPr lang="id-ID" sz="1800" b="0">
                <a:effectLst/>
                <a:latin typeface="Calibri" panose="020F0502020204030204" pitchFamily="34" charset="0"/>
                <a:ea typeface="Calibri" panose="020F0502020204030204" pitchFamily="34" charset="0"/>
                <a:cs typeface="Times New Roman" panose="02020603050405020304" pitchFamily="18" charset="0"/>
              </a:rPr>
              <a:t>Selanjutnya, menentukan jumlah cluster optimal. Salah satu metode yang bisa digunakan untuk menentukan jumlah cluster yaitu menggunakan metode Silhoutte dengan menggunakan library factoextra.</a:t>
            </a:r>
            <a:br>
              <a:rPr lang="en-ID" sz="1800">
                <a:effectLst/>
                <a:latin typeface="Calibri" panose="020F0502020204030204" pitchFamily="34" charset="0"/>
                <a:ea typeface="Calibri" panose="020F0502020204030204" pitchFamily="34" charset="0"/>
                <a:cs typeface="Times New Roman" panose="02020603050405020304" pitchFamily="18" charset="0"/>
              </a:rPr>
            </a:br>
            <a:br>
              <a:rPr lang="en-ID" sz="1800">
                <a:effectLst/>
                <a:latin typeface="Calibri" panose="020F0502020204030204" pitchFamily="34" charset="0"/>
                <a:ea typeface="Calibri" panose="020F0502020204030204" pitchFamily="34" charset="0"/>
                <a:cs typeface="Times New Roman" panose="02020603050405020304" pitchFamily="18" charset="0"/>
              </a:rPr>
            </a:br>
            <a:endParaRPr lang="en-ID" sz="1800" b="0"/>
          </a:p>
        </p:txBody>
      </p:sp>
      <p:pic>
        <p:nvPicPr>
          <p:cNvPr id="5" name="Picture 4">
            <a:extLst>
              <a:ext uri="{FF2B5EF4-FFF2-40B4-BE49-F238E27FC236}">
                <a16:creationId xmlns:a16="http://schemas.microsoft.com/office/drawing/2014/main" id="{D8C4F34F-732E-4A2E-A5F9-F864D39EE732}"/>
              </a:ext>
            </a:extLst>
          </p:cNvPr>
          <p:cNvPicPr>
            <a:picLocks noChangeAspect="1"/>
          </p:cNvPicPr>
          <p:nvPr/>
        </p:nvPicPr>
        <p:blipFill>
          <a:blip r:embed="rId2"/>
          <a:stretch>
            <a:fillRect/>
          </a:stretch>
        </p:blipFill>
        <p:spPr>
          <a:xfrm>
            <a:off x="832860" y="789664"/>
            <a:ext cx="6585710" cy="1916899"/>
          </a:xfrm>
          <a:prstGeom prst="rect">
            <a:avLst/>
          </a:prstGeom>
        </p:spPr>
      </p:pic>
      <p:pic>
        <p:nvPicPr>
          <p:cNvPr id="6" name="Picture 5">
            <a:extLst>
              <a:ext uri="{FF2B5EF4-FFF2-40B4-BE49-F238E27FC236}">
                <a16:creationId xmlns:a16="http://schemas.microsoft.com/office/drawing/2014/main" id="{2801FF6E-ED45-4C91-9E0F-6FF99CA4388A}"/>
              </a:ext>
            </a:extLst>
          </p:cNvPr>
          <p:cNvPicPr/>
          <p:nvPr/>
        </p:nvPicPr>
        <p:blipFill>
          <a:blip r:embed="rId3"/>
          <a:stretch>
            <a:fillRect/>
          </a:stretch>
        </p:blipFill>
        <p:spPr>
          <a:xfrm>
            <a:off x="832861" y="3904090"/>
            <a:ext cx="6585710" cy="365760"/>
          </a:xfrm>
          <a:prstGeom prst="rect">
            <a:avLst/>
          </a:prstGeom>
        </p:spPr>
      </p:pic>
    </p:spTree>
    <p:extLst>
      <p:ext uri="{BB962C8B-B14F-4D97-AF65-F5344CB8AC3E}">
        <p14:creationId xmlns:p14="http://schemas.microsoft.com/office/powerpoint/2010/main" val="135516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grpSp>
        <p:nvGrpSpPr>
          <p:cNvPr id="1489" name="Google Shape;1489;p5"/>
          <p:cNvGrpSpPr/>
          <p:nvPr/>
        </p:nvGrpSpPr>
        <p:grpSpPr>
          <a:xfrm>
            <a:off x="3680204" y="958119"/>
            <a:ext cx="1621086" cy="1730484"/>
            <a:chOff x="3680204" y="958119"/>
            <a:chExt cx="1621086" cy="1730484"/>
          </a:xfrm>
        </p:grpSpPr>
        <p:sp>
          <p:nvSpPr>
            <p:cNvPr id="1490" name="Google Shape;1490;p5"/>
            <p:cNvSpPr/>
            <p:nvPr/>
          </p:nvSpPr>
          <p:spPr>
            <a:xfrm>
              <a:off x="3913613" y="1224563"/>
              <a:ext cx="1316758" cy="1464040"/>
            </a:xfrm>
            <a:custGeom>
              <a:avLst/>
              <a:gdLst/>
              <a:ahLst/>
              <a:cxnLst/>
              <a:rect l="l" t="t" r="r" b="b"/>
              <a:pathLst>
                <a:path w="21788" h="24199" extrusionOk="0">
                  <a:moveTo>
                    <a:pt x="13332" y="599"/>
                  </a:moveTo>
                  <a:cubicBezTo>
                    <a:pt x="13782" y="599"/>
                    <a:pt x="14232" y="625"/>
                    <a:pt x="14682" y="678"/>
                  </a:cubicBezTo>
                  <a:cubicBezTo>
                    <a:pt x="12712" y="736"/>
                    <a:pt x="10771" y="994"/>
                    <a:pt x="8858" y="1480"/>
                  </a:cubicBezTo>
                  <a:lnTo>
                    <a:pt x="8858" y="1480"/>
                  </a:lnTo>
                  <a:cubicBezTo>
                    <a:pt x="10278" y="901"/>
                    <a:pt x="11800" y="599"/>
                    <a:pt x="13332" y="599"/>
                  </a:cubicBezTo>
                  <a:close/>
                  <a:moveTo>
                    <a:pt x="10013" y="1911"/>
                  </a:moveTo>
                  <a:lnTo>
                    <a:pt x="10395" y="2028"/>
                  </a:lnTo>
                  <a:cubicBezTo>
                    <a:pt x="10219" y="2058"/>
                    <a:pt x="10043" y="2087"/>
                    <a:pt x="9896" y="2116"/>
                  </a:cubicBezTo>
                  <a:lnTo>
                    <a:pt x="9866" y="2146"/>
                  </a:lnTo>
                  <a:cubicBezTo>
                    <a:pt x="9925" y="2087"/>
                    <a:pt x="9984" y="1999"/>
                    <a:pt x="10013" y="1911"/>
                  </a:cubicBezTo>
                  <a:close/>
                  <a:moveTo>
                    <a:pt x="9220" y="2087"/>
                  </a:moveTo>
                  <a:lnTo>
                    <a:pt x="9220" y="2087"/>
                  </a:lnTo>
                  <a:cubicBezTo>
                    <a:pt x="9162" y="2146"/>
                    <a:pt x="9103" y="2204"/>
                    <a:pt x="9074" y="2263"/>
                  </a:cubicBezTo>
                  <a:cubicBezTo>
                    <a:pt x="8956" y="2263"/>
                    <a:pt x="8868" y="2293"/>
                    <a:pt x="8780" y="2293"/>
                  </a:cubicBezTo>
                  <a:cubicBezTo>
                    <a:pt x="8927" y="2204"/>
                    <a:pt x="9074" y="2146"/>
                    <a:pt x="9220" y="2087"/>
                  </a:cubicBezTo>
                  <a:close/>
                  <a:moveTo>
                    <a:pt x="15827" y="1294"/>
                  </a:moveTo>
                  <a:lnTo>
                    <a:pt x="15827" y="1294"/>
                  </a:lnTo>
                  <a:cubicBezTo>
                    <a:pt x="16649" y="1353"/>
                    <a:pt x="17471" y="1500"/>
                    <a:pt x="18293" y="1735"/>
                  </a:cubicBezTo>
                  <a:cubicBezTo>
                    <a:pt x="18311" y="1743"/>
                    <a:pt x="18328" y="1747"/>
                    <a:pt x="18346" y="1747"/>
                  </a:cubicBezTo>
                  <a:cubicBezTo>
                    <a:pt x="18389" y="1747"/>
                    <a:pt x="18437" y="1726"/>
                    <a:pt x="18499" y="1705"/>
                  </a:cubicBezTo>
                  <a:cubicBezTo>
                    <a:pt x="18734" y="1823"/>
                    <a:pt x="18998" y="1970"/>
                    <a:pt x="19233" y="2087"/>
                  </a:cubicBezTo>
                  <a:cubicBezTo>
                    <a:pt x="19174" y="2116"/>
                    <a:pt x="19174" y="2175"/>
                    <a:pt x="19174" y="2204"/>
                  </a:cubicBezTo>
                  <a:cubicBezTo>
                    <a:pt x="19145" y="2263"/>
                    <a:pt x="19145" y="2322"/>
                    <a:pt x="19145" y="2381"/>
                  </a:cubicBezTo>
                  <a:cubicBezTo>
                    <a:pt x="19115" y="2351"/>
                    <a:pt x="19086" y="2322"/>
                    <a:pt x="19027" y="2293"/>
                  </a:cubicBezTo>
                  <a:lnTo>
                    <a:pt x="18822" y="2204"/>
                  </a:lnTo>
                  <a:cubicBezTo>
                    <a:pt x="18792" y="2146"/>
                    <a:pt x="18763" y="2116"/>
                    <a:pt x="18763" y="2087"/>
                  </a:cubicBezTo>
                  <a:cubicBezTo>
                    <a:pt x="18726" y="1938"/>
                    <a:pt x="18606" y="1860"/>
                    <a:pt x="18479" y="1860"/>
                  </a:cubicBezTo>
                  <a:cubicBezTo>
                    <a:pt x="18405" y="1860"/>
                    <a:pt x="18329" y="1886"/>
                    <a:pt x="18264" y="1940"/>
                  </a:cubicBezTo>
                  <a:cubicBezTo>
                    <a:pt x="17501" y="1647"/>
                    <a:pt x="16678" y="1412"/>
                    <a:pt x="15827" y="1294"/>
                  </a:cubicBezTo>
                  <a:close/>
                  <a:moveTo>
                    <a:pt x="19791" y="2410"/>
                  </a:moveTo>
                  <a:lnTo>
                    <a:pt x="19791" y="2410"/>
                  </a:lnTo>
                  <a:cubicBezTo>
                    <a:pt x="19879" y="2469"/>
                    <a:pt x="19967" y="2498"/>
                    <a:pt x="20055" y="2557"/>
                  </a:cubicBezTo>
                  <a:lnTo>
                    <a:pt x="19849" y="2557"/>
                  </a:lnTo>
                  <a:cubicBezTo>
                    <a:pt x="19820" y="2527"/>
                    <a:pt x="19820" y="2469"/>
                    <a:pt x="19791" y="2410"/>
                  </a:cubicBezTo>
                  <a:close/>
                  <a:moveTo>
                    <a:pt x="19115" y="2733"/>
                  </a:moveTo>
                  <a:lnTo>
                    <a:pt x="19115" y="2733"/>
                  </a:lnTo>
                  <a:cubicBezTo>
                    <a:pt x="19086" y="2762"/>
                    <a:pt x="19086" y="2821"/>
                    <a:pt x="19086" y="2850"/>
                  </a:cubicBezTo>
                  <a:lnTo>
                    <a:pt x="19057" y="2762"/>
                  </a:lnTo>
                  <a:lnTo>
                    <a:pt x="19115" y="2733"/>
                  </a:lnTo>
                  <a:close/>
                  <a:moveTo>
                    <a:pt x="16561" y="2938"/>
                  </a:moveTo>
                  <a:cubicBezTo>
                    <a:pt x="16519" y="2938"/>
                    <a:pt x="16483" y="2952"/>
                    <a:pt x="16454" y="2976"/>
                  </a:cubicBezTo>
                  <a:lnTo>
                    <a:pt x="16454" y="2976"/>
                  </a:lnTo>
                  <a:cubicBezTo>
                    <a:pt x="16462" y="2964"/>
                    <a:pt x="16468" y="2952"/>
                    <a:pt x="16473" y="2938"/>
                  </a:cubicBezTo>
                  <a:close/>
                  <a:moveTo>
                    <a:pt x="11658" y="2469"/>
                  </a:moveTo>
                  <a:cubicBezTo>
                    <a:pt x="12157" y="2616"/>
                    <a:pt x="12656" y="2733"/>
                    <a:pt x="13184" y="2821"/>
                  </a:cubicBezTo>
                  <a:lnTo>
                    <a:pt x="13184" y="3085"/>
                  </a:lnTo>
                  <a:cubicBezTo>
                    <a:pt x="12215" y="2968"/>
                    <a:pt x="11276" y="2821"/>
                    <a:pt x="10336" y="2645"/>
                  </a:cubicBezTo>
                  <a:cubicBezTo>
                    <a:pt x="10777" y="2557"/>
                    <a:pt x="11217" y="2498"/>
                    <a:pt x="11658" y="2469"/>
                  </a:cubicBezTo>
                  <a:close/>
                  <a:moveTo>
                    <a:pt x="9191" y="2938"/>
                  </a:moveTo>
                  <a:lnTo>
                    <a:pt x="9309" y="2968"/>
                  </a:lnTo>
                  <a:cubicBezTo>
                    <a:pt x="9279" y="3027"/>
                    <a:pt x="9220" y="3085"/>
                    <a:pt x="9191" y="3115"/>
                  </a:cubicBezTo>
                  <a:lnTo>
                    <a:pt x="9015" y="3085"/>
                  </a:lnTo>
                  <a:lnTo>
                    <a:pt x="9191" y="2938"/>
                  </a:lnTo>
                  <a:close/>
                  <a:moveTo>
                    <a:pt x="14065" y="2997"/>
                  </a:moveTo>
                  <a:lnTo>
                    <a:pt x="14065" y="3115"/>
                  </a:lnTo>
                  <a:cubicBezTo>
                    <a:pt x="14036" y="3085"/>
                    <a:pt x="14006" y="3027"/>
                    <a:pt x="14006" y="2997"/>
                  </a:cubicBezTo>
                  <a:close/>
                  <a:moveTo>
                    <a:pt x="20143" y="2616"/>
                  </a:moveTo>
                  <a:lnTo>
                    <a:pt x="20495" y="2821"/>
                  </a:lnTo>
                  <a:lnTo>
                    <a:pt x="20349" y="3144"/>
                  </a:lnTo>
                  <a:lnTo>
                    <a:pt x="20349" y="3085"/>
                  </a:lnTo>
                  <a:cubicBezTo>
                    <a:pt x="20437" y="2938"/>
                    <a:pt x="20378" y="2792"/>
                    <a:pt x="20231" y="2733"/>
                  </a:cubicBezTo>
                  <a:cubicBezTo>
                    <a:pt x="20202" y="2674"/>
                    <a:pt x="20172" y="2645"/>
                    <a:pt x="20143" y="2616"/>
                  </a:cubicBezTo>
                  <a:close/>
                  <a:moveTo>
                    <a:pt x="15152" y="3085"/>
                  </a:moveTo>
                  <a:lnTo>
                    <a:pt x="15093" y="3350"/>
                  </a:lnTo>
                  <a:cubicBezTo>
                    <a:pt x="15064" y="3261"/>
                    <a:pt x="15064" y="3173"/>
                    <a:pt x="15034" y="3085"/>
                  </a:cubicBezTo>
                  <a:close/>
                  <a:moveTo>
                    <a:pt x="16417" y="3019"/>
                  </a:moveTo>
                  <a:cubicBezTo>
                    <a:pt x="16404" y="3038"/>
                    <a:pt x="16393" y="3060"/>
                    <a:pt x="16385" y="3085"/>
                  </a:cubicBezTo>
                  <a:cubicBezTo>
                    <a:pt x="16326" y="3173"/>
                    <a:pt x="16297" y="3261"/>
                    <a:pt x="16238" y="3379"/>
                  </a:cubicBezTo>
                  <a:cubicBezTo>
                    <a:pt x="16238" y="3291"/>
                    <a:pt x="16209" y="3203"/>
                    <a:pt x="16209" y="3115"/>
                  </a:cubicBezTo>
                  <a:lnTo>
                    <a:pt x="16238" y="3115"/>
                  </a:lnTo>
                  <a:cubicBezTo>
                    <a:pt x="16296" y="3095"/>
                    <a:pt x="16367" y="3063"/>
                    <a:pt x="16417" y="3019"/>
                  </a:cubicBezTo>
                  <a:close/>
                  <a:moveTo>
                    <a:pt x="15680" y="3408"/>
                  </a:moveTo>
                  <a:cubicBezTo>
                    <a:pt x="15680" y="3467"/>
                    <a:pt x="15709" y="3496"/>
                    <a:pt x="15709" y="3555"/>
                  </a:cubicBezTo>
                  <a:lnTo>
                    <a:pt x="15651" y="3555"/>
                  </a:lnTo>
                  <a:cubicBezTo>
                    <a:pt x="15651" y="3496"/>
                    <a:pt x="15680" y="3467"/>
                    <a:pt x="15680" y="3408"/>
                  </a:cubicBezTo>
                  <a:close/>
                  <a:moveTo>
                    <a:pt x="16678" y="2938"/>
                  </a:moveTo>
                  <a:cubicBezTo>
                    <a:pt x="16943" y="2968"/>
                    <a:pt x="17178" y="2968"/>
                    <a:pt x="17412" y="2968"/>
                  </a:cubicBezTo>
                  <a:cubicBezTo>
                    <a:pt x="17295" y="3203"/>
                    <a:pt x="17148" y="3438"/>
                    <a:pt x="17031" y="3673"/>
                  </a:cubicBezTo>
                  <a:lnTo>
                    <a:pt x="17001" y="3673"/>
                  </a:lnTo>
                  <a:cubicBezTo>
                    <a:pt x="16972" y="3496"/>
                    <a:pt x="16943" y="3320"/>
                    <a:pt x="16913" y="3144"/>
                  </a:cubicBezTo>
                  <a:cubicBezTo>
                    <a:pt x="16884" y="3027"/>
                    <a:pt x="16796" y="2968"/>
                    <a:pt x="16678" y="2938"/>
                  </a:cubicBezTo>
                  <a:close/>
                  <a:moveTo>
                    <a:pt x="9925" y="3144"/>
                  </a:moveTo>
                  <a:cubicBezTo>
                    <a:pt x="11012" y="3379"/>
                    <a:pt x="12127" y="3526"/>
                    <a:pt x="13214" y="3673"/>
                  </a:cubicBezTo>
                  <a:cubicBezTo>
                    <a:pt x="13214" y="3761"/>
                    <a:pt x="13214" y="3819"/>
                    <a:pt x="13243" y="3878"/>
                  </a:cubicBezTo>
                  <a:lnTo>
                    <a:pt x="12157" y="3673"/>
                  </a:lnTo>
                  <a:cubicBezTo>
                    <a:pt x="12127" y="3643"/>
                    <a:pt x="12098" y="3614"/>
                    <a:pt x="12039" y="3614"/>
                  </a:cubicBezTo>
                  <a:cubicBezTo>
                    <a:pt x="12010" y="3584"/>
                    <a:pt x="11973" y="3570"/>
                    <a:pt x="11933" y="3570"/>
                  </a:cubicBezTo>
                  <a:cubicBezTo>
                    <a:pt x="11892" y="3570"/>
                    <a:pt x="11848" y="3584"/>
                    <a:pt x="11804" y="3614"/>
                  </a:cubicBezTo>
                  <a:cubicBezTo>
                    <a:pt x="11158" y="3467"/>
                    <a:pt x="10512" y="3350"/>
                    <a:pt x="9837" y="3232"/>
                  </a:cubicBezTo>
                  <a:lnTo>
                    <a:pt x="9925" y="3144"/>
                  </a:lnTo>
                  <a:close/>
                  <a:moveTo>
                    <a:pt x="7723" y="3320"/>
                  </a:moveTo>
                  <a:lnTo>
                    <a:pt x="7899" y="3350"/>
                  </a:lnTo>
                  <a:cubicBezTo>
                    <a:pt x="7517" y="3614"/>
                    <a:pt x="7136" y="3878"/>
                    <a:pt x="6754" y="4142"/>
                  </a:cubicBezTo>
                  <a:cubicBezTo>
                    <a:pt x="7048" y="3849"/>
                    <a:pt x="7371" y="3555"/>
                    <a:pt x="7723" y="3320"/>
                  </a:cubicBezTo>
                  <a:close/>
                  <a:moveTo>
                    <a:pt x="9367" y="3790"/>
                  </a:moveTo>
                  <a:lnTo>
                    <a:pt x="10923" y="4084"/>
                  </a:lnTo>
                  <a:lnTo>
                    <a:pt x="10865" y="4172"/>
                  </a:lnTo>
                  <a:lnTo>
                    <a:pt x="10424" y="4084"/>
                  </a:lnTo>
                  <a:cubicBezTo>
                    <a:pt x="10371" y="4012"/>
                    <a:pt x="10275" y="3974"/>
                    <a:pt x="10181" y="3974"/>
                  </a:cubicBezTo>
                  <a:cubicBezTo>
                    <a:pt x="10120" y="3974"/>
                    <a:pt x="10060" y="3990"/>
                    <a:pt x="10013" y="4025"/>
                  </a:cubicBezTo>
                  <a:lnTo>
                    <a:pt x="9309" y="3907"/>
                  </a:lnTo>
                  <a:cubicBezTo>
                    <a:pt x="9338" y="3907"/>
                    <a:pt x="9367" y="3878"/>
                    <a:pt x="9367" y="3849"/>
                  </a:cubicBezTo>
                  <a:cubicBezTo>
                    <a:pt x="9367" y="3819"/>
                    <a:pt x="9367" y="3790"/>
                    <a:pt x="9367" y="3790"/>
                  </a:cubicBezTo>
                  <a:close/>
                  <a:moveTo>
                    <a:pt x="14652" y="3907"/>
                  </a:moveTo>
                  <a:cubicBezTo>
                    <a:pt x="14682" y="3996"/>
                    <a:pt x="14711" y="4084"/>
                    <a:pt x="14711" y="4172"/>
                  </a:cubicBezTo>
                  <a:lnTo>
                    <a:pt x="14564" y="4142"/>
                  </a:lnTo>
                  <a:cubicBezTo>
                    <a:pt x="14564" y="4054"/>
                    <a:pt x="14564" y="3966"/>
                    <a:pt x="14594" y="3907"/>
                  </a:cubicBezTo>
                  <a:close/>
                  <a:moveTo>
                    <a:pt x="15592" y="4084"/>
                  </a:moveTo>
                  <a:lnTo>
                    <a:pt x="15827" y="4142"/>
                  </a:lnTo>
                  <a:lnTo>
                    <a:pt x="15798" y="4142"/>
                  </a:lnTo>
                  <a:cubicBezTo>
                    <a:pt x="15798" y="4230"/>
                    <a:pt x="15798" y="4289"/>
                    <a:pt x="15856" y="4348"/>
                  </a:cubicBezTo>
                  <a:lnTo>
                    <a:pt x="15563" y="4318"/>
                  </a:lnTo>
                  <a:cubicBezTo>
                    <a:pt x="15563" y="4230"/>
                    <a:pt x="15592" y="4172"/>
                    <a:pt x="15592" y="4084"/>
                  </a:cubicBezTo>
                  <a:close/>
                  <a:moveTo>
                    <a:pt x="11746" y="4260"/>
                  </a:moveTo>
                  <a:lnTo>
                    <a:pt x="12157" y="4348"/>
                  </a:lnTo>
                  <a:lnTo>
                    <a:pt x="12215" y="4377"/>
                  </a:lnTo>
                  <a:lnTo>
                    <a:pt x="11746" y="4318"/>
                  </a:lnTo>
                  <a:cubicBezTo>
                    <a:pt x="11746" y="4289"/>
                    <a:pt x="11746" y="4260"/>
                    <a:pt x="11746" y="4260"/>
                  </a:cubicBezTo>
                  <a:close/>
                  <a:moveTo>
                    <a:pt x="16561" y="4377"/>
                  </a:moveTo>
                  <a:cubicBezTo>
                    <a:pt x="16561" y="4407"/>
                    <a:pt x="16561" y="4436"/>
                    <a:pt x="16561" y="4495"/>
                  </a:cubicBezTo>
                  <a:lnTo>
                    <a:pt x="16532" y="4495"/>
                  </a:lnTo>
                  <a:cubicBezTo>
                    <a:pt x="16532" y="4436"/>
                    <a:pt x="16532" y="4407"/>
                    <a:pt x="16532" y="4377"/>
                  </a:cubicBezTo>
                  <a:close/>
                  <a:moveTo>
                    <a:pt x="18646" y="3232"/>
                  </a:moveTo>
                  <a:cubicBezTo>
                    <a:pt x="18734" y="3467"/>
                    <a:pt x="18822" y="3702"/>
                    <a:pt x="18910" y="3937"/>
                  </a:cubicBezTo>
                  <a:cubicBezTo>
                    <a:pt x="18822" y="4142"/>
                    <a:pt x="18704" y="4348"/>
                    <a:pt x="18646" y="4553"/>
                  </a:cubicBezTo>
                  <a:lnTo>
                    <a:pt x="18616" y="4553"/>
                  </a:lnTo>
                  <a:cubicBezTo>
                    <a:pt x="18587" y="4113"/>
                    <a:pt x="18587" y="3673"/>
                    <a:pt x="18646" y="3232"/>
                  </a:cubicBezTo>
                  <a:close/>
                  <a:moveTo>
                    <a:pt x="9191" y="4671"/>
                  </a:moveTo>
                  <a:lnTo>
                    <a:pt x="9543" y="4759"/>
                  </a:lnTo>
                  <a:lnTo>
                    <a:pt x="9514" y="4759"/>
                  </a:lnTo>
                  <a:cubicBezTo>
                    <a:pt x="9485" y="4818"/>
                    <a:pt x="9455" y="4847"/>
                    <a:pt x="9455" y="4906"/>
                  </a:cubicBezTo>
                  <a:lnTo>
                    <a:pt x="9191" y="4876"/>
                  </a:lnTo>
                  <a:lnTo>
                    <a:pt x="9191" y="4671"/>
                  </a:lnTo>
                  <a:close/>
                  <a:moveTo>
                    <a:pt x="7253" y="2234"/>
                  </a:moveTo>
                  <a:cubicBezTo>
                    <a:pt x="7302" y="2306"/>
                    <a:pt x="7390" y="2359"/>
                    <a:pt x="7485" y="2359"/>
                  </a:cubicBezTo>
                  <a:cubicBezTo>
                    <a:pt x="7505" y="2359"/>
                    <a:pt x="7526" y="2356"/>
                    <a:pt x="7547" y="2351"/>
                  </a:cubicBezTo>
                  <a:lnTo>
                    <a:pt x="7635" y="2351"/>
                  </a:lnTo>
                  <a:cubicBezTo>
                    <a:pt x="7429" y="2498"/>
                    <a:pt x="7224" y="2645"/>
                    <a:pt x="7048" y="2821"/>
                  </a:cubicBezTo>
                  <a:cubicBezTo>
                    <a:pt x="5961" y="3056"/>
                    <a:pt x="4904" y="4025"/>
                    <a:pt x="4023" y="5170"/>
                  </a:cubicBezTo>
                  <a:cubicBezTo>
                    <a:pt x="3994" y="5170"/>
                    <a:pt x="3965" y="5170"/>
                    <a:pt x="3935" y="5199"/>
                  </a:cubicBezTo>
                  <a:cubicBezTo>
                    <a:pt x="4376" y="4641"/>
                    <a:pt x="4875" y="4113"/>
                    <a:pt x="5403" y="3643"/>
                  </a:cubicBezTo>
                  <a:cubicBezTo>
                    <a:pt x="5961" y="3115"/>
                    <a:pt x="6607" y="2645"/>
                    <a:pt x="7253" y="2234"/>
                  </a:cubicBezTo>
                  <a:close/>
                  <a:moveTo>
                    <a:pt x="12480" y="4994"/>
                  </a:moveTo>
                  <a:lnTo>
                    <a:pt x="12861" y="5053"/>
                  </a:lnTo>
                  <a:cubicBezTo>
                    <a:pt x="12891" y="5111"/>
                    <a:pt x="12920" y="5141"/>
                    <a:pt x="12949" y="5199"/>
                  </a:cubicBezTo>
                  <a:lnTo>
                    <a:pt x="12480" y="5023"/>
                  </a:lnTo>
                  <a:lnTo>
                    <a:pt x="12480" y="4994"/>
                  </a:lnTo>
                  <a:close/>
                  <a:moveTo>
                    <a:pt x="6020" y="5581"/>
                  </a:moveTo>
                  <a:lnTo>
                    <a:pt x="5932" y="5669"/>
                  </a:lnTo>
                  <a:lnTo>
                    <a:pt x="5932" y="5610"/>
                  </a:lnTo>
                  <a:lnTo>
                    <a:pt x="5961" y="5581"/>
                  </a:lnTo>
                  <a:close/>
                  <a:moveTo>
                    <a:pt x="13889" y="5199"/>
                  </a:moveTo>
                  <a:lnTo>
                    <a:pt x="14065" y="5229"/>
                  </a:lnTo>
                  <a:lnTo>
                    <a:pt x="14036" y="5229"/>
                  </a:lnTo>
                  <a:cubicBezTo>
                    <a:pt x="14095" y="5376"/>
                    <a:pt x="14124" y="5522"/>
                    <a:pt x="14153" y="5669"/>
                  </a:cubicBezTo>
                  <a:lnTo>
                    <a:pt x="13889" y="5581"/>
                  </a:lnTo>
                  <a:lnTo>
                    <a:pt x="13889" y="5199"/>
                  </a:lnTo>
                  <a:close/>
                  <a:moveTo>
                    <a:pt x="18147" y="5287"/>
                  </a:moveTo>
                  <a:cubicBezTo>
                    <a:pt x="18176" y="5376"/>
                    <a:pt x="18205" y="5464"/>
                    <a:pt x="18205" y="5581"/>
                  </a:cubicBezTo>
                  <a:lnTo>
                    <a:pt x="18045" y="5794"/>
                  </a:lnTo>
                  <a:lnTo>
                    <a:pt x="18045" y="5794"/>
                  </a:lnTo>
                  <a:cubicBezTo>
                    <a:pt x="18093" y="5635"/>
                    <a:pt x="18120" y="5473"/>
                    <a:pt x="18147" y="5287"/>
                  </a:cubicBezTo>
                  <a:close/>
                  <a:moveTo>
                    <a:pt x="14887" y="5317"/>
                  </a:moveTo>
                  <a:cubicBezTo>
                    <a:pt x="14917" y="5464"/>
                    <a:pt x="14946" y="5610"/>
                    <a:pt x="14946" y="5757"/>
                  </a:cubicBezTo>
                  <a:cubicBezTo>
                    <a:pt x="14925" y="5752"/>
                    <a:pt x="14904" y="5750"/>
                    <a:pt x="14884" y="5750"/>
                  </a:cubicBezTo>
                  <a:cubicBezTo>
                    <a:pt x="14788" y="5750"/>
                    <a:pt x="14696" y="5802"/>
                    <a:pt x="14623" y="5875"/>
                  </a:cubicBezTo>
                  <a:lnTo>
                    <a:pt x="14594" y="5875"/>
                  </a:lnTo>
                  <a:cubicBezTo>
                    <a:pt x="14711" y="5816"/>
                    <a:pt x="14770" y="5669"/>
                    <a:pt x="14741" y="5552"/>
                  </a:cubicBezTo>
                  <a:lnTo>
                    <a:pt x="14682" y="5317"/>
                  </a:lnTo>
                  <a:close/>
                  <a:moveTo>
                    <a:pt x="6108" y="3878"/>
                  </a:moveTo>
                  <a:lnTo>
                    <a:pt x="6108" y="3878"/>
                  </a:lnTo>
                  <a:cubicBezTo>
                    <a:pt x="5961" y="4054"/>
                    <a:pt x="5815" y="4260"/>
                    <a:pt x="5668" y="4465"/>
                  </a:cubicBezTo>
                  <a:cubicBezTo>
                    <a:pt x="5345" y="4818"/>
                    <a:pt x="5022" y="5170"/>
                    <a:pt x="4699" y="5493"/>
                  </a:cubicBezTo>
                  <a:cubicBezTo>
                    <a:pt x="4669" y="5552"/>
                    <a:pt x="4640" y="5581"/>
                    <a:pt x="4640" y="5669"/>
                  </a:cubicBezTo>
                  <a:cubicBezTo>
                    <a:pt x="4493" y="5787"/>
                    <a:pt x="4376" y="5904"/>
                    <a:pt x="4229" y="6051"/>
                  </a:cubicBezTo>
                  <a:cubicBezTo>
                    <a:pt x="4258" y="5933"/>
                    <a:pt x="4288" y="5816"/>
                    <a:pt x="4346" y="5698"/>
                  </a:cubicBezTo>
                  <a:cubicBezTo>
                    <a:pt x="4816" y="4994"/>
                    <a:pt x="5433" y="4377"/>
                    <a:pt x="6108" y="3878"/>
                  </a:cubicBezTo>
                  <a:close/>
                  <a:moveTo>
                    <a:pt x="9618" y="5879"/>
                  </a:moveTo>
                  <a:lnTo>
                    <a:pt x="9618" y="5879"/>
                  </a:lnTo>
                  <a:cubicBezTo>
                    <a:pt x="9733" y="5909"/>
                    <a:pt x="9873" y="5964"/>
                    <a:pt x="10013" y="5992"/>
                  </a:cubicBezTo>
                  <a:cubicBezTo>
                    <a:pt x="9955" y="5992"/>
                    <a:pt x="9896" y="6021"/>
                    <a:pt x="9866" y="6051"/>
                  </a:cubicBezTo>
                  <a:lnTo>
                    <a:pt x="9573" y="5992"/>
                  </a:lnTo>
                  <a:lnTo>
                    <a:pt x="9618" y="5879"/>
                  </a:lnTo>
                  <a:close/>
                  <a:moveTo>
                    <a:pt x="15563" y="5376"/>
                  </a:moveTo>
                  <a:lnTo>
                    <a:pt x="15915" y="5405"/>
                  </a:lnTo>
                  <a:lnTo>
                    <a:pt x="15915" y="5552"/>
                  </a:lnTo>
                  <a:lnTo>
                    <a:pt x="15592" y="6168"/>
                  </a:lnTo>
                  <a:lnTo>
                    <a:pt x="15533" y="6168"/>
                  </a:lnTo>
                  <a:cubicBezTo>
                    <a:pt x="15504" y="5904"/>
                    <a:pt x="15504" y="5640"/>
                    <a:pt x="15563" y="5376"/>
                  </a:cubicBezTo>
                  <a:close/>
                  <a:moveTo>
                    <a:pt x="3834" y="5333"/>
                  </a:moveTo>
                  <a:cubicBezTo>
                    <a:pt x="3826" y="5344"/>
                    <a:pt x="3818" y="5360"/>
                    <a:pt x="3818" y="5376"/>
                  </a:cubicBezTo>
                  <a:lnTo>
                    <a:pt x="3789" y="5493"/>
                  </a:lnTo>
                  <a:cubicBezTo>
                    <a:pt x="3554" y="5787"/>
                    <a:pt x="3348" y="6080"/>
                    <a:pt x="3172" y="6374"/>
                  </a:cubicBezTo>
                  <a:lnTo>
                    <a:pt x="3084" y="6374"/>
                  </a:lnTo>
                  <a:cubicBezTo>
                    <a:pt x="3315" y="6027"/>
                    <a:pt x="3574" y="5652"/>
                    <a:pt x="3834" y="5333"/>
                  </a:cubicBezTo>
                  <a:close/>
                  <a:moveTo>
                    <a:pt x="11129" y="6286"/>
                  </a:moveTo>
                  <a:lnTo>
                    <a:pt x="11246" y="6315"/>
                  </a:lnTo>
                  <a:lnTo>
                    <a:pt x="11246" y="6403"/>
                  </a:lnTo>
                  <a:lnTo>
                    <a:pt x="11100" y="6344"/>
                  </a:lnTo>
                  <a:lnTo>
                    <a:pt x="11129" y="6286"/>
                  </a:lnTo>
                  <a:close/>
                  <a:moveTo>
                    <a:pt x="5433" y="6198"/>
                  </a:moveTo>
                  <a:lnTo>
                    <a:pt x="5462" y="6344"/>
                  </a:lnTo>
                  <a:cubicBezTo>
                    <a:pt x="5374" y="6462"/>
                    <a:pt x="5315" y="6579"/>
                    <a:pt x="5227" y="6667"/>
                  </a:cubicBezTo>
                  <a:cubicBezTo>
                    <a:pt x="5315" y="6521"/>
                    <a:pt x="5374" y="6374"/>
                    <a:pt x="5433" y="6198"/>
                  </a:cubicBezTo>
                  <a:close/>
                  <a:moveTo>
                    <a:pt x="13008" y="6638"/>
                  </a:moveTo>
                  <a:lnTo>
                    <a:pt x="13243" y="6667"/>
                  </a:lnTo>
                  <a:lnTo>
                    <a:pt x="13214" y="6873"/>
                  </a:lnTo>
                  <a:cubicBezTo>
                    <a:pt x="13126" y="6814"/>
                    <a:pt x="13067" y="6726"/>
                    <a:pt x="13008" y="6638"/>
                  </a:cubicBezTo>
                  <a:close/>
                  <a:moveTo>
                    <a:pt x="9367" y="6785"/>
                  </a:moveTo>
                  <a:lnTo>
                    <a:pt x="9749" y="6873"/>
                  </a:lnTo>
                  <a:lnTo>
                    <a:pt x="9749" y="6961"/>
                  </a:lnTo>
                  <a:lnTo>
                    <a:pt x="9367" y="6844"/>
                  </a:lnTo>
                  <a:lnTo>
                    <a:pt x="9367" y="6785"/>
                  </a:lnTo>
                  <a:close/>
                  <a:moveTo>
                    <a:pt x="14065" y="6756"/>
                  </a:moveTo>
                  <a:lnTo>
                    <a:pt x="14006" y="6785"/>
                  </a:lnTo>
                  <a:cubicBezTo>
                    <a:pt x="13948" y="6873"/>
                    <a:pt x="13889" y="6990"/>
                    <a:pt x="13860" y="7078"/>
                  </a:cubicBezTo>
                  <a:lnTo>
                    <a:pt x="13772" y="7078"/>
                  </a:lnTo>
                  <a:cubicBezTo>
                    <a:pt x="13801" y="6990"/>
                    <a:pt x="13830" y="6873"/>
                    <a:pt x="13860" y="6756"/>
                  </a:cubicBezTo>
                  <a:close/>
                  <a:moveTo>
                    <a:pt x="15093" y="6873"/>
                  </a:moveTo>
                  <a:lnTo>
                    <a:pt x="15152" y="6932"/>
                  </a:lnTo>
                  <a:cubicBezTo>
                    <a:pt x="15122" y="6990"/>
                    <a:pt x="15093" y="7078"/>
                    <a:pt x="15034" y="7137"/>
                  </a:cubicBezTo>
                  <a:lnTo>
                    <a:pt x="15005" y="7137"/>
                  </a:lnTo>
                  <a:cubicBezTo>
                    <a:pt x="15005" y="7049"/>
                    <a:pt x="15034" y="6990"/>
                    <a:pt x="15093" y="6873"/>
                  </a:cubicBezTo>
                  <a:close/>
                  <a:moveTo>
                    <a:pt x="10630" y="7137"/>
                  </a:moveTo>
                  <a:lnTo>
                    <a:pt x="10835" y="7196"/>
                  </a:lnTo>
                  <a:cubicBezTo>
                    <a:pt x="10835" y="7225"/>
                    <a:pt x="10777" y="7255"/>
                    <a:pt x="10777" y="7284"/>
                  </a:cubicBezTo>
                  <a:lnTo>
                    <a:pt x="10600" y="7225"/>
                  </a:lnTo>
                  <a:cubicBezTo>
                    <a:pt x="10600" y="7196"/>
                    <a:pt x="10630" y="7167"/>
                    <a:pt x="10630" y="7137"/>
                  </a:cubicBezTo>
                  <a:close/>
                  <a:moveTo>
                    <a:pt x="4229" y="7225"/>
                  </a:moveTo>
                  <a:cubicBezTo>
                    <a:pt x="4229" y="7284"/>
                    <a:pt x="4229" y="7343"/>
                    <a:pt x="4200" y="7431"/>
                  </a:cubicBezTo>
                  <a:lnTo>
                    <a:pt x="4053" y="7490"/>
                  </a:lnTo>
                  <a:cubicBezTo>
                    <a:pt x="4112" y="7401"/>
                    <a:pt x="4170" y="7313"/>
                    <a:pt x="4229" y="7225"/>
                  </a:cubicBezTo>
                  <a:close/>
                  <a:moveTo>
                    <a:pt x="11716" y="7372"/>
                  </a:moveTo>
                  <a:lnTo>
                    <a:pt x="11687" y="7401"/>
                  </a:lnTo>
                  <a:cubicBezTo>
                    <a:pt x="11687" y="7460"/>
                    <a:pt x="11658" y="7548"/>
                    <a:pt x="11687" y="7578"/>
                  </a:cubicBezTo>
                  <a:lnTo>
                    <a:pt x="11628" y="7578"/>
                  </a:lnTo>
                  <a:lnTo>
                    <a:pt x="11658" y="7372"/>
                  </a:lnTo>
                  <a:close/>
                  <a:moveTo>
                    <a:pt x="9455" y="7548"/>
                  </a:moveTo>
                  <a:lnTo>
                    <a:pt x="9602" y="7578"/>
                  </a:lnTo>
                  <a:lnTo>
                    <a:pt x="9573" y="7607"/>
                  </a:lnTo>
                  <a:cubicBezTo>
                    <a:pt x="9573" y="7636"/>
                    <a:pt x="9543" y="7695"/>
                    <a:pt x="9543" y="7754"/>
                  </a:cubicBezTo>
                  <a:lnTo>
                    <a:pt x="9485" y="7724"/>
                  </a:lnTo>
                  <a:lnTo>
                    <a:pt x="9455" y="7548"/>
                  </a:lnTo>
                  <a:close/>
                  <a:moveTo>
                    <a:pt x="14036" y="7930"/>
                  </a:moveTo>
                  <a:lnTo>
                    <a:pt x="14153" y="7959"/>
                  </a:lnTo>
                  <a:lnTo>
                    <a:pt x="13977" y="7959"/>
                  </a:lnTo>
                  <a:cubicBezTo>
                    <a:pt x="13977" y="7959"/>
                    <a:pt x="14036" y="7930"/>
                    <a:pt x="14036" y="7930"/>
                  </a:cubicBezTo>
                  <a:close/>
                  <a:moveTo>
                    <a:pt x="16385" y="7813"/>
                  </a:moveTo>
                  <a:cubicBezTo>
                    <a:pt x="16297" y="7959"/>
                    <a:pt x="16209" y="8077"/>
                    <a:pt x="16121" y="8224"/>
                  </a:cubicBezTo>
                  <a:lnTo>
                    <a:pt x="16209" y="7871"/>
                  </a:lnTo>
                  <a:lnTo>
                    <a:pt x="16326" y="7813"/>
                  </a:lnTo>
                  <a:close/>
                  <a:moveTo>
                    <a:pt x="11511" y="8165"/>
                  </a:moveTo>
                  <a:lnTo>
                    <a:pt x="11569" y="8194"/>
                  </a:lnTo>
                  <a:cubicBezTo>
                    <a:pt x="11540" y="8253"/>
                    <a:pt x="11511" y="8282"/>
                    <a:pt x="11540" y="8341"/>
                  </a:cubicBezTo>
                  <a:lnTo>
                    <a:pt x="11481" y="8341"/>
                  </a:lnTo>
                  <a:lnTo>
                    <a:pt x="11511" y="8165"/>
                  </a:lnTo>
                  <a:close/>
                  <a:moveTo>
                    <a:pt x="5403" y="8106"/>
                  </a:moveTo>
                  <a:lnTo>
                    <a:pt x="5403" y="8106"/>
                  </a:lnTo>
                  <a:cubicBezTo>
                    <a:pt x="5290" y="8219"/>
                    <a:pt x="5150" y="8332"/>
                    <a:pt x="5008" y="8419"/>
                  </a:cubicBezTo>
                  <a:lnTo>
                    <a:pt x="5008" y="8419"/>
                  </a:lnTo>
                  <a:cubicBezTo>
                    <a:pt x="5025" y="8372"/>
                    <a:pt x="5035" y="8322"/>
                    <a:pt x="5080" y="8253"/>
                  </a:cubicBezTo>
                  <a:cubicBezTo>
                    <a:pt x="5110" y="8253"/>
                    <a:pt x="5139" y="8253"/>
                    <a:pt x="5198" y="8224"/>
                  </a:cubicBezTo>
                  <a:cubicBezTo>
                    <a:pt x="5257" y="8194"/>
                    <a:pt x="5345" y="8136"/>
                    <a:pt x="5403" y="8106"/>
                  </a:cubicBezTo>
                  <a:close/>
                  <a:moveTo>
                    <a:pt x="13742" y="8517"/>
                  </a:moveTo>
                  <a:lnTo>
                    <a:pt x="14124" y="8547"/>
                  </a:lnTo>
                  <a:cubicBezTo>
                    <a:pt x="14124" y="8605"/>
                    <a:pt x="14095" y="8664"/>
                    <a:pt x="14095" y="8693"/>
                  </a:cubicBezTo>
                  <a:lnTo>
                    <a:pt x="13742" y="8517"/>
                  </a:lnTo>
                  <a:close/>
                  <a:moveTo>
                    <a:pt x="19996" y="3907"/>
                  </a:moveTo>
                  <a:cubicBezTo>
                    <a:pt x="20026" y="3966"/>
                    <a:pt x="20055" y="4054"/>
                    <a:pt x="20084" y="4113"/>
                  </a:cubicBezTo>
                  <a:cubicBezTo>
                    <a:pt x="20084" y="4172"/>
                    <a:pt x="20143" y="4230"/>
                    <a:pt x="20202" y="4260"/>
                  </a:cubicBezTo>
                  <a:cubicBezTo>
                    <a:pt x="20026" y="4612"/>
                    <a:pt x="19849" y="4906"/>
                    <a:pt x="19644" y="5199"/>
                  </a:cubicBezTo>
                  <a:cubicBezTo>
                    <a:pt x="18881" y="6462"/>
                    <a:pt x="18088" y="7695"/>
                    <a:pt x="17236" y="8899"/>
                  </a:cubicBezTo>
                  <a:lnTo>
                    <a:pt x="17354" y="8723"/>
                  </a:lnTo>
                  <a:cubicBezTo>
                    <a:pt x="17824" y="7930"/>
                    <a:pt x="18235" y="7108"/>
                    <a:pt x="18646" y="6315"/>
                  </a:cubicBezTo>
                  <a:cubicBezTo>
                    <a:pt x="18792" y="6286"/>
                    <a:pt x="18881" y="6168"/>
                    <a:pt x="18881" y="6051"/>
                  </a:cubicBezTo>
                  <a:cubicBezTo>
                    <a:pt x="18881" y="5963"/>
                    <a:pt x="18910" y="5875"/>
                    <a:pt x="18910" y="5816"/>
                  </a:cubicBezTo>
                  <a:lnTo>
                    <a:pt x="19115" y="5376"/>
                  </a:lnTo>
                  <a:cubicBezTo>
                    <a:pt x="19145" y="5317"/>
                    <a:pt x="19145" y="5229"/>
                    <a:pt x="19145" y="5170"/>
                  </a:cubicBezTo>
                  <a:lnTo>
                    <a:pt x="19262" y="4964"/>
                  </a:lnTo>
                  <a:cubicBezTo>
                    <a:pt x="19297" y="4976"/>
                    <a:pt x="19336" y="4982"/>
                    <a:pt x="19376" y="4982"/>
                  </a:cubicBezTo>
                  <a:cubicBezTo>
                    <a:pt x="19534" y="4982"/>
                    <a:pt x="19703" y="4888"/>
                    <a:pt x="19703" y="4700"/>
                  </a:cubicBezTo>
                  <a:cubicBezTo>
                    <a:pt x="19673" y="4583"/>
                    <a:pt x="19644" y="4436"/>
                    <a:pt x="19644" y="4318"/>
                  </a:cubicBezTo>
                  <a:cubicBezTo>
                    <a:pt x="19732" y="4172"/>
                    <a:pt x="19820" y="4054"/>
                    <a:pt x="19908" y="3907"/>
                  </a:cubicBezTo>
                  <a:close/>
                  <a:moveTo>
                    <a:pt x="5257" y="8987"/>
                  </a:moveTo>
                  <a:lnTo>
                    <a:pt x="5227" y="9016"/>
                  </a:lnTo>
                  <a:cubicBezTo>
                    <a:pt x="5227" y="9015"/>
                    <a:pt x="5227" y="9013"/>
                    <a:pt x="5227" y="9011"/>
                  </a:cubicBezTo>
                  <a:lnTo>
                    <a:pt x="5227" y="9011"/>
                  </a:lnTo>
                  <a:cubicBezTo>
                    <a:pt x="5237" y="9003"/>
                    <a:pt x="5247" y="8995"/>
                    <a:pt x="5257" y="8987"/>
                  </a:cubicBezTo>
                  <a:close/>
                  <a:moveTo>
                    <a:pt x="13478" y="9016"/>
                  </a:moveTo>
                  <a:lnTo>
                    <a:pt x="13654" y="9134"/>
                  </a:lnTo>
                  <a:lnTo>
                    <a:pt x="13449" y="9075"/>
                  </a:lnTo>
                  <a:lnTo>
                    <a:pt x="13478" y="9016"/>
                  </a:lnTo>
                  <a:close/>
                  <a:moveTo>
                    <a:pt x="15181" y="8605"/>
                  </a:moveTo>
                  <a:cubicBezTo>
                    <a:pt x="15064" y="8781"/>
                    <a:pt x="14946" y="8958"/>
                    <a:pt x="14858" y="9163"/>
                  </a:cubicBezTo>
                  <a:cubicBezTo>
                    <a:pt x="14946" y="8958"/>
                    <a:pt x="15034" y="8781"/>
                    <a:pt x="15122" y="8605"/>
                  </a:cubicBezTo>
                  <a:close/>
                  <a:moveTo>
                    <a:pt x="4170" y="8047"/>
                  </a:moveTo>
                  <a:lnTo>
                    <a:pt x="4170" y="8047"/>
                  </a:lnTo>
                  <a:cubicBezTo>
                    <a:pt x="4141" y="8224"/>
                    <a:pt x="4170" y="8400"/>
                    <a:pt x="4141" y="8605"/>
                  </a:cubicBezTo>
                  <a:cubicBezTo>
                    <a:pt x="4082" y="8811"/>
                    <a:pt x="4053" y="8987"/>
                    <a:pt x="4023" y="9193"/>
                  </a:cubicBezTo>
                  <a:lnTo>
                    <a:pt x="3789" y="9339"/>
                  </a:lnTo>
                  <a:cubicBezTo>
                    <a:pt x="3748" y="9315"/>
                    <a:pt x="3705" y="9304"/>
                    <a:pt x="3664" y="9304"/>
                  </a:cubicBezTo>
                  <a:cubicBezTo>
                    <a:pt x="3556" y="9304"/>
                    <a:pt x="3457" y="9380"/>
                    <a:pt x="3436" y="9486"/>
                  </a:cubicBezTo>
                  <a:cubicBezTo>
                    <a:pt x="3524" y="9046"/>
                    <a:pt x="3642" y="8605"/>
                    <a:pt x="3730" y="8194"/>
                  </a:cubicBezTo>
                  <a:cubicBezTo>
                    <a:pt x="3877" y="8136"/>
                    <a:pt x="4023" y="8106"/>
                    <a:pt x="4170" y="8047"/>
                  </a:cubicBezTo>
                  <a:close/>
                  <a:moveTo>
                    <a:pt x="5203" y="9031"/>
                  </a:moveTo>
                  <a:cubicBezTo>
                    <a:pt x="5194" y="9057"/>
                    <a:pt x="5187" y="9086"/>
                    <a:pt x="5169" y="9104"/>
                  </a:cubicBezTo>
                  <a:cubicBezTo>
                    <a:pt x="5139" y="9281"/>
                    <a:pt x="5110" y="9427"/>
                    <a:pt x="5051" y="9604"/>
                  </a:cubicBezTo>
                  <a:cubicBezTo>
                    <a:pt x="4934" y="9721"/>
                    <a:pt x="4787" y="9868"/>
                    <a:pt x="4669" y="9985"/>
                  </a:cubicBezTo>
                  <a:cubicBezTo>
                    <a:pt x="4669" y="9780"/>
                    <a:pt x="4699" y="9574"/>
                    <a:pt x="4728" y="9369"/>
                  </a:cubicBezTo>
                  <a:cubicBezTo>
                    <a:pt x="4886" y="9263"/>
                    <a:pt x="5045" y="9158"/>
                    <a:pt x="5203" y="9031"/>
                  </a:cubicBezTo>
                  <a:close/>
                  <a:moveTo>
                    <a:pt x="13038" y="10161"/>
                  </a:moveTo>
                  <a:lnTo>
                    <a:pt x="13214" y="10220"/>
                  </a:lnTo>
                  <a:cubicBezTo>
                    <a:pt x="13126" y="10308"/>
                    <a:pt x="13038" y="10396"/>
                    <a:pt x="12920" y="10484"/>
                  </a:cubicBezTo>
                  <a:lnTo>
                    <a:pt x="13038" y="10161"/>
                  </a:lnTo>
                  <a:close/>
                  <a:moveTo>
                    <a:pt x="7547" y="6638"/>
                  </a:moveTo>
                  <a:cubicBezTo>
                    <a:pt x="7694" y="6990"/>
                    <a:pt x="7782" y="7372"/>
                    <a:pt x="7870" y="7724"/>
                  </a:cubicBezTo>
                  <a:cubicBezTo>
                    <a:pt x="7870" y="8635"/>
                    <a:pt x="7929" y="9516"/>
                    <a:pt x="8017" y="10367"/>
                  </a:cubicBezTo>
                  <a:cubicBezTo>
                    <a:pt x="8017" y="10426"/>
                    <a:pt x="7987" y="10455"/>
                    <a:pt x="7987" y="10514"/>
                  </a:cubicBezTo>
                  <a:cubicBezTo>
                    <a:pt x="7870" y="10103"/>
                    <a:pt x="7723" y="9721"/>
                    <a:pt x="7576" y="9339"/>
                  </a:cubicBezTo>
                  <a:lnTo>
                    <a:pt x="7547" y="9339"/>
                  </a:lnTo>
                  <a:cubicBezTo>
                    <a:pt x="7547" y="9281"/>
                    <a:pt x="7488" y="9222"/>
                    <a:pt x="7459" y="9193"/>
                  </a:cubicBezTo>
                  <a:cubicBezTo>
                    <a:pt x="7400" y="8458"/>
                    <a:pt x="7341" y="7695"/>
                    <a:pt x="7312" y="6961"/>
                  </a:cubicBezTo>
                  <a:cubicBezTo>
                    <a:pt x="7400" y="6844"/>
                    <a:pt x="7459" y="6756"/>
                    <a:pt x="7547" y="6638"/>
                  </a:cubicBezTo>
                  <a:close/>
                  <a:moveTo>
                    <a:pt x="6519" y="8635"/>
                  </a:moveTo>
                  <a:cubicBezTo>
                    <a:pt x="6607" y="8987"/>
                    <a:pt x="6695" y="9310"/>
                    <a:pt x="6754" y="9692"/>
                  </a:cubicBezTo>
                  <a:cubicBezTo>
                    <a:pt x="6725" y="9721"/>
                    <a:pt x="6695" y="9750"/>
                    <a:pt x="6695" y="9809"/>
                  </a:cubicBezTo>
                  <a:cubicBezTo>
                    <a:pt x="6578" y="10073"/>
                    <a:pt x="6519" y="10338"/>
                    <a:pt x="6431" y="10631"/>
                  </a:cubicBezTo>
                  <a:cubicBezTo>
                    <a:pt x="6372" y="10455"/>
                    <a:pt x="6314" y="10279"/>
                    <a:pt x="6226" y="10103"/>
                  </a:cubicBezTo>
                  <a:lnTo>
                    <a:pt x="6167" y="10103"/>
                  </a:lnTo>
                  <a:cubicBezTo>
                    <a:pt x="6167" y="9780"/>
                    <a:pt x="6167" y="9457"/>
                    <a:pt x="6226" y="9104"/>
                  </a:cubicBezTo>
                  <a:cubicBezTo>
                    <a:pt x="6343" y="8958"/>
                    <a:pt x="6431" y="8811"/>
                    <a:pt x="6519" y="8635"/>
                  </a:cubicBezTo>
                  <a:close/>
                  <a:moveTo>
                    <a:pt x="11217" y="9692"/>
                  </a:moveTo>
                  <a:cubicBezTo>
                    <a:pt x="11129" y="10044"/>
                    <a:pt x="11041" y="10367"/>
                    <a:pt x="10953" y="10690"/>
                  </a:cubicBezTo>
                  <a:cubicBezTo>
                    <a:pt x="11012" y="10338"/>
                    <a:pt x="11100" y="10015"/>
                    <a:pt x="11188" y="9692"/>
                  </a:cubicBezTo>
                  <a:close/>
                  <a:moveTo>
                    <a:pt x="13038" y="11101"/>
                  </a:moveTo>
                  <a:lnTo>
                    <a:pt x="13038" y="11130"/>
                  </a:lnTo>
                  <a:lnTo>
                    <a:pt x="13008" y="11130"/>
                  </a:lnTo>
                  <a:lnTo>
                    <a:pt x="13038" y="11101"/>
                  </a:lnTo>
                  <a:close/>
                  <a:moveTo>
                    <a:pt x="4728" y="10631"/>
                  </a:moveTo>
                  <a:lnTo>
                    <a:pt x="4728" y="10631"/>
                  </a:lnTo>
                  <a:cubicBezTo>
                    <a:pt x="4669" y="10837"/>
                    <a:pt x="4611" y="11013"/>
                    <a:pt x="4552" y="11189"/>
                  </a:cubicBezTo>
                  <a:lnTo>
                    <a:pt x="4523" y="11218"/>
                  </a:lnTo>
                  <a:cubicBezTo>
                    <a:pt x="4493" y="11072"/>
                    <a:pt x="4464" y="10954"/>
                    <a:pt x="4434" y="10807"/>
                  </a:cubicBezTo>
                  <a:cubicBezTo>
                    <a:pt x="4464" y="10807"/>
                    <a:pt x="4493" y="10807"/>
                    <a:pt x="4493" y="10778"/>
                  </a:cubicBezTo>
                  <a:lnTo>
                    <a:pt x="4728" y="10631"/>
                  </a:lnTo>
                  <a:close/>
                  <a:moveTo>
                    <a:pt x="12656" y="11336"/>
                  </a:moveTo>
                  <a:lnTo>
                    <a:pt x="12626" y="11395"/>
                  </a:lnTo>
                  <a:cubicBezTo>
                    <a:pt x="12626" y="11365"/>
                    <a:pt x="12626" y="11365"/>
                    <a:pt x="12626" y="11336"/>
                  </a:cubicBezTo>
                  <a:close/>
                  <a:moveTo>
                    <a:pt x="9866" y="10602"/>
                  </a:moveTo>
                  <a:cubicBezTo>
                    <a:pt x="9866" y="10984"/>
                    <a:pt x="9896" y="11365"/>
                    <a:pt x="9925" y="11747"/>
                  </a:cubicBezTo>
                  <a:lnTo>
                    <a:pt x="9896" y="11776"/>
                  </a:lnTo>
                  <a:cubicBezTo>
                    <a:pt x="9866" y="11747"/>
                    <a:pt x="9837" y="11747"/>
                    <a:pt x="9837" y="11747"/>
                  </a:cubicBezTo>
                  <a:cubicBezTo>
                    <a:pt x="9778" y="11453"/>
                    <a:pt x="9749" y="11160"/>
                    <a:pt x="9720" y="10866"/>
                  </a:cubicBezTo>
                  <a:cubicBezTo>
                    <a:pt x="9749" y="10778"/>
                    <a:pt x="9808" y="10690"/>
                    <a:pt x="9866" y="10602"/>
                  </a:cubicBezTo>
                  <a:close/>
                  <a:moveTo>
                    <a:pt x="14770" y="10191"/>
                  </a:moveTo>
                  <a:lnTo>
                    <a:pt x="14770" y="10220"/>
                  </a:lnTo>
                  <a:cubicBezTo>
                    <a:pt x="14476" y="10631"/>
                    <a:pt x="14183" y="11072"/>
                    <a:pt x="13889" y="11512"/>
                  </a:cubicBezTo>
                  <a:cubicBezTo>
                    <a:pt x="13874" y="11505"/>
                    <a:pt x="13858" y="11501"/>
                    <a:pt x="13840" y="11501"/>
                  </a:cubicBezTo>
                  <a:cubicBezTo>
                    <a:pt x="13788" y="11501"/>
                    <a:pt x="13728" y="11534"/>
                    <a:pt x="13683" y="11600"/>
                  </a:cubicBezTo>
                  <a:cubicBezTo>
                    <a:pt x="13595" y="11659"/>
                    <a:pt x="13537" y="11747"/>
                    <a:pt x="13478" y="11806"/>
                  </a:cubicBezTo>
                  <a:cubicBezTo>
                    <a:pt x="13625" y="11483"/>
                    <a:pt x="13772" y="11160"/>
                    <a:pt x="13889" y="10837"/>
                  </a:cubicBezTo>
                  <a:cubicBezTo>
                    <a:pt x="13932" y="10848"/>
                    <a:pt x="13975" y="10854"/>
                    <a:pt x="14017" y="10854"/>
                  </a:cubicBezTo>
                  <a:cubicBezTo>
                    <a:pt x="14089" y="10854"/>
                    <a:pt x="14156" y="10834"/>
                    <a:pt x="14212" y="10778"/>
                  </a:cubicBezTo>
                  <a:cubicBezTo>
                    <a:pt x="14418" y="10602"/>
                    <a:pt x="14594" y="10396"/>
                    <a:pt x="14770" y="10191"/>
                  </a:cubicBezTo>
                  <a:close/>
                  <a:moveTo>
                    <a:pt x="5550" y="10073"/>
                  </a:moveTo>
                  <a:cubicBezTo>
                    <a:pt x="5580" y="10132"/>
                    <a:pt x="5609" y="10191"/>
                    <a:pt x="5638" y="10250"/>
                  </a:cubicBezTo>
                  <a:cubicBezTo>
                    <a:pt x="5668" y="10837"/>
                    <a:pt x="5697" y="11365"/>
                    <a:pt x="5726" y="11923"/>
                  </a:cubicBezTo>
                  <a:cubicBezTo>
                    <a:pt x="5668" y="11600"/>
                    <a:pt x="5550" y="11277"/>
                    <a:pt x="5433" y="10925"/>
                  </a:cubicBezTo>
                  <a:cubicBezTo>
                    <a:pt x="5462" y="10631"/>
                    <a:pt x="5492" y="10338"/>
                    <a:pt x="5550" y="10073"/>
                  </a:cubicBezTo>
                  <a:close/>
                  <a:moveTo>
                    <a:pt x="6872" y="11277"/>
                  </a:moveTo>
                  <a:cubicBezTo>
                    <a:pt x="6872" y="11512"/>
                    <a:pt x="6842" y="11747"/>
                    <a:pt x="6842" y="11982"/>
                  </a:cubicBezTo>
                  <a:lnTo>
                    <a:pt x="6783" y="11835"/>
                  </a:lnTo>
                  <a:cubicBezTo>
                    <a:pt x="6813" y="11659"/>
                    <a:pt x="6842" y="11453"/>
                    <a:pt x="6872" y="11277"/>
                  </a:cubicBezTo>
                  <a:close/>
                  <a:moveTo>
                    <a:pt x="7652" y="11514"/>
                  </a:moveTo>
                  <a:lnTo>
                    <a:pt x="7652" y="11514"/>
                  </a:lnTo>
                  <a:cubicBezTo>
                    <a:pt x="7687" y="11680"/>
                    <a:pt x="7720" y="11846"/>
                    <a:pt x="7782" y="12011"/>
                  </a:cubicBezTo>
                  <a:cubicBezTo>
                    <a:pt x="7752" y="12217"/>
                    <a:pt x="7723" y="12422"/>
                    <a:pt x="7723" y="12628"/>
                  </a:cubicBezTo>
                  <a:cubicBezTo>
                    <a:pt x="7723" y="12569"/>
                    <a:pt x="7723" y="12540"/>
                    <a:pt x="7723" y="12481"/>
                  </a:cubicBezTo>
                  <a:cubicBezTo>
                    <a:pt x="7699" y="12150"/>
                    <a:pt x="7676" y="11838"/>
                    <a:pt x="7652" y="11514"/>
                  </a:cubicBezTo>
                  <a:close/>
                  <a:moveTo>
                    <a:pt x="11305" y="13597"/>
                  </a:moveTo>
                  <a:lnTo>
                    <a:pt x="11335" y="13626"/>
                  </a:lnTo>
                  <a:cubicBezTo>
                    <a:pt x="11305" y="13626"/>
                    <a:pt x="11305" y="13655"/>
                    <a:pt x="11305" y="13655"/>
                  </a:cubicBezTo>
                  <a:lnTo>
                    <a:pt x="11276" y="13685"/>
                  </a:lnTo>
                  <a:cubicBezTo>
                    <a:pt x="11276" y="13655"/>
                    <a:pt x="11305" y="13626"/>
                    <a:pt x="11305" y="13597"/>
                  </a:cubicBezTo>
                  <a:close/>
                  <a:moveTo>
                    <a:pt x="1792" y="10220"/>
                  </a:moveTo>
                  <a:cubicBezTo>
                    <a:pt x="1821" y="10250"/>
                    <a:pt x="1821" y="10279"/>
                    <a:pt x="1851" y="10308"/>
                  </a:cubicBezTo>
                  <a:cubicBezTo>
                    <a:pt x="1821" y="10484"/>
                    <a:pt x="1792" y="10631"/>
                    <a:pt x="1763" y="10807"/>
                  </a:cubicBezTo>
                  <a:cubicBezTo>
                    <a:pt x="1726" y="10797"/>
                    <a:pt x="1691" y="10792"/>
                    <a:pt x="1657" y="10792"/>
                  </a:cubicBezTo>
                  <a:cubicBezTo>
                    <a:pt x="1499" y="10792"/>
                    <a:pt x="1376" y="10897"/>
                    <a:pt x="1352" y="11042"/>
                  </a:cubicBezTo>
                  <a:cubicBezTo>
                    <a:pt x="1352" y="11160"/>
                    <a:pt x="1322" y="11248"/>
                    <a:pt x="1322" y="11365"/>
                  </a:cubicBezTo>
                  <a:cubicBezTo>
                    <a:pt x="1299" y="11331"/>
                    <a:pt x="1262" y="11314"/>
                    <a:pt x="1224" y="11314"/>
                  </a:cubicBezTo>
                  <a:cubicBezTo>
                    <a:pt x="1166" y="11314"/>
                    <a:pt x="1105" y="11353"/>
                    <a:pt x="1087" y="11424"/>
                  </a:cubicBezTo>
                  <a:cubicBezTo>
                    <a:pt x="946" y="12198"/>
                    <a:pt x="862" y="12992"/>
                    <a:pt x="849" y="13788"/>
                  </a:cubicBezTo>
                  <a:lnTo>
                    <a:pt x="849" y="13788"/>
                  </a:lnTo>
                  <a:cubicBezTo>
                    <a:pt x="820" y="12873"/>
                    <a:pt x="895" y="11958"/>
                    <a:pt x="1087" y="11042"/>
                  </a:cubicBezTo>
                  <a:cubicBezTo>
                    <a:pt x="1108" y="11048"/>
                    <a:pt x="1128" y="11050"/>
                    <a:pt x="1147" y="11050"/>
                  </a:cubicBezTo>
                  <a:cubicBezTo>
                    <a:pt x="1235" y="11050"/>
                    <a:pt x="1303" y="10997"/>
                    <a:pt x="1352" y="10925"/>
                  </a:cubicBezTo>
                  <a:cubicBezTo>
                    <a:pt x="1498" y="10690"/>
                    <a:pt x="1674" y="10455"/>
                    <a:pt x="1792" y="10220"/>
                  </a:cubicBezTo>
                  <a:close/>
                  <a:moveTo>
                    <a:pt x="9543" y="13773"/>
                  </a:moveTo>
                  <a:cubicBezTo>
                    <a:pt x="9543" y="13788"/>
                    <a:pt x="9551" y="13788"/>
                    <a:pt x="9554" y="13788"/>
                  </a:cubicBezTo>
                  <a:cubicBezTo>
                    <a:pt x="9558" y="13788"/>
                    <a:pt x="9558" y="13788"/>
                    <a:pt x="9543" y="13802"/>
                  </a:cubicBezTo>
                  <a:cubicBezTo>
                    <a:pt x="9543" y="13832"/>
                    <a:pt x="9543" y="13861"/>
                    <a:pt x="9543" y="13890"/>
                  </a:cubicBezTo>
                  <a:lnTo>
                    <a:pt x="9485" y="13890"/>
                  </a:lnTo>
                  <a:cubicBezTo>
                    <a:pt x="9485" y="13949"/>
                    <a:pt x="9455" y="13978"/>
                    <a:pt x="9455" y="14008"/>
                  </a:cubicBezTo>
                  <a:lnTo>
                    <a:pt x="9455" y="13890"/>
                  </a:lnTo>
                  <a:lnTo>
                    <a:pt x="9543" y="13773"/>
                  </a:lnTo>
                  <a:close/>
                  <a:moveTo>
                    <a:pt x="6108" y="13920"/>
                  </a:moveTo>
                  <a:lnTo>
                    <a:pt x="6108" y="13920"/>
                  </a:lnTo>
                  <a:cubicBezTo>
                    <a:pt x="6137" y="14037"/>
                    <a:pt x="6137" y="14184"/>
                    <a:pt x="6137" y="14331"/>
                  </a:cubicBezTo>
                  <a:cubicBezTo>
                    <a:pt x="6108" y="14184"/>
                    <a:pt x="6108" y="14037"/>
                    <a:pt x="6108" y="13920"/>
                  </a:cubicBezTo>
                  <a:close/>
                  <a:moveTo>
                    <a:pt x="1293" y="12099"/>
                  </a:moveTo>
                  <a:cubicBezTo>
                    <a:pt x="1293" y="12099"/>
                    <a:pt x="1293" y="12129"/>
                    <a:pt x="1293" y="12129"/>
                  </a:cubicBezTo>
                  <a:cubicBezTo>
                    <a:pt x="1293" y="12305"/>
                    <a:pt x="1293" y="12481"/>
                    <a:pt x="1293" y="12687"/>
                  </a:cubicBezTo>
                  <a:cubicBezTo>
                    <a:pt x="1146" y="13597"/>
                    <a:pt x="1146" y="14566"/>
                    <a:pt x="1205" y="15505"/>
                  </a:cubicBezTo>
                  <a:cubicBezTo>
                    <a:pt x="1087" y="14360"/>
                    <a:pt x="1117" y="13215"/>
                    <a:pt x="1293" y="12099"/>
                  </a:cubicBezTo>
                  <a:close/>
                  <a:moveTo>
                    <a:pt x="8507" y="13141"/>
                  </a:moveTo>
                  <a:cubicBezTo>
                    <a:pt x="8518" y="13156"/>
                    <a:pt x="8530" y="13171"/>
                    <a:pt x="8545" y="13186"/>
                  </a:cubicBezTo>
                  <a:cubicBezTo>
                    <a:pt x="8575" y="13303"/>
                    <a:pt x="8692" y="13391"/>
                    <a:pt x="8839" y="13391"/>
                  </a:cubicBezTo>
                  <a:cubicBezTo>
                    <a:pt x="8898" y="13890"/>
                    <a:pt x="8927" y="14419"/>
                    <a:pt x="8927" y="14918"/>
                  </a:cubicBezTo>
                  <a:cubicBezTo>
                    <a:pt x="8809" y="15153"/>
                    <a:pt x="8721" y="15388"/>
                    <a:pt x="8604" y="15623"/>
                  </a:cubicBezTo>
                  <a:cubicBezTo>
                    <a:pt x="8604" y="14788"/>
                    <a:pt x="8579" y="13953"/>
                    <a:pt x="8507" y="13141"/>
                  </a:cubicBezTo>
                  <a:close/>
                  <a:moveTo>
                    <a:pt x="5345" y="12775"/>
                  </a:moveTo>
                  <a:cubicBezTo>
                    <a:pt x="5550" y="13861"/>
                    <a:pt x="5668" y="14977"/>
                    <a:pt x="5697" y="16063"/>
                  </a:cubicBezTo>
                  <a:cubicBezTo>
                    <a:pt x="5492" y="14977"/>
                    <a:pt x="5374" y="13890"/>
                    <a:pt x="5345" y="12775"/>
                  </a:cubicBezTo>
                  <a:close/>
                  <a:moveTo>
                    <a:pt x="3759" y="12217"/>
                  </a:moveTo>
                  <a:lnTo>
                    <a:pt x="3759" y="12217"/>
                  </a:lnTo>
                  <a:cubicBezTo>
                    <a:pt x="4023" y="13509"/>
                    <a:pt x="4170" y="14830"/>
                    <a:pt x="4200" y="16151"/>
                  </a:cubicBezTo>
                  <a:cubicBezTo>
                    <a:pt x="3935" y="14859"/>
                    <a:pt x="3789" y="13538"/>
                    <a:pt x="3759" y="12217"/>
                  </a:cubicBezTo>
                  <a:close/>
                  <a:moveTo>
                    <a:pt x="9778" y="15124"/>
                  </a:moveTo>
                  <a:cubicBezTo>
                    <a:pt x="9808" y="15358"/>
                    <a:pt x="9866" y="15623"/>
                    <a:pt x="9896" y="15858"/>
                  </a:cubicBezTo>
                  <a:cubicBezTo>
                    <a:pt x="9917" y="15987"/>
                    <a:pt x="10017" y="16068"/>
                    <a:pt x="10127" y="16068"/>
                  </a:cubicBezTo>
                  <a:cubicBezTo>
                    <a:pt x="10167" y="16068"/>
                    <a:pt x="10209" y="16057"/>
                    <a:pt x="10248" y="16034"/>
                  </a:cubicBezTo>
                  <a:lnTo>
                    <a:pt x="10248" y="16093"/>
                  </a:lnTo>
                  <a:cubicBezTo>
                    <a:pt x="9984" y="16415"/>
                    <a:pt x="9720" y="16738"/>
                    <a:pt x="9485" y="17091"/>
                  </a:cubicBezTo>
                  <a:lnTo>
                    <a:pt x="9426" y="17091"/>
                  </a:lnTo>
                  <a:cubicBezTo>
                    <a:pt x="9455" y="16621"/>
                    <a:pt x="9455" y="16151"/>
                    <a:pt x="9543" y="15681"/>
                  </a:cubicBezTo>
                  <a:cubicBezTo>
                    <a:pt x="9632" y="15476"/>
                    <a:pt x="9720" y="15300"/>
                    <a:pt x="9778" y="15124"/>
                  </a:cubicBezTo>
                  <a:close/>
                  <a:moveTo>
                    <a:pt x="4581" y="13861"/>
                  </a:moveTo>
                  <a:cubicBezTo>
                    <a:pt x="4611" y="13978"/>
                    <a:pt x="4640" y="14096"/>
                    <a:pt x="4669" y="14243"/>
                  </a:cubicBezTo>
                  <a:cubicBezTo>
                    <a:pt x="4728" y="15241"/>
                    <a:pt x="4875" y="16269"/>
                    <a:pt x="4992" y="17267"/>
                  </a:cubicBezTo>
                  <a:cubicBezTo>
                    <a:pt x="4963" y="17252"/>
                    <a:pt x="4926" y="17245"/>
                    <a:pt x="4890" y="17245"/>
                  </a:cubicBezTo>
                  <a:cubicBezTo>
                    <a:pt x="4853" y="17245"/>
                    <a:pt x="4816" y="17252"/>
                    <a:pt x="4787" y="17267"/>
                  </a:cubicBezTo>
                  <a:cubicBezTo>
                    <a:pt x="4787" y="16122"/>
                    <a:pt x="4728" y="14977"/>
                    <a:pt x="4581" y="13861"/>
                  </a:cubicBezTo>
                  <a:close/>
                  <a:moveTo>
                    <a:pt x="6196" y="15006"/>
                  </a:moveTo>
                  <a:lnTo>
                    <a:pt x="6196" y="15006"/>
                  </a:lnTo>
                  <a:cubicBezTo>
                    <a:pt x="6255" y="15740"/>
                    <a:pt x="6372" y="16504"/>
                    <a:pt x="6490" y="17267"/>
                  </a:cubicBezTo>
                  <a:cubicBezTo>
                    <a:pt x="6464" y="17258"/>
                    <a:pt x="6441" y="17255"/>
                    <a:pt x="6419" y="17255"/>
                  </a:cubicBezTo>
                  <a:cubicBezTo>
                    <a:pt x="6367" y="17255"/>
                    <a:pt x="6326" y="17276"/>
                    <a:pt x="6284" y="17296"/>
                  </a:cubicBezTo>
                  <a:cubicBezTo>
                    <a:pt x="6284" y="16533"/>
                    <a:pt x="6255" y="15770"/>
                    <a:pt x="6196" y="15006"/>
                  </a:cubicBezTo>
                  <a:close/>
                  <a:moveTo>
                    <a:pt x="2232" y="17355"/>
                  </a:moveTo>
                  <a:lnTo>
                    <a:pt x="2232" y="17355"/>
                  </a:lnTo>
                  <a:cubicBezTo>
                    <a:pt x="2262" y="17473"/>
                    <a:pt x="2291" y="17619"/>
                    <a:pt x="2291" y="17766"/>
                  </a:cubicBezTo>
                  <a:cubicBezTo>
                    <a:pt x="2262" y="17619"/>
                    <a:pt x="2232" y="17502"/>
                    <a:pt x="2232" y="17355"/>
                  </a:cubicBezTo>
                  <a:close/>
                  <a:moveTo>
                    <a:pt x="8868" y="16915"/>
                  </a:moveTo>
                  <a:lnTo>
                    <a:pt x="8868" y="16915"/>
                  </a:lnTo>
                  <a:cubicBezTo>
                    <a:pt x="8839" y="17296"/>
                    <a:pt x="8809" y="17649"/>
                    <a:pt x="8780" y="18030"/>
                  </a:cubicBezTo>
                  <a:cubicBezTo>
                    <a:pt x="8692" y="18148"/>
                    <a:pt x="8604" y="18295"/>
                    <a:pt x="8545" y="18441"/>
                  </a:cubicBezTo>
                  <a:lnTo>
                    <a:pt x="8516" y="18441"/>
                  </a:lnTo>
                  <a:cubicBezTo>
                    <a:pt x="8516" y="18412"/>
                    <a:pt x="8516" y="18383"/>
                    <a:pt x="8516" y="18353"/>
                  </a:cubicBezTo>
                  <a:lnTo>
                    <a:pt x="8545" y="17531"/>
                  </a:lnTo>
                  <a:cubicBezTo>
                    <a:pt x="8663" y="17326"/>
                    <a:pt x="8780" y="17120"/>
                    <a:pt x="8868" y="16915"/>
                  </a:cubicBezTo>
                  <a:close/>
                  <a:moveTo>
                    <a:pt x="12685" y="15270"/>
                  </a:moveTo>
                  <a:cubicBezTo>
                    <a:pt x="12715" y="15300"/>
                    <a:pt x="12744" y="15300"/>
                    <a:pt x="12803" y="15300"/>
                  </a:cubicBezTo>
                  <a:cubicBezTo>
                    <a:pt x="12157" y="16210"/>
                    <a:pt x="11481" y="17150"/>
                    <a:pt x="10835" y="18060"/>
                  </a:cubicBezTo>
                  <a:lnTo>
                    <a:pt x="10865" y="18060"/>
                  </a:lnTo>
                  <a:cubicBezTo>
                    <a:pt x="10689" y="18295"/>
                    <a:pt x="10512" y="18559"/>
                    <a:pt x="10336" y="18764"/>
                  </a:cubicBezTo>
                  <a:cubicBezTo>
                    <a:pt x="10600" y="18295"/>
                    <a:pt x="10894" y="17825"/>
                    <a:pt x="11158" y="17326"/>
                  </a:cubicBezTo>
                  <a:cubicBezTo>
                    <a:pt x="11687" y="16680"/>
                    <a:pt x="12186" y="15975"/>
                    <a:pt x="12685" y="15270"/>
                  </a:cubicBezTo>
                  <a:close/>
                  <a:moveTo>
                    <a:pt x="7811" y="18207"/>
                  </a:moveTo>
                  <a:cubicBezTo>
                    <a:pt x="7840" y="18324"/>
                    <a:pt x="7840" y="18471"/>
                    <a:pt x="7840" y="18588"/>
                  </a:cubicBezTo>
                  <a:cubicBezTo>
                    <a:pt x="7840" y="18647"/>
                    <a:pt x="7811" y="18706"/>
                    <a:pt x="7811" y="18794"/>
                  </a:cubicBezTo>
                  <a:lnTo>
                    <a:pt x="7811" y="18207"/>
                  </a:lnTo>
                  <a:close/>
                  <a:moveTo>
                    <a:pt x="7782" y="18999"/>
                  </a:moveTo>
                  <a:cubicBezTo>
                    <a:pt x="7694" y="19440"/>
                    <a:pt x="7576" y="19880"/>
                    <a:pt x="7429" y="20291"/>
                  </a:cubicBezTo>
                  <a:cubicBezTo>
                    <a:pt x="7459" y="19910"/>
                    <a:pt x="7459" y="19528"/>
                    <a:pt x="7459" y="19146"/>
                  </a:cubicBezTo>
                  <a:cubicBezTo>
                    <a:pt x="7479" y="19151"/>
                    <a:pt x="7500" y="19154"/>
                    <a:pt x="7521" y="19154"/>
                  </a:cubicBezTo>
                  <a:cubicBezTo>
                    <a:pt x="7624" y="19154"/>
                    <a:pt x="7733" y="19097"/>
                    <a:pt x="7782" y="18999"/>
                  </a:cubicBezTo>
                  <a:close/>
                  <a:moveTo>
                    <a:pt x="2849" y="19733"/>
                  </a:moveTo>
                  <a:cubicBezTo>
                    <a:pt x="2908" y="19939"/>
                    <a:pt x="2996" y="20174"/>
                    <a:pt x="3084" y="20409"/>
                  </a:cubicBezTo>
                  <a:cubicBezTo>
                    <a:pt x="2966" y="20262"/>
                    <a:pt x="2878" y="20115"/>
                    <a:pt x="2790" y="19968"/>
                  </a:cubicBezTo>
                  <a:cubicBezTo>
                    <a:pt x="2820" y="19939"/>
                    <a:pt x="2849" y="19880"/>
                    <a:pt x="2849" y="19851"/>
                  </a:cubicBezTo>
                  <a:lnTo>
                    <a:pt x="2849" y="19733"/>
                  </a:lnTo>
                  <a:close/>
                  <a:moveTo>
                    <a:pt x="3466" y="20585"/>
                  </a:moveTo>
                  <a:cubicBezTo>
                    <a:pt x="3524" y="20790"/>
                    <a:pt x="3612" y="20967"/>
                    <a:pt x="3671" y="21143"/>
                  </a:cubicBezTo>
                  <a:lnTo>
                    <a:pt x="3524" y="20967"/>
                  </a:lnTo>
                  <a:cubicBezTo>
                    <a:pt x="3407" y="20849"/>
                    <a:pt x="3319" y="20702"/>
                    <a:pt x="3201" y="20585"/>
                  </a:cubicBezTo>
                  <a:lnTo>
                    <a:pt x="3201" y="20585"/>
                  </a:lnTo>
                  <a:cubicBezTo>
                    <a:pt x="3245" y="20600"/>
                    <a:pt x="3289" y="20607"/>
                    <a:pt x="3333" y="20607"/>
                  </a:cubicBezTo>
                  <a:cubicBezTo>
                    <a:pt x="3377" y="20607"/>
                    <a:pt x="3422" y="20600"/>
                    <a:pt x="3466" y="20585"/>
                  </a:cubicBezTo>
                  <a:close/>
                  <a:moveTo>
                    <a:pt x="4581" y="21994"/>
                  </a:moveTo>
                  <a:cubicBezTo>
                    <a:pt x="4640" y="22082"/>
                    <a:pt x="4699" y="22200"/>
                    <a:pt x="4728" y="22288"/>
                  </a:cubicBezTo>
                  <a:lnTo>
                    <a:pt x="4581" y="22112"/>
                  </a:lnTo>
                  <a:cubicBezTo>
                    <a:pt x="4581" y="22082"/>
                    <a:pt x="4581" y="22024"/>
                    <a:pt x="4581" y="21994"/>
                  </a:cubicBezTo>
                  <a:close/>
                  <a:moveTo>
                    <a:pt x="8457" y="20732"/>
                  </a:moveTo>
                  <a:cubicBezTo>
                    <a:pt x="8486" y="20820"/>
                    <a:pt x="8575" y="20878"/>
                    <a:pt x="8663" y="20878"/>
                  </a:cubicBezTo>
                  <a:cubicBezTo>
                    <a:pt x="8175" y="21510"/>
                    <a:pt x="7658" y="22114"/>
                    <a:pt x="7114" y="22689"/>
                  </a:cubicBezTo>
                  <a:lnTo>
                    <a:pt x="7114" y="22689"/>
                  </a:lnTo>
                  <a:cubicBezTo>
                    <a:pt x="7141" y="22555"/>
                    <a:pt x="7168" y="22419"/>
                    <a:pt x="7195" y="22258"/>
                  </a:cubicBezTo>
                  <a:cubicBezTo>
                    <a:pt x="7195" y="22229"/>
                    <a:pt x="7195" y="22229"/>
                    <a:pt x="7195" y="22229"/>
                  </a:cubicBezTo>
                  <a:lnTo>
                    <a:pt x="7723" y="21554"/>
                  </a:lnTo>
                  <a:lnTo>
                    <a:pt x="8457" y="20732"/>
                  </a:lnTo>
                  <a:close/>
                  <a:moveTo>
                    <a:pt x="5139" y="22640"/>
                  </a:moveTo>
                  <a:lnTo>
                    <a:pt x="5169" y="22699"/>
                  </a:lnTo>
                  <a:lnTo>
                    <a:pt x="5080" y="22640"/>
                  </a:lnTo>
                  <a:close/>
                  <a:moveTo>
                    <a:pt x="6079" y="22963"/>
                  </a:moveTo>
                  <a:cubicBezTo>
                    <a:pt x="6145" y="23029"/>
                    <a:pt x="6211" y="23062"/>
                    <a:pt x="6277" y="23062"/>
                  </a:cubicBezTo>
                  <a:cubicBezTo>
                    <a:pt x="6299" y="23062"/>
                    <a:pt x="6321" y="23059"/>
                    <a:pt x="6343" y="23051"/>
                  </a:cubicBezTo>
                  <a:cubicBezTo>
                    <a:pt x="6372" y="23110"/>
                    <a:pt x="6372" y="23169"/>
                    <a:pt x="6402" y="23257"/>
                  </a:cubicBezTo>
                  <a:cubicBezTo>
                    <a:pt x="6431" y="23286"/>
                    <a:pt x="6431" y="23315"/>
                    <a:pt x="6490" y="23374"/>
                  </a:cubicBezTo>
                  <a:cubicBezTo>
                    <a:pt x="6452" y="23402"/>
                    <a:pt x="6405" y="23416"/>
                    <a:pt x="6351" y="23416"/>
                  </a:cubicBezTo>
                  <a:cubicBezTo>
                    <a:pt x="6235" y="23416"/>
                    <a:pt x="6082" y="23357"/>
                    <a:pt x="5903" y="23257"/>
                  </a:cubicBezTo>
                  <a:cubicBezTo>
                    <a:pt x="5932" y="23257"/>
                    <a:pt x="5961" y="23198"/>
                    <a:pt x="5991" y="23169"/>
                  </a:cubicBezTo>
                  <a:cubicBezTo>
                    <a:pt x="6020" y="23110"/>
                    <a:pt x="6049" y="23022"/>
                    <a:pt x="6079" y="22963"/>
                  </a:cubicBezTo>
                  <a:close/>
                  <a:moveTo>
                    <a:pt x="13215" y="0"/>
                  </a:moveTo>
                  <a:cubicBezTo>
                    <a:pt x="12341" y="0"/>
                    <a:pt x="11458" y="95"/>
                    <a:pt x="10571" y="296"/>
                  </a:cubicBezTo>
                  <a:cubicBezTo>
                    <a:pt x="7371" y="1030"/>
                    <a:pt x="4611" y="3144"/>
                    <a:pt x="2761" y="5787"/>
                  </a:cubicBezTo>
                  <a:cubicBezTo>
                    <a:pt x="852" y="8488"/>
                    <a:pt x="1" y="11776"/>
                    <a:pt x="383" y="15065"/>
                  </a:cubicBezTo>
                  <a:cubicBezTo>
                    <a:pt x="588" y="16768"/>
                    <a:pt x="1175" y="18412"/>
                    <a:pt x="2115" y="19910"/>
                  </a:cubicBezTo>
                  <a:cubicBezTo>
                    <a:pt x="2115" y="19939"/>
                    <a:pt x="2115" y="19968"/>
                    <a:pt x="2144" y="19998"/>
                  </a:cubicBezTo>
                  <a:cubicBezTo>
                    <a:pt x="2174" y="20056"/>
                    <a:pt x="2203" y="20086"/>
                    <a:pt x="2262" y="20144"/>
                  </a:cubicBezTo>
                  <a:cubicBezTo>
                    <a:pt x="3289" y="21730"/>
                    <a:pt x="4640" y="23081"/>
                    <a:pt x="6226" y="24167"/>
                  </a:cubicBezTo>
                  <a:cubicBezTo>
                    <a:pt x="6259" y="24189"/>
                    <a:pt x="6301" y="24199"/>
                    <a:pt x="6346" y="24199"/>
                  </a:cubicBezTo>
                  <a:cubicBezTo>
                    <a:pt x="6417" y="24199"/>
                    <a:pt x="6494" y="24174"/>
                    <a:pt x="6549" y="24138"/>
                  </a:cubicBezTo>
                  <a:cubicBezTo>
                    <a:pt x="10630" y="20027"/>
                    <a:pt x="13713" y="14977"/>
                    <a:pt x="17031" y="10250"/>
                  </a:cubicBezTo>
                  <a:cubicBezTo>
                    <a:pt x="18264" y="8458"/>
                    <a:pt x="19497" y="6638"/>
                    <a:pt x="20584" y="4759"/>
                  </a:cubicBezTo>
                  <a:cubicBezTo>
                    <a:pt x="20818" y="4348"/>
                    <a:pt x="21787" y="3056"/>
                    <a:pt x="21171" y="2586"/>
                  </a:cubicBezTo>
                  <a:cubicBezTo>
                    <a:pt x="18770" y="993"/>
                    <a:pt x="16044" y="0"/>
                    <a:pt x="13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1" name="Google Shape;1491;p5"/>
            <p:cNvGrpSpPr/>
            <p:nvPr/>
          </p:nvGrpSpPr>
          <p:grpSpPr>
            <a:xfrm>
              <a:off x="4774235" y="958119"/>
              <a:ext cx="527055" cy="516617"/>
              <a:chOff x="5242850" y="3197525"/>
              <a:chExt cx="430425" cy="421900"/>
            </a:xfrm>
          </p:grpSpPr>
          <p:sp>
            <p:nvSpPr>
              <p:cNvPr id="1492" name="Google Shape;1492;p5"/>
              <p:cNvSpPr/>
              <p:nvPr/>
            </p:nvSpPr>
            <p:spPr>
              <a:xfrm>
                <a:off x="5412425" y="3298625"/>
                <a:ext cx="41125" cy="27200"/>
              </a:xfrm>
              <a:custGeom>
                <a:avLst/>
                <a:gdLst/>
                <a:ahLst/>
                <a:cxnLst/>
                <a:rect l="l" t="t" r="r" b="b"/>
                <a:pathLst>
                  <a:path w="1645" h="1088" extrusionOk="0">
                    <a:moveTo>
                      <a:pt x="734" y="1"/>
                    </a:moveTo>
                    <a:cubicBezTo>
                      <a:pt x="0" y="1"/>
                      <a:pt x="0" y="1087"/>
                      <a:pt x="734" y="1087"/>
                    </a:cubicBezTo>
                    <a:lnTo>
                      <a:pt x="910" y="1087"/>
                    </a:lnTo>
                    <a:cubicBezTo>
                      <a:pt x="1644" y="1087"/>
                      <a:pt x="1644" y="1"/>
                      <a:pt x="9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5"/>
              <p:cNvSpPr/>
              <p:nvPr/>
            </p:nvSpPr>
            <p:spPr>
              <a:xfrm>
                <a:off x="5499775" y="3321400"/>
                <a:ext cx="41125" cy="27900"/>
              </a:xfrm>
              <a:custGeom>
                <a:avLst/>
                <a:gdLst/>
                <a:ahLst/>
                <a:cxnLst/>
                <a:rect l="l" t="t" r="r" b="b"/>
                <a:pathLst>
                  <a:path w="1645" h="1116" extrusionOk="0">
                    <a:moveTo>
                      <a:pt x="734" y="0"/>
                    </a:moveTo>
                    <a:cubicBezTo>
                      <a:pt x="0" y="0"/>
                      <a:pt x="0" y="1116"/>
                      <a:pt x="734" y="1116"/>
                    </a:cubicBezTo>
                    <a:lnTo>
                      <a:pt x="910" y="1116"/>
                    </a:lnTo>
                    <a:cubicBezTo>
                      <a:pt x="1644" y="1116"/>
                      <a:pt x="1644"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5"/>
              <p:cNvSpPr/>
              <p:nvPr/>
            </p:nvSpPr>
            <p:spPr>
              <a:xfrm>
                <a:off x="5371300" y="3385975"/>
                <a:ext cx="45550" cy="27200"/>
              </a:xfrm>
              <a:custGeom>
                <a:avLst/>
                <a:gdLst/>
                <a:ahLst/>
                <a:cxnLst/>
                <a:rect l="l" t="t" r="r" b="b"/>
                <a:pathLst>
                  <a:path w="1822" h="1088" extrusionOk="0">
                    <a:moveTo>
                      <a:pt x="735" y="1"/>
                    </a:moveTo>
                    <a:cubicBezTo>
                      <a:pt x="1" y="1"/>
                      <a:pt x="1" y="1087"/>
                      <a:pt x="735" y="1087"/>
                    </a:cubicBezTo>
                    <a:lnTo>
                      <a:pt x="1087" y="1087"/>
                    </a:lnTo>
                    <a:cubicBezTo>
                      <a:pt x="1821" y="1087"/>
                      <a:pt x="1821" y="1"/>
                      <a:pt x="10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5"/>
              <p:cNvSpPr/>
              <p:nvPr/>
            </p:nvSpPr>
            <p:spPr>
              <a:xfrm>
                <a:off x="5476275" y="3472775"/>
                <a:ext cx="27925" cy="31975"/>
              </a:xfrm>
              <a:custGeom>
                <a:avLst/>
                <a:gdLst/>
                <a:ahLst/>
                <a:cxnLst/>
                <a:rect l="l" t="t" r="r" b="b"/>
                <a:pathLst>
                  <a:path w="1117" h="1279" extrusionOk="0">
                    <a:moveTo>
                      <a:pt x="558" y="1"/>
                    </a:moveTo>
                    <a:cubicBezTo>
                      <a:pt x="279" y="1"/>
                      <a:pt x="1" y="184"/>
                      <a:pt x="1" y="551"/>
                    </a:cubicBezTo>
                    <a:lnTo>
                      <a:pt x="1" y="728"/>
                    </a:lnTo>
                    <a:cubicBezTo>
                      <a:pt x="1" y="1095"/>
                      <a:pt x="279" y="1278"/>
                      <a:pt x="558" y="1278"/>
                    </a:cubicBezTo>
                    <a:cubicBezTo>
                      <a:pt x="837" y="1278"/>
                      <a:pt x="1116" y="1095"/>
                      <a:pt x="1116" y="728"/>
                    </a:cubicBezTo>
                    <a:lnTo>
                      <a:pt x="1116" y="551"/>
                    </a:lnTo>
                    <a:cubicBezTo>
                      <a:pt x="1116" y="184"/>
                      <a:pt x="837" y="1"/>
                      <a:pt x="5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5"/>
              <p:cNvSpPr/>
              <p:nvPr/>
            </p:nvSpPr>
            <p:spPr>
              <a:xfrm>
                <a:off x="5536475" y="3441050"/>
                <a:ext cx="36725" cy="27175"/>
              </a:xfrm>
              <a:custGeom>
                <a:avLst/>
                <a:gdLst/>
                <a:ahLst/>
                <a:cxnLst/>
                <a:rect l="l" t="t" r="r" b="b"/>
                <a:pathLst>
                  <a:path w="1469" h="1087" extrusionOk="0">
                    <a:moveTo>
                      <a:pt x="734" y="0"/>
                    </a:moveTo>
                    <a:cubicBezTo>
                      <a:pt x="0" y="0"/>
                      <a:pt x="0" y="1086"/>
                      <a:pt x="734" y="1086"/>
                    </a:cubicBezTo>
                    <a:cubicBezTo>
                      <a:pt x="1468" y="1086"/>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5"/>
              <p:cNvSpPr/>
              <p:nvPr/>
            </p:nvSpPr>
            <p:spPr>
              <a:xfrm>
                <a:off x="5435175" y="3413150"/>
                <a:ext cx="41125" cy="27925"/>
              </a:xfrm>
              <a:custGeom>
                <a:avLst/>
                <a:gdLst/>
                <a:ahLst/>
                <a:cxnLst/>
                <a:rect l="l" t="t" r="r" b="b"/>
                <a:pathLst>
                  <a:path w="1645" h="1117" extrusionOk="0">
                    <a:moveTo>
                      <a:pt x="734" y="0"/>
                    </a:moveTo>
                    <a:cubicBezTo>
                      <a:pt x="0" y="0"/>
                      <a:pt x="0" y="1116"/>
                      <a:pt x="734" y="1116"/>
                    </a:cubicBezTo>
                    <a:lnTo>
                      <a:pt x="910" y="1116"/>
                    </a:lnTo>
                    <a:cubicBezTo>
                      <a:pt x="1645" y="1116"/>
                      <a:pt x="1645" y="0"/>
                      <a:pt x="9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5"/>
              <p:cNvSpPr/>
              <p:nvPr/>
            </p:nvSpPr>
            <p:spPr>
              <a:xfrm>
                <a:off x="5494625" y="3206875"/>
                <a:ext cx="36725" cy="27200"/>
              </a:xfrm>
              <a:custGeom>
                <a:avLst/>
                <a:gdLst/>
                <a:ahLst/>
                <a:cxnLst/>
                <a:rect l="l" t="t" r="r" b="b"/>
                <a:pathLst>
                  <a:path w="1469" h="1088" extrusionOk="0">
                    <a:moveTo>
                      <a:pt x="735" y="1"/>
                    </a:moveTo>
                    <a:cubicBezTo>
                      <a:pt x="1" y="1"/>
                      <a:pt x="1" y="1087"/>
                      <a:pt x="735" y="1087"/>
                    </a:cubicBezTo>
                    <a:cubicBezTo>
                      <a:pt x="1469" y="1087"/>
                      <a:pt x="1469" y="1"/>
                      <a:pt x="7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5"/>
              <p:cNvSpPr/>
              <p:nvPr/>
            </p:nvSpPr>
            <p:spPr>
              <a:xfrm>
                <a:off x="5334600" y="3275325"/>
                <a:ext cx="27200" cy="32150"/>
              </a:xfrm>
              <a:custGeom>
                <a:avLst/>
                <a:gdLst/>
                <a:ahLst/>
                <a:cxnLst/>
                <a:rect l="l" t="t" r="r" b="b"/>
                <a:pathLst>
                  <a:path w="1088" h="1286" extrusionOk="0">
                    <a:moveTo>
                      <a:pt x="544" y="1"/>
                    </a:moveTo>
                    <a:cubicBezTo>
                      <a:pt x="272" y="1"/>
                      <a:pt x="1" y="184"/>
                      <a:pt x="1" y="551"/>
                    </a:cubicBezTo>
                    <a:lnTo>
                      <a:pt x="1" y="757"/>
                    </a:lnTo>
                    <a:cubicBezTo>
                      <a:pt x="1" y="1109"/>
                      <a:pt x="272" y="1285"/>
                      <a:pt x="544" y="1285"/>
                    </a:cubicBezTo>
                    <a:cubicBezTo>
                      <a:pt x="815" y="1285"/>
                      <a:pt x="1087" y="1109"/>
                      <a:pt x="1087" y="757"/>
                    </a:cubicBezTo>
                    <a:lnTo>
                      <a:pt x="1087" y="551"/>
                    </a:lnTo>
                    <a:cubicBezTo>
                      <a:pt x="1087" y="184"/>
                      <a:pt x="815"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5"/>
              <p:cNvSpPr/>
              <p:nvPr/>
            </p:nvSpPr>
            <p:spPr>
              <a:xfrm>
                <a:off x="5600325" y="3372050"/>
                <a:ext cx="36725" cy="27175"/>
              </a:xfrm>
              <a:custGeom>
                <a:avLst/>
                <a:gdLst/>
                <a:ahLst/>
                <a:cxnLst/>
                <a:rect l="l" t="t" r="r" b="b"/>
                <a:pathLst>
                  <a:path w="1469" h="1087" extrusionOk="0">
                    <a:moveTo>
                      <a:pt x="735" y="0"/>
                    </a:moveTo>
                    <a:cubicBezTo>
                      <a:pt x="1" y="0"/>
                      <a:pt x="1" y="1086"/>
                      <a:pt x="735" y="1086"/>
                    </a:cubicBezTo>
                    <a:cubicBezTo>
                      <a:pt x="1469" y="1086"/>
                      <a:pt x="1469" y="0"/>
                      <a:pt x="7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5"/>
              <p:cNvSpPr/>
              <p:nvPr/>
            </p:nvSpPr>
            <p:spPr>
              <a:xfrm>
                <a:off x="5600325" y="3269450"/>
                <a:ext cx="27925" cy="33425"/>
              </a:xfrm>
              <a:custGeom>
                <a:avLst/>
                <a:gdLst/>
                <a:ahLst/>
                <a:cxnLst/>
                <a:rect l="l" t="t" r="r" b="b"/>
                <a:pathLst>
                  <a:path w="1117" h="1337" extrusionOk="0">
                    <a:moveTo>
                      <a:pt x="559" y="1"/>
                    </a:moveTo>
                    <a:cubicBezTo>
                      <a:pt x="280" y="1"/>
                      <a:pt x="1" y="184"/>
                      <a:pt x="1" y="551"/>
                    </a:cubicBezTo>
                    <a:lnTo>
                      <a:pt x="1" y="786"/>
                    </a:lnTo>
                    <a:cubicBezTo>
                      <a:pt x="1" y="1153"/>
                      <a:pt x="280" y="1337"/>
                      <a:pt x="559" y="1337"/>
                    </a:cubicBezTo>
                    <a:cubicBezTo>
                      <a:pt x="837" y="1337"/>
                      <a:pt x="1116" y="1153"/>
                      <a:pt x="1116" y="786"/>
                    </a:cubicBezTo>
                    <a:lnTo>
                      <a:pt x="1116" y="551"/>
                    </a:lnTo>
                    <a:cubicBezTo>
                      <a:pt x="1116" y="184"/>
                      <a:pt x="837"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5"/>
              <p:cNvSpPr/>
              <p:nvPr/>
            </p:nvSpPr>
            <p:spPr>
              <a:xfrm>
                <a:off x="5375700" y="3486725"/>
                <a:ext cx="27200" cy="31975"/>
              </a:xfrm>
              <a:custGeom>
                <a:avLst/>
                <a:gdLst/>
                <a:ahLst/>
                <a:cxnLst/>
                <a:rect l="l" t="t" r="r" b="b"/>
                <a:pathLst>
                  <a:path w="1088" h="1279" extrusionOk="0">
                    <a:moveTo>
                      <a:pt x="544" y="1"/>
                    </a:moveTo>
                    <a:cubicBezTo>
                      <a:pt x="273" y="1"/>
                      <a:pt x="1" y="184"/>
                      <a:pt x="1" y="551"/>
                    </a:cubicBezTo>
                    <a:lnTo>
                      <a:pt x="1" y="727"/>
                    </a:lnTo>
                    <a:cubicBezTo>
                      <a:pt x="1" y="1095"/>
                      <a:pt x="273" y="1278"/>
                      <a:pt x="544" y="1278"/>
                    </a:cubicBezTo>
                    <a:cubicBezTo>
                      <a:pt x="816" y="1278"/>
                      <a:pt x="1087" y="1095"/>
                      <a:pt x="1087" y="727"/>
                    </a:cubicBezTo>
                    <a:lnTo>
                      <a:pt x="1087" y="551"/>
                    </a:lnTo>
                    <a:cubicBezTo>
                      <a:pt x="1087" y="184"/>
                      <a:pt x="816" y="1"/>
                      <a:pt x="5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5"/>
              <p:cNvSpPr/>
              <p:nvPr/>
            </p:nvSpPr>
            <p:spPr>
              <a:xfrm>
                <a:off x="5270000" y="3362675"/>
                <a:ext cx="27925" cy="31950"/>
              </a:xfrm>
              <a:custGeom>
                <a:avLst/>
                <a:gdLst/>
                <a:ahLst/>
                <a:cxnLst/>
                <a:rect l="l" t="t" r="r" b="b"/>
                <a:pathLst>
                  <a:path w="1117" h="1278" extrusionOk="0">
                    <a:moveTo>
                      <a:pt x="559" y="1"/>
                    </a:moveTo>
                    <a:cubicBezTo>
                      <a:pt x="280" y="1"/>
                      <a:pt x="1" y="184"/>
                      <a:pt x="1" y="551"/>
                    </a:cubicBezTo>
                    <a:lnTo>
                      <a:pt x="1" y="727"/>
                    </a:lnTo>
                    <a:cubicBezTo>
                      <a:pt x="1" y="1094"/>
                      <a:pt x="280" y="1278"/>
                      <a:pt x="559" y="1278"/>
                    </a:cubicBezTo>
                    <a:cubicBezTo>
                      <a:pt x="838" y="1278"/>
                      <a:pt x="1117" y="1094"/>
                      <a:pt x="1117" y="727"/>
                    </a:cubicBezTo>
                    <a:lnTo>
                      <a:pt x="1117" y="551"/>
                    </a:lnTo>
                    <a:cubicBezTo>
                      <a:pt x="1117" y="184"/>
                      <a:pt x="838" y="1"/>
                      <a:pt x="5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5"/>
              <p:cNvSpPr/>
              <p:nvPr/>
            </p:nvSpPr>
            <p:spPr>
              <a:xfrm>
                <a:off x="5242850" y="3490950"/>
                <a:ext cx="41125" cy="27925"/>
              </a:xfrm>
              <a:custGeom>
                <a:avLst/>
                <a:gdLst/>
                <a:ahLst/>
                <a:cxnLst/>
                <a:rect l="l" t="t" r="r" b="b"/>
                <a:pathLst>
                  <a:path w="1645" h="1117" extrusionOk="0">
                    <a:moveTo>
                      <a:pt x="734" y="1"/>
                    </a:moveTo>
                    <a:cubicBezTo>
                      <a:pt x="0" y="1"/>
                      <a:pt x="0" y="1116"/>
                      <a:pt x="734" y="1116"/>
                    </a:cubicBezTo>
                    <a:lnTo>
                      <a:pt x="911" y="1116"/>
                    </a:lnTo>
                    <a:cubicBezTo>
                      <a:pt x="1645" y="1116"/>
                      <a:pt x="1645" y="1"/>
                      <a:pt x="9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5"/>
              <p:cNvSpPr/>
              <p:nvPr/>
            </p:nvSpPr>
            <p:spPr>
              <a:xfrm>
                <a:off x="5402875" y="3592250"/>
                <a:ext cx="46275" cy="27175"/>
              </a:xfrm>
              <a:custGeom>
                <a:avLst/>
                <a:gdLst/>
                <a:ahLst/>
                <a:cxnLst/>
                <a:rect l="l" t="t" r="r" b="b"/>
                <a:pathLst>
                  <a:path w="1851" h="1087" extrusionOk="0">
                    <a:moveTo>
                      <a:pt x="734" y="1"/>
                    </a:moveTo>
                    <a:cubicBezTo>
                      <a:pt x="0" y="1"/>
                      <a:pt x="0" y="1087"/>
                      <a:pt x="734" y="1087"/>
                    </a:cubicBezTo>
                    <a:lnTo>
                      <a:pt x="1116" y="1087"/>
                    </a:lnTo>
                    <a:cubicBezTo>
                      <a:pt x="1850" y="1087"/>
                      <a:pt x="1850" y="1"/>
                      <a:pt x="111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5"/>
              <p:cNvSpPr/>
              <p:nvPr/>
            </p:nvSpPr>
            <p:spPr>
              <a:xfrm>
                <a:off x="5559225" y="3555550"/>
                <a:ext cx="41125" cy="27175"/>
              </a:xfrm>
              <a:custGeom>
                <a:avLst/>
                <a:gdLst/>
                <a:ahLst/>
                <a:cxnLst/>
                <a:rect l="l" t="t" r="r" b="b"/>
                <a:pathLst>
                  <a:path w="1645" h="1087" extrusionOk="0">
                    <a:moveTo>
                      <a:pt x="734" y="0"/>
                    </a:moveTo>
                    <a:cubicBezTo>
                      <a:pt x="0" y="0"/>
                      <a:pt x="0" y="1087"/>
                      <a:pt x="734" y="1087"/>
                    </a:cubicBezTo>
                    <a:lnTo>
                      <a:pt x="911" y="1087"/>
                    </a:lnTo>
                    <a:cubicBezTo>
                      <a:pt x="1645" y="1087"/>
                      <a:pt x="1645" y="0"/>
                      <a:pt x="9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
              <p:cNvSpPr/>
              <p:nvPr/>
            </p:nvSpPr>
            <p:spPr>
              <a:xfrm>
                <a:off x="5636325" y="3454200"/>
                <a:ext cx="36950" cy="32200"/>
              </a:xfrm>
              <a:custGeom>
                <a:avLst/>
                <a:gdLst/>
                <a:ahLst/>
                <a:cxnLst/>
                <a:rect l="l" t="t" r="r" b="b"/>
                <a:pathLst>
                  <a:path w="1478" h="1288" extrusionOk="0">
                    <a:moveTo>
                      <a:pt x="715" y="1"/>
                    </a:moveTo>
                    <a:cubicBezTo>
                      <a:pt x="325" y="1"/>
                      <a:pt x="1" y="342"/>
                      <a:pt x="29" y="737"/>
                    </a:cubicBezTo>
                    <a:cubicBezTo>
                      <a:pt x="29" y="1104"/>
                      <a:pt x="308" y="1287"/>
                      <a:pt x="587" y="1287"/>
                    </a:cubicBezTo>
                    <a:cubicBezTo>
                      <a:pt x="774" y="1287"/>
                      <a:pt x="962" y="1204"/>
                      <a:pt x="1064" y="1038"/>
                    </a:cubicBezTo>
                    <a:lnTo>
                      <a:pt x="1064" y="1038"/>
                    </a:lnTo>
                    <a:cubicBezTo>
                      <a:pt x="1477" y="783"/>
                      <a:pt x="1377" y="3"/>
                      <a:pt x="763" y="3"/>
                    </a:cubicBezTo>
                    <a:cubicBezTo>
                      <a:pt x="747" y="1"/>
                      <a:pt x="731" y="1"/>
                      <a:pt x="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
              <p:cNvSpPr/>
              <p:nvPr/>
            </p:nvSpPr>
            <p:spPr>
              <a:xfrm>
                <a:off x="5504175" y="3518850"/>
                <a:ext cx="36725" cy="27175"/>
              </a:xfrm>
              <a:custGeom>
                <a:avLst/>
                <a:gdLst/>
                <a:ahLst/>
                <a:cxnLst/>
                <a:rect l="l" t="t" r="r" b="b"/>
                <a:pathLst>
                  <a:path w="1469" h="1087" extrusionOk="0">
                    <a:moveTo>
                      <a:pt x="734" y="0"/>
                    </a:moveTo>
                    <a:cubicBezTo>
                      <a:pt x="0" y="0"/>
                      <a:pt x="0" y="1087"/>
                      <a:pt x="734" y="1087"/>
                    </a:cubicBezTo>
                    <a:cubicBezTo>
                      <a:pt x="1468" y="1087"/>
                      <a:pt x="1468" y="0"/>
                      <a:pt x="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5"/>
              <p:cNvSpPr/>
              <p:nvPr/>
            </p:nvSpPr>
            <p:spPr>
              <a:xfrm>
                <a:off x="5402875" y="3197525"/>
                <a:ext cx="27925" cy="31950"/>
              </a:xfrm>
              <a:custGeom>
                <a:avLst/>
                <a:gdLst/>
                <a:ahLst/>
                <a:cxnLst/>
                <a:rect l="l" t="t" r="r" b="b"/>
                <a:pathLst>
                  <a:path w="1117" h="1278" extrusionOk="0">
                    <a:moveTo>
                      <a:pt x="558" y="0"/>
                    </a:moveTo>
                    <a:cubicBezTo>
                      <a:pt x="279" y="0"/>
                      <a:pt x="0" y="184"/>
                      <a:pt x="0" y="551"/>
                    </a:cubicBezTo>
                    <a:lnTo>
                      <a:pt x="0" y="727"/>
                    </a:lnTo>
                    <a:cubicBezTo>
                      <a:pt x="0" y="1094"/>
                      <a:pt x="279" y="1278"/>
                      <a:pt x="558" y="1278"/>
                    </a:cubicBezTo>
                    <a:cubicBezTo>
                      <a:pt x="837" y="1278"/>
                      <a:pt x="1116" y="1094"/>
                      <a:pt x="1116" y="727"/>
                    </a:cubicBezTo>
                    <a:lnTo>
                      <a:pt x="1116" y="551"/>
                    </a:lnTo>
                    <a:cubicBezTo>
                      <a:pt x="1116" y="184"/>
                      <a:pt x="837" y="0"/>
                      <a:pt x="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0" name="Google Shape;1510;p5"/>
            <p:cNvGrpSpPr/>
            <p:nvPr/>
          </p:nvGrpSpPr>
          <p:grpSpPr>
            <a:xfrm>
              <a:off x="3680204" y="2188237"/>
              <a:ext cx="458385" cy="361426"/>
              <a:chOff x="4817100" y="3921250"/>
              <a:chExt cx="264275" cy="208375"/>
            </a:xfrm>
          </p:grpSpPr>
          <p:sp>
            <p:nvSpPr>
              <p:cNvPr id="1511" name="Google Shape;1511;p5"/>
              <p:cNvSpPr/>
              <p:nvPr/>
            </p:nvSpPr>
            <p:spPr>
              <a:xfrm>
                <a:off x="4908125" y="3973750"/>
                <a:ext cx="111600" cy="77975"/>
              </a:xfrm>
              <a:custGeom>
                <a:avLst/>
                <a:gdLst/>
                <a:ahLst/>
                <a:cxnLst/>
                <a:rect l="l" t="t" r="r" b="b"/>
                <a:pathLst>
                  <a:path w="4464" h="3119" extrusionOk="0">
                    <a:moveTo>
                      <a:pt x="2056" y="889"/>
                    </a:moveTo>
                    <a:cubicBezTo>
                      <a:pt x="2114" y="978"/>
                      <a:pt x="2203" y="1036"/>
                      <a:pt x="2349" y="1036"/>
                    </a:cubicBezTo>
                    <a:cubicBezTo>
                      <a:pt x="2555" y="1036"/>
                      <a:pt x="2790" y="1007"/>
                      <a:pt x="3025" y="1007"/>
                    </a:cubicBezTo>
                    <a:cubicBezTo>
                      <a:pt x="3201" y="1007"/>
                      <a:pt x="3230" y="1124"/>
                      <a:pt x="3318" y="1271"/>
                    </a:cubicBezTo>
                    <a:cubicBezTo>
                      <a:pt x="3406" y="1418"/>
                      <a:pt x="3671" y="1800"/>
                      <a:pt x="3553" y="2005"/>
                    </a:cubicBezTo>
                    <a:cubicBezTo>
                      <a:pt x="3391" y="2353"/>
                      <a:pt x="2826" y="2389"/>
                      <a:pt x="2393" y="2389"/>
                    </a:cubicBezTo>
                    <a:cubicBezTo>
                      <a:pt x="2278" y="2389"/>
                      <a:pt x="2172" y="2387"/>
                      <a:pt x="2085" y="2387"/>
                    </a:cubicBezTo>
                    <a:cubicBezTo>
                      <a:pt x="1762" y="2358"/>
                      <a:pt x="999" y="2152"/>
                      <a:pt x="969" y="1888"/>
                    </a:cubicBezTo>
                    <a:cubicBezTo>
                      <a:pt x="969" y="1682"/>
                      <a:pt x="1292" y="1418"/>
                      <a:pt x="1469" y="1301"/>
                    </a:cubicBezTo>
                    <a:cubicBezTo>
                      <a:pt x="1645" y="1154"/>
                      <a:pt x="1821" y="1007"/>
                      <a:pt x="2056" y="889"/>
                    </a:cubicBezTo>
                    <a:close/>
                    <a:moveTo>
                      <a:pt x="2510" y="1"/>
                    </a:moveTo>
                    <a:cubicBezTo>
                      <a:pt x="2177" y="1"/>
                      <a:pt x="1846" y="133"/>
                      <a:pt x="1469" y="390"/>
                    </a:cubicBezTo>
                    <a:cubicBezTo>
                      <a:pt x="999" y="713"/>
                      <a:pt x="411" y="1066"/>
                      <a:pt x="265" y="1653"/>
                    </a:cubicBezTo>
                    <a:cubicBezTo>
                      <a:pt x="0" y="2622"/>
                      <a:pt x="1263" y="3003"/>
                      <a:pt x="1968" y="3092"/>
                    </a:cubicBezTo>
                    <a:cubicBezTo>
                      <a:pt x="2114" y="3108"/>
                      <a:pt x="2276" y="3119"/>
                      <a:pt x="2444" y="3119"/>
                    </a:cubicBezTo>
                    <a:cubicBezTo>
                      <a:pt x="3151" y="3119"/>
                      <a:pt x="3973" y="2934"/>
                      <a:pt x="4258" y="2269"/>
                    </a:cubicBezTo>
                    <a:cubicBezTo>
                      <a:pt x="4463" y="1741"/>
                      <a:pt x="4140" y="1212"/>
                      <a:pt x="3876" y="801"/>
                    </a:cubicBezTo>
                    <a:cubicBezTo>
                      <a:pt x="3817" y="684"/>
                      <a:pt x="3729" y="566"/>
                      <a:pt x="3612" y="478"/>
                    </a:cubicBezTo>
                    <a:cubicBezTo>
                      <a:pt x="3583" y="420"/>
                      <a:pt x="3553" y="390"/>
                      <a:pt x="3494" y="361"/>
                    </a:cubicBezTo>
                    <a:cubicBezTo>
                      <a:pt x="3138" y="119"/>
                      <a:pt x="2823" y="1"/>
                      <a:pt x="25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5"/>
              <p:cNvSpPr/>
              <p:nvPr/>
            </p:nvSpPr>
            <p:spPr>
              <a:xfrm>
                <a:off x="4817100" y="3921250"/>
                <a:ext cx="264275" cy="208375"/>
              </a:xfrm>
              <a:custGeom>
                <a:avLst/>
                <a:gdLst/>
                <a:ahLst/>
                <a:cxnLst/>
                <a:rect l="l" t="t" r="r" b="b"/>
                <a:pathLst>
                  <a:path w="10571" h="8335" extrusionOk="0">
                    <a:moveTo>
                      <a:pt x="5532" y="778"/>
                    </a:moveTo>
                    <a:cubicBezTo>
                      <a:pt x="6212" y="778"/>
                      <a:pt x="6876" y="956"/>
                      <a:pt x="7429" y="1345"/>
                    </a:cubicBezTo>
                    <a:cubicBezTo>
                      <a:pt x="7224" y="1521"/>
                      <a:pt x="7312" y="1844"/>
                      <a:pt x="7576" y="1932"/>
                    </a:cubicBezTo>
                    <a:cubicBezTo>
                      <a:pt x="9338" y="2255"/>
                      <a:pt x="9661" y="3577"/>
                      <a:pt x="8868" y="5045"/>
                    </a:cubicBezTo>
                    <a:lnTo>
                      <a:pt x="8868" y="5074"/>
                    </a:lnTo>
                    <a:cubicBezTo>
                      <a:pt x="8134" y="6425"/>
                      <a:pt x="6666" y="7540"/>
                      <a:pt x="5080" y="7629"/>
                    </a:cubicBezTo>
                    <a:cubicBezTo>
                      <a:pt x="5045" y="7630"/>
                      <a:pt x="5010" y="7631"/>
                      <a:pt x="4975" y="7631"/>
                    </a:cubicBezTo>
                    <a:cubicBezTo>
                      <a:pt x="2846" y="7631"/>
                      <a:pt x="983" y="5013"/>
                      <a:pt x="1821" y="3048"/>
                    </a:cubicBezTo>
                    <a:cubicBezTo>
                      <a:pt x="2410" y="1668"/>
                      <a:pt x="4009" y="778"/>
                      <a:pt x="5532" y="778"/>
                    </a:cubicBezTo>
                    <a:close/>
                    <a:moveTo>
                      <a:pt x="5584" y="0"/>
                    </a:moveTo>
                    <a:cubicBezTo>
                      <a:pt x="3816" y="0"/>
                      <a:pt x="2003" y="1083"/>
                      <a:pt x="1175" y="2637"/>
                    </a:cubicBezTo>
                    <a:cubicBezTo>
                      <a:pt x="1" y="4927"/>
                      <a:pt x="2144" y="8010"/>
                      <a:pt x="4552" y="8304"/>
                    </a:cubicBezTo>
                    <a:cubicBezTo>
                      <a:pt x="4715" y="8324"/>
                      <a:pt x="4878" y="8334"/>
                      <a:pt x="5040" y="8334"/>
                    </a:cubicBezTo>
                    <a:cubicBezTo>
                      <a:pt x="6965" y="8334"/>
                      <a:pt x="8708" y="6932"/>
                      <a:pt x="9602" y="5280"/>
                    </a:cubicBezTo>
                    <a:cubicBezTo>
                      <a:pt x="10571" y="3489"/>
                      <a:pt x="9895" y="1727"/>
                      <a:pt x="7987" y="1257"/>
                    </a:cubicBezTo>
                    <a:cubicBezTo>
                      <a:pt x="8075" y="1081"/>
                      <a:pt x="8016" y="846"/>
                      <a:pt x="7870" y="729"/>
                    </a:cubicBezTo>
                    <a:cubicBezTo>
                      <a:pt x="7181" y="224"/>
                      <a:pt x="6387" y="0"/>
                      <a:pt x="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0" name="Picture 29">
            <a:extLst>
              <a:ext uri="{FF2B5EF4-FFF2-40B4-BE49-F238E27FC236}">
                <a16:creationId xmlns:a16="http://schemas.microsoft.com/office/drawing/2014/main" id="{A01E3AC2-316D-4409-87DD-3BCBE82C17FC}"/>
              </a:ext>
            </a:extLst>
          </p:cNvPr>
          <p:cNvPicPr/>
          <p:nvPr/>
        </p:nvPicPr>
        <p:blipFill>
          <a:blip r:embed="rId3"/>
          <a:stretch>
            <a:fillRect/>
          </a:stretch>
        </p:blipFill>
        <p:spPr>
          <a:xfrm>
            <a:off x="2066290" y="201683"/>
            <a:ext cx="4639310" cy="3669399"/>
          </a:xfrm>
          <a:prstGeom prst="rect">
            <a:avLst/>
          </a:prstGeom>
        </p:spPr>
      </p:pic>
      <p:sp>
        <p:nvSpPr>
          <p:cNvPr id="3" name="Rectangle 2">
            <a:extLst>
              <a:ext uri="{FF2B5EF4-FFF2-40B4-BE49-F238E27FC236}">
                <a16:creationId xmlns:a16="http://schemas.microsoft.com/office/drawing/2014/main" id="{79058D3F-85CF-4BC4-BFF2-E0714D2A9EC4}"/>
              </a:ext>
            </a:extLst>
          </p:cNvPr>
          <p:cNvSpPr/>
          <p:nvPr/>
        </p:nvSpPr>
        <p:spPr>
          <a:xfrm>
            <a:off x="1189355" y="3984082"/>
            <a:ext cx="6393180" cy="1341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115000"/>
              </a:lnSpc>
            </a:pPr>
            <a:r>
              <a:rPr lang="id-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Dari gambar diatas, rekomendasi cluster optimal adalah k=2 yang ditandai dengan garis vertikal yang berada pada angka 2</a:t>
            </a:r>
            <a:endParaRPr lang="en-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id-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endParaRPr lang="en-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D">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E4CFD0-42B1-477F-B51C-354CA7C174CA}"/>
              </a:ext>
            </a:extLst>
          </p:cNvPr>
          <p:cNvSpPr>
            <a:spLocks noGrp="1"/>
          </p:cNvSpPr>
          <p:nvPr>
            <p:ph type="subTitle" idx="1"/>
          </p:nvPr>
        </p:nvSpPr>
        <p:spPr>
          <a:xfrm>
            <a:off x="590053" y="744738"/>
            <a:ext cx="7016197" cy="1551900"/>
          </a:xfrm>
        </p:spPr>
        <p:txBody>
          <a:bodyPr/>
          <a:lstStyle/>
          <a:p>
            <a:r>
              <a:rPr lang="en-US" sz="1800">
                <a:solidFill>
                  <a:schemeClr val="accent2"/>
                </a:solidFill>
              </a:rPr>
              <a:t>7.  </a:t>
            </a:r>
            <a:r>
              <a:rPr lang="id-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Clustering dengan metode kmenas dengan 2 buah titik</a:t>
            </a:r>
            <a:r>
              <a:rPr lang="en-US"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id-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cluster</a:t>
            </a:r>
            <a:endParaRPr lang="en-ID"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sz="1800">
              <a:solidFill>
                <a:schemeClr val="accent2"/>
              </a:solidFill>
            </a:endParaRPr>
          </a:p>
        </p:txBody>
      </p:sp>
      <p:pic>
        <p:nvPicPr>
          <p:cNvPr id="4" name="Picture 3">
            <a:extLst>
              <a:ext uri="{FF2B5EF4-FFF2-40B4-BE49-F238E27FC236}">
                <a16:creationId xmlns:a16="http://schemas.microsoft.com/office/drawing/2014/main" id="{ACC56AFD-8C7F-4241-80D7-B43F7905FAD7}"/>
              </a:ext>
            </a:extLst>
          </p:cNvPr>
          <p:cNvPicPr/>
          <p:nvPr/>
        </p:nvPicPr>
        <p:blipFill>
          <a:blip r:embed="rId2"/>
          <a:stretch>
            <a:fillRect/>
          </a:stretch>
        </p:blipFill>
        <p:spPr>
          <a:xfrm>
            <a:off x="998717" y="1216550"/>
            <a:ext cx="6348289" cy="3077154"/>
          </a:xfrm>
          <a:prstGeom prst="rect">
            <a:avLst/>
          </a:prstGeom>
        </p:spPr>
      </p:pic>
      <p:sp>
        <p:nvSpPr>
          <p:cNvPr id="5" name="TextBox 4">
            <a:extLst>
              <a:ext uri="{FF2B5EF4-FFF2-40B4-BE49-F238E27FC236}">
                <a16:creationId xmlns:a16="http://schemas.microsoft.com/office/drawing/2014/main" id="{A03125BC-0F9E-4152-B6A0-E65049B0EEA2}"/>
              </a:ext>
            </a:extLst>
          </p:cNvPr>
          <p:cNvSpPr txBox="1"/>
          <p:nvPr/>
        </p:nvSpPr>
        <p:spPr>
          <a:xfrm>
            <a:off x="1288111" y="4412787"/>
            <a:ext cx="5899868" cy="830997"/>
          </a:xfrm>
          <a:prstGeom prst="rect">
            <a:avLst/>
          </a:prstGeom>
          <a:noFill/>
        </p:spPr>
        <p:txBody>
          <a:bodyPr wrap="square" rtlCol="0">
            <a:spAutoFit/>
          </a:bodyPr>
          <a:lstStyle/>
          <a:p>
            <a:pPr algn="ctr"/>
            <a:r>
              <a:rPr lang="id-ID" sz="16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Berdasarkan hasil diatas, pada cluster 1 terdapat 178 hardware komputer dan cluster 2 terdapat 31 hardware komputer</a:t>
            </a:r>
            <a:endParaRPr lang="en-ID" sz="16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D" sz="1600">
              <a:solidFill>
                <a:schemeClr val="accent2"/>
              </a:solidFill>
            </a:endParaRPr>
          </a:p>
        </p:txBody>
      </p:sp>
    </p:spTree>
    <p:extLst>
      <p:ext uri="{BB962C8B-B14F-4D97-AF65-F5344CB8AC3E}">
        <p14:creationId xmlns:p14="http://schemas.microsoft.com/office/powerpoint/2010/main" val="394538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693C23-BFFB-4D1A-ACF4-A0777563414E}"/>
              </a:ext>
            </a:extLst>
          </p:cNvPr>
          <p:cNvSpPr>
            <a:spLocks noGrp="1"/>
          </p:cNvSpPr>
          <p:nvPr>
            <p:ph type="subTitle" idx="1"/>
          </p:nvPr>
        </p:nvSpPr>
        <p:spPr>
          <a:xfrm>
            <a:off x="849216" y="801307"/>
            <a:ext cx="6904880" cy="1551900"/>
          </a:xfrm>
        </p:spPr>
        <p:txBody>
          <a:bodyPr/>
          <a:lstStyle/>
          <a:p>
            <a:r>
              <a:rPr lang="en-US" sz="1800">
                <a:solidFill>
                  <a:schemeClr val="bg1">
                    <a:lumMod val="50000"/>
                  </a:schemeClr>
                </a:solidFill>
              </a:rPr>
              <a:t>8.  </a:t>
            </a:r>
            <a:r>
              <a:rPr lang="id-ID" sz="18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Untuk melihat visualisasi cluster gunakan syntax seperti berikut :</a:t>
            </a:r>
            <a:endParaRPr lang="en-ID" sz="18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sz="1800">
              <a:solidFill>
                <a:schemeClr val="bg1">
                  <a:lumMod val="50000"/>
                </a:schemeClr>
              </a:solidFill>
            </a:endParaRPr>
          </a:p>
        </p:txBody>
      </p:sp>
      <p:pic>
        <p:nvPicPr>
          <p:cNvPr id="10" name="Picture 9">
            <a:extLst>
              <a:ext uri="{FF2B5EF4-FFF2-40B4-BE49-F238E27FC236}">
                <a16:creationId xmlns:a16="http://schemas.microsoft.com/office/drawing/2014/main" id="{D6C238A2-18B3-416F-A5A3-4935C438C928}"/>
              </a:ext>
            </a:extLst>
          </p:cNvPr>
          <p:cNvPicPr/>
          <p:nvPr/>
        </p:nvPicPr>
        <p:blipFill>
          <a:blip r:embed="rId2"/>
          <a:stretch>
            <a:fillRect/>
          </a:stretch>
        </p:blipFill>
        <p:spPr>
          <a:xfrm>
            <a:off x="1435901" y="1260979"/>
            <a:ext cx="5731510" cy="208915"/>
          </a:xfrm>
          <a:prstGeom prst="rect">
            <a:avLst/>
          </a:prstGeom>
        </p:spPr>
      </p:pic>
      <p:pic>
        <p:nvPicPr>
          <p:cNvPr id="11" name="Picture 10">
            <a:extLst>
              <a:ext uri="{FF2B5EF4-FFF2-40B4-BE49-F238E27FC236}">
                <a16:creationId xmlns:a16="http://schemas.microsoft.com/office/drawing/2014/main" id="{250C1E1D-CEC6-4802-8DA8-523D8003FD7C}"/>
              </a:ext>
            </a:extLst>
          </p:cNvPr>
          <p:cNvPicPr/>
          <p:nvPr/>
        </p:nvPicPr>
        <p:blipFill>
          <a:blip r:embed="rId3"/>
          <a:stretch>
            <a:fillRect/>
          </a:stretch>
        </p:blipFill>
        <p:spPr>
          <a:xfrm>
            <a:off x="1887655" y="1577257"/>
            <a:ext cx="4828002" cy="3337015"/>
          </a:xfrm>
          <a:prstGeom prst="rect">
            <a:avLst/>
          </a:prstGeom>
        </p:spPr>
      </p:pic>
    </p:spTree>
    <p:extLst>
      <p:ext uri="{BB962C8B-B14F-4D97-AF65-F5344CB8AC3E}">
        <p14:creationId xmlns:p14="http://schemas.microsoft.com/office/powerpoint/2010/main" val="4278269273"/>
      </p:ext>
    </p:extLst>
  </p:cSld>
  <p:clrMapOvr>
    <a:masterClrMapping/>
  </p:clrMapOvr>
</p:sld>
</file>

<file path=ppt/theme/theme1.xml><?xml version="1.0" encoding="utf-8"?>
<a:theme xmlns:a="http://schemas.openxmlformats.org/drawingml/2006/main" name="Monthly Update Meeting by Slidesgo">
  <a:themeElements>
    <a:clrScheme name="Simple Light">
      <a:dk1>
        <a:srgbClr val="485657"/>
      </a:dk1>
      <a:lt1>
        <a:srgbClr val="B9D2CA"/>
      </a:lt1>
      <a:dk2>
        <a:srgbClr val="B83517"/>
      </a:dk2>
      <a:lt2>
        <a:srgbClr val="EFC4A6"/>
      </a:lt2>
      <a:accent1>
        <a:srgbClr val="FFFFFF"/>
      </a:accent1>
      <a:accent2>
        <a:srgbClr val="485657"/>
      </a:accent2>
      <a:accent3>
        <a:srgbClr val="B9D2CA"/>
      </a:accent3>
      <a:accent4>
        <a:srgbClr val="B83517"/>
      </a:accent4>
      <a:accent5>
        <a:srgbClr val="EFC4A6"/>
      </a:accent5>
      <a:accent6>
        <a:srgbClr val="FFFFFF"/>
      </a:accent6>
      <a:hlink>
        <a:srgbClr val="4856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522</Words>
  <Application>Microsoft Office PowerPoint</Application>
  <PresentationFormat>On-screen Show (16:9)</PresentationFormat>
  <Paragraphs>46</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Ubuntu</vt:lpstr>
      <vt:lpstr>Calibri</vt:lpstr>
      <vt:lpstr>Symbol</vt:lpstr>
      <vt:lpstr>Monthly Update Meeting by Slidesgo</vt:lpstr>
      <vt:lpstr>TUGAS BESAR DATA MINING ”Implementasi Clustering Menggunakan Kmeans pada Dataset Hardware Komputer”</vt:lpstr>
      <vt:lpstr>Penjelasan dan analisa mengenai dataset Dataset yang dipilih mengenai dataset kinerja CPU komputer  Adapun isi dataset terdiri dari :   </vt:lpstr>
      <vt:lpstr>PowerPoint Presentation</vt:lpstr>
      <vt:lpstr>PowerPoint Presentation</vt:lpstr>
      <vt:lpstr>3. Gunakan library factoextra       4. Import dan membaca  dataset  </vt:lpstr>
      <vt:lpstr>5. Karena pada cluster hanya menggunakan data numerik maka data akan diubah dan hanya berisi data numerik         6. Selanjutnya, menentukan jumlah cluster optimal. Salah satu metode yang bisa digunakan untuk menentukan jumlah cluster yaitu menggunakan metode Silhoutte dengan menggunakan library factoextra.  </vt:lpstr>
      <vt:lpstr>PowerPoint Presentation</vt:lpstr>
      <vt:lpstr>PowerPoint Presentation</vt:lpstr>
      <vt:lpstr>PowerPoint Presentation</vt:lpstr>
      <vt:lpstr>9. Buat sebuah data frame untuk melihat lebih jelas data 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Referensi https://medium.com/@17611063/analisis-cluster-menggunakan-k-means-clustering-rstudio-5834aee9b066 https://learning-if.polibatam.ac.id/course/view.php?id=43 https://archive.ics.uci.edu/ml/datasets/Computer+Hardware   Daftar pustaka https://medium.com/@yogasatrias98/implementasi-k-means-clustering-53e48782c9b8 https://medium.com/@taniasalsabila.ts/k-means-clustering-using-rstudio-d6132830f6b6 https://rpubs.com/nadhifanhf/k-means-clustering https://learning-if.polibatam.ac.id/course/view.php?id=43 https://medium.com/@17611063/analisis-cluster-menggunakan-k-means-clustering-rstudio-5834aee9b066 </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DATA MINING ”Implementasi Clustering Menggunakan Kmeans pada Dataset Hardware Komputer”</dc:title>
  <dc:creator>dinda alvianita</dc:creator>
  <cp:lastModifiedBy>Fatkur Rahman</cp:lastModifiedBy>
  <cp:revision>7</cp:revision>
  <dcterms:created xsi:type="dcterms:W3CDTF">2020-12-06T19:47:35Z</dcterms:created>
  <dcterms:modified xsi:type="dcterms:W3CDTF">2021-01-14T15:42:47Z</dcterms:modified>
</cp:coreProperties>
</file>