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E28"/>
    <a:srgbClr val="0D0D15"/>
    <a:srgbClr val="0D0E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FD265-DD6E-4BDB-91F9-0E85FDDB1128}" v="179" dt="2023-05-02T13:13:21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12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ספיר בן-דוד" userId="c806e4cf046f68be" providerId="LiveId" clId="{3E9FD265-DD6E-4BDB-91F9-0E85FDDB1128}"/>
    <pc:docChg chg="undo custSel addSld delSld modSld sldOrd">
      <pc:chgData name="ספיר בן-דוד" userId="c806e4cf046f68be" providerId="LiveId" clId="{3E9FD265-DD6E-4BDB-91F9-0E85FDDB1128}" dt="2023-05-02T17:13:35.053" v="2128" actId="113"/>
      <pc:docMkLst>
        <pc:docMk/>
      </pc:docMkLst>
      <pc:sldChg chg="addSp delSp modSp mod modAnim modNotesTx">
        <pc:chgData name="ספיר בן-דוד" userId="c806e4cf046f68be" providerId="LiveId" clId="{3E9FD265-DD6E-4BDB-91F9-0E85FDDB1128}" dt="2023-05-02T13:27:46.228" v="1959" actId="20577"/>
        <pc:sldMkLst>
          <pc:docMk/>
          <pc:sldMk cId="295316986" sldId="256"/>
        </pc:sldMkLst>
        <pc:spChg chg="add del">
          <ac:chgData name="ספיר בן-דוד" userId="c806e4cf046f68be" providerId="LiveId" clId="{3E9FD265-DD6E-4BDB-91F9-0E85FDDB1128}" dt="2023-05-02T11:57:43.755" v="551" actId="22"/>
          <ac:spMkLst>
            <pc:docMk/>
            <pc:sldMk cId="295316986" sldId="256"/>
            <ac:spMk id="6" creationId="{F1A052B8-A1A6-684F-6244-CA41F4175ACE}"/>
          </ac:spMkLst>
        </pc:spChg>
        <pc:picChg chg="del">
          <ac:chgData name="ספיר בן-דוד" userId="c806e4cf046f68be" providerId="LiveId" clId="{3E9FD265-DD6E-4BDB-91F9-0E85FDDB1128}" dt="2023-05-02T11:57:36.590" v="549" actId="478"/>
          <ac:picMkLst>
            <pc:docMk/>
            <pc:sldMk cId="295316986" sldId="256"/>
            <ac:picMk id="5" creationId="{BC543AEE-1ABB-2E33-1D0C-825CE05BCD0F}"/>
          </ac:picMkLst>
        </pc:picChg>
        <pc:picChg chg="add mod">
          <ac:chgData name="ספיר בן-דוד" userId="c806e4cf046f68be" providerId="LiveId" clId="{3E9FD265-DD6E-4BDB-91F9-0E85FDDB1128}" dt="2023-05-02T12:04:57.243" v="627" actId="1076"/>
          <ac:picMkLst>
            <pc:docMk/>
            <pc:sldMk cId="295316986" sldId="256"/>
            <ac:picMk id="8" creationId="{5254C718-0F2B-22DD-30DF-CCBE1CDEA720}"/>
          </ac:picMkLst>
        </pc:picChg>
      </pc:sldChg>
      <pc:sldChg chg="modSp mod ord">
        <pc:chgData name="ספיר בן-דוד" userId="c806e4cf046f68be" providerId="LiveId" clId="{3E9FD265-DD6E-4BDB-91F9-0E85FDDB1128}" dt="2023-05-02T12:49:01.371" v="876"/>
        <pc:sldMkLst>
          <pc:docMk/>
          <pc:sldMk cId="907341507" sldId="257"/>
        </pc:sldMkLst>
        <pc:graphicFrameChg chg="mod modGraphic">
          <ac:chgData name="ספיר בן-דוד" userId="c806e4cf046f68be" providerId="LiveId" clId="{3E9FD265-DD6E-4BDB-91F9-0E85FDDB1128}" dt="2023-05-02T11:18:03.997" v="33" actId="404"/>
          <ac:graphicFrameMkLst>
            <pc:docMk/>
            <pc:sldMk cId="907341507" sldId="257"/>
            <ac:graphicFrameMk id="7" creationId="{284F5722-AED2-A5E8-04DD-503BC4F388DC}"/>
          </ac:graphicFrameMkLst>
        </pc:graphicFrameChg>
      </pc:sldChg>
      <pc:sldChg chg="del">
        <pc:chgData name="ספיר בן-דוד" userId="c806e4cf046f68be" providerId="LiveId" clId="{3E9FD265-DD6E-4BDB-91F9-0E85FDDB1128}" dt="2023-05-02T13:20:35.073" v="1702" actId="47"/>
        <pc:sldMkLst>
          <pc:docMk/>
          <pc:sldMk cId="4150910470" sldId="258"/>
        </pc:sldMkLst>
      </pc:sldChg>
      <pc:sldChg chg="modSp del">
        <pc:chgData name="ספיר בן-דוד" userId="c806e4cf046f68be" providerId="LiveId" clId="{3E9FD265-DD6E-4BDB-91F9-0E85FDDB1128}" dt="2023-05-02T12:48:45.136" v="870" actId="47"/>
        <pc:sldMkLst>
          <pc:docMk/>
          <pc:sldMk cId="3964459952" sldId="259"/>
        </pc:sldMkLst>
        <pc:graphicFrameChg chg="mod">
          <ac:chgData name="ספיר בן-דוד" userId="c806e4cf046f68be" providerId="LiveId" clId="{3E9FD265-DD6E-4BDB-91F9-0E85FDDB1128}" dt="2023-05-02T12:02:45.976" v="625" actId="20577"/>
          <ac:graphicFrameMkLst>
            <pc:docMk/>
            <pc:sldMk cId="3964459952" sldId="259"/>
            <ac:graphicFrameMk id="7" creationId="{17537B8A-DE37-BD32-0056-9AEEF018F4A5}"/>
          </ac:graphicFrameMkLst>
        </pc:graphicFrameChg>
      </pc:sldChg>
      <pc:sldChg chg="del">
        <pc:chgData name="ספיר בן-דוד" userId="c806e4cf046f68be" providerId="LiveId" clId="{3E9FD265-DD6E-4BDB-91F9-0E85FDDB1128}" dt="2023-05-02T13:20:36.457" v="1703" actId="47"/>
        <pc:sldMkLst>
          <pc:docMk/>
          <pc:sldMk cId="4008014274" sldId="261"/>
        </pc:sldMkLst>
      </pc:sldChg>
      <pc:sldChg chg="del">
        <pc:chgData name="ספיר בן-דוד" userId="c806e4cf046f68be" providerId="LiveId" clId="{3E9FD265-DD6E-4BDB-91F9-0E85FDDB1128}" dt="2023-05-02T13:20:41.249" v="1704" actId="47"/>
        <pc:sldMkLst>
          <pc:docMk/>
          <pc:sldMk cId="3894948490" sldId="262"/>
        </pc:sldMkLst>
      </pc:sldChg>
      <pc:sldChg chg="del">
        <pc:chgData name="ספיר בן-דוד" userId="c806e4cf046f68be" providerId="LiveId" clId="{3E9FD265-DD6E-4BDB-91F9-0E85FDDB1128}" dt="2023-05-02T13:20:46.419" v="1705" actId="47"/>
        <pc:sldMkLst>
          <pc:docMk/>
          <pc:sldMk cId="715563741" sldId="263"/>
        </pc:sldMkLst>
      </pc:sldChg>
      <pc:sldChg chg="del">
        <pc:chgData name="ספיר בן-דוד" userId="c806e4cf046f68be" providerId="LiveId" clId="{3E9FD265-DD6E-4BDB-91F9-0E85FDDB1128}" dt="2023-05-02T13:21:07.550" v="1706" actId="47"/>
        <pc:sldMkLst>
          <pc:docMk/>
          <pc:sldMk cId="1216772013" sldId="264"/>
        </pc:sldMkLst>
      </pc:sldChg>
      <pc:sldChg chg="del">
        <pc:chgData name="ספיר בן-דוד" userId="c806e4cf046f68be" providerId="LiveId" clId="{3E9FD265-DD6E-4BDB-91F9-0E85FDDB1128}" dt="2023-05-02T13:21:43.844" v="1707" actId="47"/>
        <pc:sldMkLst>
          <pc:docMk/>
          <pc:sldMk cId="346209086" sldId="265"/>
        </pc:sldMkLst>
      </pc:sldChg>
      <pc:sldChg chg="del">
        <pc:chgData name="ספיר בן-דוד" userId="c806e4cf046f68be" providerId="LiveId" clId="{3E9FD265-DD6E-4BDB-91F9-0E85FDDB1128}" dt="2023-05-02T13:21:46.325" v="1708" actId="47"/>
        <pc:sldMkLst>
          <pc:docMk/>
          <pc:sldMk cId="1559455259" sldId="266"/>
        </pc:sldMkLst>
      </pc:sldChg>
      <pc:sldChg chg="modSp del">
        <pc:chgData name="ספיר בן-דוד" userId="c806e4cf046f68be" providerId="LiveId" clId="{3E9FD265-DD6E-4BDB-91F9-0E85FDDB1128}" dt="2023-05-02T11:44:05.684" v="445" actId="47"/>
        <pc:sldMkLst>
          <pc:docMk/>
          <pc:sldMk cId="4282109699" sldId="267"/>
        </pc:sldMkLst>
        <pc:graphicFrameChg chg="mod">
          <ac:chgData name="ספיר בן-דוד" userId="c806e4cf046f68be" providerId="LiveId" clId="{3E9FD265-DD6E-4BDB-91F9-0E85FDDB1128}" dt="2023-05-02T11:36:11.334" v="223" actId="20577"/>
          <ac:graphicFrameMkLst>
            <pc:docMk/>
            <pc:sldMk cId="4282109699" sldId="267"/>
            <ac:graphicFrameMk id="5" creationId="{29C74710-E9BC-CC6A-51CC-1DA058FB736F}"/>
          </ac:graphicFrameMkLst>
        </pc:graphicFrameChg>
      </pc:sldChg>
      <pc:sldChg chg="add del setBg">
        <pc:chgData name="ספיר בן-דוד" userId="c806e4cf046f68be" providerId="LiveId" clId="{3E9FD265-DD6E-4BDB-91F9-0E85FDDB1128}" dt="2023-05-02T13:20:33.598" v="1701" actId="47"/>
        <pc:sldMkLst>
          <pc:docMk/>
          <pc:sldMk cId="4170259617" sldId="269"/>
        </pc:sldMkLst>
      </pc:sldChg>
      <pc:sldChg chg="addSp delSp modSp new del mod setBg">
        <pc:chgData name="ספיר בן-דוד" userId="c806e4cf046f68be" providerId="LiveId" clId="{3E9FD265-DD6E-4BDB-91F9-0E85FDDB1128}" dt="2023-05-02T11:42:30.680" v="425" actId="47"/>
        <pc:sldMkLst>
          <pc:docMk/>
          <pc:sldMk cId="3274849127" sldId="270"/>
        </pc:sldMkLst>
        <pc:spChg chg="mod">
          <ac:chgData name="ספיר בן-דוד" userId="c806e4cf046f68be" providerId="LiveId" clId="{3E9FD265-DD6E-4BDB-91F9-0E85FDDB1128}" dt="2023-05-02T11:36:54.674" v="228" actId="26606"/>
          <ac:spMkLst>
            <pc:docMk/>
            <pc:sldMk cId="3274849127" sldId="270"/>
            <ac:spMk id="2" creationId="{37DD1BA7-E151-E435-AD6A-53B7896B85FD}"/>
          </ac:spMkLst>
        </pc:spChg>
        <pc:spChg chg="del mod">
          <ac:chgData name="ספיר בן-דוד" userId="c806e4cf046f68be" providerId="LiveId" clId="{3E9FD265-DD6E-4BDB-91F9-0E85FDDB1128}" dt="2023-05-02T11:24:14.874" v="52" actId="3680"/>
          <ac:spMkLst>
            <pc:docMk/>
            <pc:sldMk cId="3274849127" sldId="270"/>
            <ac:spMk id="3" creationId="{2CF67C6A-78C9-C6B1-F555-C268621756CB}"/>
          </ac:spMkLst>
        </pc:spChg>
        <pc:spChg chg="add del">
          <ac:chgData name="ספיר בן-דוד" userId="c806e4cf046f68be" providerId="LiveId" clId="{3E9FD265-DD6E-4BDB-91F9-0E85FDDB1128}" dt="2023-05-02T11:36:53.060" v="225" actId="26606"/>
          <ac:spMkLst>
            <pc:docMk/>
            <pc:sldMk cId="3274849127" sldId="270"/>
            <ac:spMk id="9" creationId="{492C9F34-BA20-BE0B-72BB-6E18F5BD132D}"/>
          </ac:spMkLst>
        </pc:spChg>
        <pc:spChg chg="add del">
          <ac:chgData name="ספיר בן-דוד" userId="c806e4cf046f68be" providerId="LiveId" clId="{3E9FD265-DD6E-4BDB-91F9-0E85FDDB1128}" dt="2023-05-02T11:36:54.674" v="227" actId="26606"/>
          <ac:spMkLst>
            <pc:docMk/>
            <pc:sldMk cId="3274849127" sldId="270"/>
            <ac:spMk id="11" creationId="{B68114B6-6B2C-045E-851D-4283383DEEF7}"/>
          </ac:spMkLst>
        </pc:spChg>
        <pc:graphicFrameChg chg="add del mod ord modGraphic">
          <ac:chgData name="ספיר בן-דוד" userId="c806e4cf046f68be" providerId="LiveId" clId="{3E9FD265-DD6E-4BDB-91F9-0E85FDDB1128}" dt="2023-05-02T11:36:54.674" v="228" actId="26606"/>
          <ac:graphicFrameMkLst>
            <pc:docMk/>
            <pc:sldMk cId="3274849127" sldId="270"/>
            <ac:graphicFrameMk id="4" creationId="{C4BD4CFB-12CE-94B3-4BB2-EAA88D6F70A4}"/>
          </ac:graphicFrameMkLst>
        </pc:graphicFrameChg>
        <pc:graphicFrameChg chg="add del">
          <ac:chgData name="ספיר בן-דוד" userId="c806e4cf046f68be" providerId="LiveId" clId="{3E9FD265-DD6E-4BDB-91F9-0E85FDDB1128}" dt="2023-05-02T11:36:53.060" v="225" actId="26606"/>
          <ac:graphicFrameMkLst>
            <pc:docMk/>
            <pc:sldMk cId="3274849127" sldId="270"/>
            <ac:graphicFrameMk id="7" creationId="{C4BD4CFB-12CE-94B3-4BB2-EAA88D6F70A4}"/>
          </ac:graphicFrameMkLst>
        </pc:graphicFrameChg>
        <pc:graphicFrameChg chg="add del">
          <ac:chgData name="ספיר בן-דוד" userId="c806e4cf046f68be" providerId="LiveId" clId="{3E9FD265-DD6E-4BDB-91F9-0E85FDDB1128}" dt="2023-05-02T11:36:54.674" v="227" actId="26606"/>
          <ac:graphicFrameMkLst>
            <pc:docMk/>
            <pc:sldMk cId="3274849127" sldId="270"/>
            <ac:graphicFrameMk id="12" creationId="{C4BD4CFB-12CE-94B3-4BB2-EAA88D6F70A4}"/>
          </ac:graphicFrameMkLst>
        </pc:graphicFrameChg>
        <pc:graphicFrameChg chg="add">
          <ac:chgData name="ספיר בן-דוד" userId="c806e4cf046f68be" providerId="LiveId" clId="{3E9FD265-DD6E-4BDB-91F9-0E85FDDB1128}" dt="2023-05-02T11:36:54.674" v="228" actId="26606"/>
          <ac:graphicFrameMkLst>
            <pc:docMk/>
            <pc:sldMk cId="3274849127" sldId="270"/>
            <ac:graphicFrameMk id="14" creationId="{C4BD4CFB-12CE-94B3-4BB2-EAA88D6F70A4}"/>
          </ac:graphicFrameMkLst>
        </pc:graphicFrameChg>
      </pc:sldChg>
      <pc:sldChg chg="modSp add del mod setBg">
        <pc:chgData name="ספיר בן-דוד" userId="c806e4cf046f68be" providerId="LiveId" clId="{3E9FD265-DD6E-4BDB-91F9-0E85FDDB1128}" dt="2023-05-02T11:42:33.377" v="426" actId="47"/>
        <pc:sldMkLst>
          <pc:docMk/>
          <pc:sldMk cId="3579908841" sldId="271"/>
        </pc:sldMkLst>
        <pc:graphicFrameChg chg="mod modGraphic">
          <ac:chgData name="ספיר בן-דוד" userId="c806e4cf046f68be" providerId="LiveId" clId="{3E9FD265-DD6E-4BDB-91F9-0E85FDDB1128}" dt="2023-05-02T11:39:32.044" v="346" actId="20577"/>
          <ac:graphicFrameMkLst>
            <pc:docMk/>
            <pc:sldMk cId="3579908841" sldId="271"/>
            <ac:graphicFrameMk id="14" creationId="{C4BD4CFB-12CE-94B3-4BB2-EAA88D6F70A4}"/>
          </ac:graphicFrameMkLst>
        </pc:graphicFrameChg>
      </pc:sldChg>
      <pc:sldChg chg="modSp add del mod">
        <pc:chgData name="ספיר בן-דוד" userId="c806e4cf046f68be" providerId="LiveId" clId="{3E9FD265-DD6E-4BDB-91F9-0E85FDDB1128}" dt="2023-05-02T11:43:02.052" v="433" actId="47"/>
        <pc:sldMkLst>
          <pc:docMk/>
          <pc:sldMk cId="2001365556" sldId="272"/>
        </pc:sldMkLst>
        <pc:graphicFrameChg chg="modGraphic">
          <ac:chgData name="ספיר בן-דוד" userId="c806e4cf046f68be" providerId="LiveId" clId="{3E9FD265-DD6E-4BDB-91F9-0E85FDDB1128}" dt="2023-05-02T11:39:42.498" v="360" actId="20577"/>
          <ac:graphicFrameMkLst>
            <pc:docMk/>
            <pc:sldMk cId="2001365556" sldId="272"/>
            <ac:graphicFrameMk id="14" creationId="{C4BD4CFB-12CE-94B3-4BB2-EAA88D6F70A4}"/>
          </ac:graphicFrameMkLst>
        </pc:graphicFrameChg>
      </pc:sldChg>
      <pc:sldChg chg="new del">
        <pc:chgData name="ספיר בן-דוד" userId="c806e4cf046f68be" providerId="LiveId" clId="{3E9FD265-DD6E-4BDB-91F9-0E85FDDB1128}" dt="2023-05-02T11:40:11.882" v="362" actId="47"/>
        <pc:sldMkLst>
          <pc:docMk/>
          <pc:sldMk cId="1250429495" sldId="273"/>
        </pc:sldMkLst>
      </pc:sldChg>
      <pc:sldChg chg="addSp delSp modSp add mod setBg">
        <pc:chgData name="ספיר בן-דוד" userId="c806e4cf046f68be" providerId="LiveId" clId="{3E9FD265-DD6E-4BDB-91F9-0E85FDDB1128}" dt="2023-05-02T11:40:38.748" v="380" actId="26606"/>
        <pc:sldMkLst>
          <pc:docMk/>
          <pc:sldMk cId="4108302880" sldId="273"/>
        </pc:sldMkLst>
        <pc:spChg chg="mod">
          <ac:chgData name="ספיר בן-דוד" userId="c806e4cf046f68be" providerId="LiveId" clId="{3E9FD265-DD6E-4BDB-91F9-0E85FDDB1128}" dt="2023-05-02T11:40:38.748" v="380" actId="26606"/>
          <ac:spMkLst>
            <pc:docMk/>
            <pc:sldMk cId="4108302880" sldId="273"/>
            <ac:spMk id="2" creationId="{C702A9D2-4D28-8467-5EF8-223FC3FB9625}"/>
          </ac:spMkLst>
        </pc:spChg>
        <pc:spChg chg="del">
          <ac:chgData name="ספיר בן-דוד" userId="c806e4cf046f68be" providerId="LiveId" clId="{3E9FD265-DD6E-4BDB-91F9-0E85FDDB1128}" dt="2023-05-02T11:40:30.134" v="378" actId="478"/>
          <ac:spMkLst>
            <pc:docMk/>
            <pc:sldMk cId="4108302880" sldId="273"/>
            <ac:spMk id="3" creationId="{F8705C9D-4362-3C2E-7341-F6A10CF729E4}"/>
          </ac:spMkLst>
        </pc:spChg>
        <pc:spChg chg="add del mod">
          <ac:chgData name="ספיר בן-דוד" userId="c806e4cf046f68be" providerId="LiveId" clId="{3E9FD265-DD6E-4BDB-91F9-0E85FDDB1128}" dt="2023-05-02T11:40:31.963" v="379" actId="478"/>
          <ac:spMkLst>
            <pc:docMk/>
            <pc:sldMk cId="4108302880" sldId="273"/>
            <ac:spMk id="6" creationId="{D09BE975-DE16-8883-05A8-C39B12B71B10}"/>
          </ac:spMkLst>
        </pc:spChg>
        <pc:spChg chg="add">
          <ac:chgData name="ספיר בן-דוד" userId="c806e4cf046f68be" providerId="LiveId" clId="{3E9FD265-DD6E-4BDB-91F9-0E85FDDB1128}" dt="2023-05-02T11:40:38.748" v="380" actId="26606"/>
          <ac:spMkLst>
            <pc:docMk/>
            <pc:sldMk cId="4108302880" sldId="273"/>
            <ac:spMk id="7" creationId="{E770CA6A-B3B0-4826-A91F-B2B1F8922026}"/>
          </ac:spMkLst>
        </pc:spChg>
        <pc:picChg chg="del">
          <ac:chgData name="ספיר בן-דוד" userId="c806e4cf046f68be" providerId="LiveId" clId="{3E9FD265-DD6E-4BDB-91F9-0E85FDDB1128}" dt="2023-05-02T11:40:28.419" v="377" actId="478"/>
          <ac:picMkLst>
            <pc:docMk/>
            <pc:sldMk cId="4108302880" sldId="273"/>
            <ac:picMk id="5" creationId="{BC543AEE-1ABB-2E33-1D0C-825CE05BCD0F}"/>
          </ac:picMkLst>
        </pc:picChg>
        <pc:picChg chg="add">
          <ac:chgData name="ספיר בן-דוד" userId="c806e4cf046f68be" providerId="LiveId" clId="{3E9FD265-DD6E-4BDB-91F9-0E85FDDB1128}" dt="2023-05-02T11:40:38.748" v="380" actId="26606"/>
          <ac:picMkLst>
            <pc:docMk/>
            <pc:sldMk cId="4108302880" sldId="273"/>
            <ac:picMk id="9" creationId="{3C51B9DA-B0CC-480A-8EA5-4D5C3E0515B9}"/>
          </ac:picMkLst>
        </pc:picChg>
        <pc:cxnChg chg="add">
          <ac:chgData name="ספיר בן-דוד" userId="c806e4cf046f68be" providerId="LiveId" clId="{3E9FD265-DD6E-4BDB-91F9-0E85FDDB1128}" dt="2023-05-02T11:40:38.748" v="380" actId="26606"/>
          <ac:cxnSpMkLst>
            <pc:docMk/>
            <pc:sldMk cId="4108302880" sldId="273"/>
            <ac:cxnSpMk id="11" creationId="{6FE641DB-A503-41DE-ACA6-36B41C6C2BE9}"/>
          </ac:cxnSpMkLst>
        </pc:cxnChg>
      </pc:sldChg>
      <pc:sldChg chg="modSp new mod">
        <pc:chgData name="ספיר בן-דוד" userId="c806e4cf046f68be" providerId="LiveId" clId="{3E9FD265-DD6E-4BDB-91F9-0E85FDDB1128}" dt="2023-05-02T17:13:14.566" v="2118" actId="113"/>
        <pc:sldMkLst>
          <pc:docMk/>
          <pc:sldMk cId="3170947752" sldId="274"/>
        </pc:sldMkLst>
        <pc:spChg chg="mod">
          <ac:chgData name="ספיר בן-דוד" userId="c806e4cf046f68be" providerId="LiveId" clId="{3E9FD265-DD6E-4BDB-91F9-0E85FDDB1128}" dt="2023-05-02T12:50:00.981" v="877" actId="113"/>
          <ac:spMkLst>
            <pc:docMk/>
            <pc:sldMk cId="3170947752" sldId="274"/>
            <ac:spMk id="2" creationId="{C61CAA43-6FE6-1926-93FA-B61CC59F1E09}"/>
          </ac:spMkLst>
        </pc:spChg>
        <pc:spChg chg="mod">
          <ac:chgData name="ספיר בן-דוד" userId="c806e4cf046f68be" providerId="LiveId" clId="{3E9FD265-DD6E-4BDB-91F9-0E85FDDB1128}" dt="2023-05-02T17:13:14.566" v="2118" actId="113"/>
          <ac:spMkLst>
            <pc:docMk/>
            <pc:sldMk cId="3170947752" sldId="274"/>
            <ac:spMk id="3" creationId="{3643B8C1-187E-586E-2599-DA927A0ACEB1}"/>
          </ac:spMkLst>
        </pc:spChg>
      </pc:sldChg>
      <pc:sldChg chg="modSp add mod">
        <pc:chgData name="ספיר בן-דוד" userId="c806e4cf046f68be" providerId="LiveId" clId="{3E9FD265-DD6E-4BDB-91F9-0E85FDDB1128}" dt="2023-05-02T17:13:25.650" v="2123" actId="113"/>
        <pc:sldMkLst>
          <pc:docMk/>
          <pc:sldMk cId="2705944473" sldId="275"/>
        </pc:sldMkLst>
        <pc:spChg chg="mod">
          <ac:chgData name="ספיר בן-דוד" userId="c806e4cf046f68be" providerId="LiveId" clId="{3E9FD265-DD6E-4BDB-91F9-0E85FDDB1128}" dt="2023-05-02T12:53:23.015" v="1007" actId="113"/>
          <ac:spMkLst>
            <pc:docMk/>
            <pc:sldMk cId="2705944473" sldId="275"/>
            <ac:spMk id="2" creationId="{C61CAA43-6FE6-1926-93FA-B61CC59F1E09}"/>
          </ac:spMkLst>
        </pc:spChg>
        <pc:spChg chg="mod">
          <ac:chgData name="ספיר בן-דוד" userId="c806e4cf046f68be" providerId="LiveId" clId="{3E9FD265-DD6E-4BDB-91F9-0E85FDDB1128}" dt="2023-05-02T17:13:25.650" v="2123" actId="113"/>
          <ac:spMkLst>
            <pc:docMk/>
            <pc:sldMk cId="2705944473" sldId="275"/>
            <ac:spMk id="3" creationId="{3643B8C1-187E-586E-2599-DA927A0ACEB1}"/>
          </ac:spMkLst>
        </pc:spChg>
      </pc:sldChg>
      <pc:sldChg chg="new del">
        <pc:chgData name="ספיר בן-דוד" userId="c806e4cf046f68be" providerId="LiveId" clId="{3E9FD265-DD6E-4BDB-91F9-0E85FDDB1128}" dt="2023-05-02T11:42:42.368" v="428" actId="47"/>
        <pc:sldMkLst>
          <pc:docMk/>
          <pc:sldMk cId="301097681" sldId="276"/>
        </pc:sldMkLst>
      </pc:sldChg>
      <pc:sldChg chg="modSp add mod">
        <pc:chgData name="ספיר בן-דוד" userId="c806e4cf046f68be" providerId="LiveId" clId="{3E9FD265-DD6E-4BDB-91F9-0E85FDDB1128}" dt="2023-05-02T17:13:35.053" v="2128" actId="113"/>
        <pc:sldMkLst>
          <pc:docMk/>
          <pc:sldMk cId="3966516100" sldId="276"/>
        </pc:sldMkLst>
        <pc:spChg chg="mod">
          <ac:chgData name="ספיר בן-דוד" userId="c806e4cf046f68be" providerId="LiveId" clId="{3E9FD265-DD6E-4BDB-91F9-0E85FDDB1128}" dt="2023-05-02T12:59:39.610" v="1160" actId="113"/>
          <ac:spMkLst>
            <pc:docMk/>
            <pc:sldMk cId="3966516100" sldId="276"/>
            <ac:spMk id="2" creationId="{C61CAA43-6FE6-1926-93FA-B61CC59F1E09}"/>
          </ac:spMkLst>
        </pc:spChg>
        <pc:spChg chg="mod">
          <ac:chgData name="ספיר בן-דוד" userId="c806e4cf046f68be" providerId="LiveId" clId="{3E9FD265-DD6E-4BDB-91F9-0E85FDDB1128}" dt="2023-05-02T17:13:35.053" v="2128" actId="113"/>
          <ac:spMkLst>
            <pc:docMk/>
            <pc:sldMk cId="3966516100" sldId="276"/>
            <ac:spMk id="3" creationId="{3643B8C1-187E-586E-2599-DA927A0ACEB1}"/>
          </ac:spMkLst>
        </pc:spChg>
      </pc:sldChg>
      <pc:sldChg chg="modSp add mod ord modShow">
        <pc:chgData name="ספיר בן-דוד" userId="c806e4cf046f68be" providerId="LiveId" clId="{3E9FD265-DD6E-4BDB-91F9-0E85FDDB1128}" dt="2023-05-02T13:10:24.876" v="1394" actId="729"/>
        <pc:sldMkLst>
          <pc:docMk/>
          <pc:sldMk cId="80161950" sldId="277"/>
        </pc:sldMkLst>
        <pc:spChg chg="mod">
          <ac:chgData name="ספיר בן-דוד" userId="c806e4cf046f68be" providerId="LiveId" clId="{3E9FD265-DD6E-4BDB-91F9-0E85FDDB1128}" dt="2023-05-02T13:05:06.101" v="1387" actId="113"/>
          <ac:spMkLst>
            <pc:docMk/>
            <pc:sldMk cId="80161950" sldId="277"/>
            <ac:spMk id="2" creationId="{C61CAA43-6FE6-1926-93FA-B61CC59F1E09}"/>
          </ac:spMkLst>
        </pc:spChg>
        <pc:spChg chg="mod">
          <ac:chgData name="ספיר בן-דוד" userId="c806e4cf046f68be" providerId="LiveId" clId="{3E9FD265-DD6E-4BDB-91F9-0E85FDDB1128}" dt="2023-05-02T13:05:10.799" v="1388" actId="2710"/>
          <ac:spMkLst>
            <pc:docMk/>
            <pc:sldMk cId="80161950" sldId="277"/>
            <ac:spMk id="3" creationId="{3643B8C1-187E-586E-2599-DA927A0ACEB1}"/>
          </ac:spMkLst>
        </pc:spChg>
      </pc:sldChg>
      <pc:sldChg chg="add del">
        <pc:chgData name="ספיר בן-דוד" userId="c806e4cf046f68be" providerId="LiveId" clId="{3E9FD265-DD6E-4BDB-91F9-0E85FDDB1128}" dt="2023-05-02T11:43:20.693" v="435" actId="47"/>
        <pc:sldMkLst>
          <pc:docMk/>
          <pc:sldMk cId="3896791284" sldId="277"/>
        </pc:sldMkLst>
      </pc:sldChg>
      <pc:sldChg chg="modSp add mod ord">
        <pc:chgData name="ספיר בן-דוד" userId="c806e4cf046f68be" providerId="LiveId" clId="{3E9FD265-DD6E-4BDB-91F9-0E85FDDB1128}" dt="2023-05-02T13:32:02.259" v="2113" actId="20577"/>
        <pc:sldMkLst>
          <pc:docMk/>
          <pc:sldMk cId="431055155" sldId="278"/>
        </pc:sldMkLst>
        <pc:spChg chg="mod">
          <ac:chgData name="ספיר בן-דוד" userId="c806e4cf046f68be" providerId="LiveId" clId="{3E9FD265-DD6E-4BDB-91F9-0E85FDDB1128}" dt="2023-05-02T13:08:19.225" v="1393" actId="113"/>
          <ac:spMkLst>
            <pc:docMk/>
            <pc:sldMk cId="431055155" sldId="278"/>
            <ac:spMk id="2" creationId="{C61CAA43-6FE6-1926-93FA-B61CC59F1E09}"/>
          </ac:spMkLst>
        </pc:spChg>
        <pc:spChg chg="mod">
          <ac:chgData name="ספיר בן-דוד" userId="c806e4cf046f68be" providerId="LiveId" clId="{3E9FD265-DD6E-4BDB-91F9-0E85FDDB1128}" dt="2023-05-02T13:32:02.259" v="2113" actId="20577"/>
          <ac:spMkLst>
            <pc:docMk/>
            <pc:sldMk cId="431055155" sldId="278"/>
            <ac:spMk id="3" creationId="{3643B8C1-187E-586E-2599-DA927A0ACEB1}"/>
          </ac:spMkLst>
        </pc:spChg>
      </pc:sldChg>
      <pc:sldChg chg="addSp delSp modSp new mod ord setBg modNotesTx">
        <pc:chgData name="ספיר בן-דוד" userId="c806e4cf046f68be" providerId="LiveId" clId="{3E9FD265-DD6E-4BDB-91F9-0E85FDDB1128}" dt="2023-05-02T13:28:41.886" v="2112" actId="20577"/>
        <pc:sldMkLst>
          <pc:docMk/>
          <pc:sldMk cId="1802901529" sldId="279"/>
        </pc:sldMkLst>
        <pc:spChg chg="mod">
          <ac:chgData name="ספיר בן-דוד" userId="c806e4cf046f68be" providerId="LiveId" clId="{3E9FD265-DD6E-4BDB-91F9-0E85FDDB1128}" dt="2023-05-02T12:46:33.741" v="845" actId="26606"/>
          <ac:spMkLst>
            <pc:docMk/>
            <pc:sldMk cId="1802901529" sldId="279"/>
            <ac:spMk id="2" creationId="{F01AEB47-25A3-C784-F673-352FAEE4AF82}"/>
          </ac:spMkLst>
        </pc:spChg>
        <pc:spChg chg="del mod">
          <ac:chgData name="ספיר בן-דוד" userId="c806e4cf046f68be" providerId="LiveId" clId="{3E9FD265-DD6E-4BDB-91F9-0E85FDDB1128}" dt="2023-05-02T12:45:02.925" v="838" actId="26606"/>
          <ac:spMkLst>
            <pc:docMk/>
            <pc:sldMk cId="1802901529" sldId="279"/>
            <ac:spMk id="3" creationId="{21DE7DB2-4CA0-0D29-A8E8-7281CD4C77E3}"/>
          </ac:spMkLst>
        </pc:spChg>
        <pc:graphicFrameChg chg="add mod modGraphic">
          <ac:chgData name="ספיר בן-דוד" userId="c806e4cf046f68be" providerId="LiveId" clId="{3E9FD265-DD6E-4BDB-91F9-0E85FDDB1128}" dt="2023-05-02T12:48:37.983" v="869"/>
          <ac:graphicFrameMkLst>
            <pc:docMk/>
            <pc:sldMk cId="1802901529" sldId="279"/>
            <ac:graphicFrameMk id="5" creationId="{D4A2BC31-7C3E-027A-7679-16BF84DD50C1}"/>
          </ac:graphicFrameMkLst>
        </pc:graphicFrameChg>
      </pc:sldChg>
      <pc:sldChg chg="modSp new mod">
        <pc:chgData name="ספיר בן-דוד" userId="c806e4cf046f68be" providerId="LiveId" clId="{3E9FD265-DD6E-4BDB-91F9-0E85FDDB1128}" dt="2023-05-02T13:16:25.633" v="1698" actId="20577"/>
        <pc:sldMkLst>
          <pc:docMk/>
          <pc:sldMk cId="109454530" sldId="280"/>
        </pc:sldMkLst>
        <pc:spChg chg="mod">
          <ac:chgData name="ספיר בן-דוד" userId="c806e4cf046f68be" providerId="LiveId" clId="{3E9FD265-DD6E-4BDB-91F9-0E85FDDB1128}" dt="2023-05-02T13:11:47.859" v="1411" actId="20577"/>
          <ac:spMkLst>
            <pc:docMk/>
            <pc:sldMk cId="109454530" sldId="280"/>
            <ac:spMk id="2" creationId="{6241479F-0D51-BC6D-EF64-249C2BCA2600}"/>
          </ac:spMkLst>
        </pc:spChg>
        <pc:spChg chg="mod">
          <ac:chgData name="ספיר בן-דוד" userId="c806e4cf046f68be" providerId="LiveId" clId="{3E9FD265-DD6E-4BDB-91F9-0E85FDDB1128}" dt="2023-05-02T13:16:25.633" v="1698" actId="20577"/>
          <ac:spMkLst>
            <pc:docMk/>
            <pc:sldMk cId="109454530" sldId="280"/>
            <ac:spMk id="3" creationId="{C5B19613-549A-1975-4179-454C7F6B81E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A9F8D-4D0C-4AE1-A94F-2BCBDBFC88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BC1AEF-D41D-438C-9773-14CC0109A2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search and discover events </a:t>
          </a:r>
        </a:p>
      </dgm:t>
    </dgm:pt>
    <dgm:pt modelId="{1F9276BB-51E0-4F1E-A896-B59F758D64FD}" type="parTrans" cxnId="{4DD7673F-3488-431E-891F-6B37109EA6A0}">
      <dgm:prSet/>
      <dgm:spPr/>
      <dgm:t>
        <a:bodyPr/>
        <a:lstStyle/>
        <a:p>
          <a:endParaRPr lang="en-US"/>
        </a:p>
      </dgm:t>
    </dgm:pt>
    <dgm:pt modelId="{C2EBBB5F-ED11-4F76-9681-9914C61F4664}" type="sibTrans" cxnId="{4DD7673F-3488-431E-891F-6B37109EA6A0}">
      <dgm:prSet/>
      <dgm:spPr/>
      <dgm:t>
        <a:bodyPr/>
        <a:lstStyle/>
        <a:p>
          <a:endParaRPr lang="en-US"/>
        </a:p>
      </dgm:t>
    </dgm:pt>
    <dgm:pt modelId="{4399A8B5-05F6-4C74-8E39-3A1FA47E9D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List &amp; promote events </a:t>
          </a:r>
        </a:p>
      </dgm:t>
    </dgm:pt>
    <dgm:pt modelId="{EC31EC14-4AA2-4525-8BF7-7F4E44D84754}" type="parTrans" cxnId="{34A28798-5BF4-4FA9-AFC4-DC0AEF3707DD}">
      <dgm:prSet/>
      <dgm:spPr/>
      <dgm:t>
        <a:bodyPr/>
        <a:lstStyle/>
        <a:p>
          <a:endParaRPr lang="en-US"/>
        </a:p>
      </dgm:t>
    </dgm:pt>
    <dgm:pt modelId="{3BA7DD5D-8249-4042-88A8-1E9A6D02BAF5}" type="sibTrans" cxnId="{34A28798-5BF4-4FA9-AFC4-DC0AEF3707DD}">
      <dgm:prSet/>
      <dgm:spPr/>
      <dgm:t>
        <a:bodyPr/>
        <a:lstStyle/>
        <a:p>
          <a:endParaRPr lang="en-US"/>
        </a:p>
      </dgm:t>
    </dgm:pt>
    <dgm:pt modelId="{3254A72B-CC77-4A72-8E79-6605CD1517D8}" type="pres">
      <dgm:prSet presAssocID="{699A9F8D-4D0C-4AE1-A94F-2BCBDBFC8842}" presName="root" presStyleCnt="0">
        <dgm:presLayoutVars>
          <dgm:dir/>
          <dgm:resizeHandles val="exact"/>
        </dgm:presLayoutVars>
      </dgm:prSet>
      <dgm:spPr/>
    </dgm:pt>
    <dgm:pt modelId="{95AD44EC-C0DC-4373-A5A1-BD20626700BF}" type="pres">
      <dgm:prSet presAssocID="{D6BC1AEF-D41D-438C-9773-14CC0109A2DA}" presName="compNode" presStyleCnt="0"/>
      <dgm:spPr/>
    </dgm:pt>
    <dgm:pt modelId="{F2D68C99-5A7F-4462-85F7-5F9E4CDE55AA}" type="pres">
      <dgm:prSet presAssocID="{D6BC1AEF-D41D-438C-9773-14CC0109A2DA}" presName="iconBgRect" presStyleLbl="bgShp" presStyleIdx="0" presStyleCnt="2"/>
      <dgm:spPr/>
    </dgm:pt>
    <dgm:pt modelId="{97D9F380-D205-4601-B47C-F824ADB292EA}" type="pres">
      <dgm:prSet presAssocID="{D6BC1AEF-D41D-438C-9773-14CC0109A2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49D4F87-20E2-42FD-9844-44DD86C27762}" type="pres">
      <dgm:prSet presAssocID="{D6BC1AEF-D41D-438C-9773-14CC0109A2DA}" presName="spaceRect" presStyleCnt="0"/>
      <dgm:spPr/>
    </dgm:pt>
    <dgm:pt modelId="{1F9CE67C-D6AE-48BF-8A1A-6004751F1224}" type="pres">
      <dgm:prSet presAssocID="{D6BC1AEF-D41D-438C-9773-14CC0109A2DA}" presName="textRect" presStyleLbl="revTx" presStyleIdx="0" presStyleCnt="2">
        <dgm:presLayoutVars>
          <dgm:chMax val="1"/>
          <dgm:chPref val="1"/>
        </dgm:presLayoutVars>
      </dgm:prSet>
      <dgm:spPr/>
    </dgm:pt>
    <dgm:pt modelId="{099C7727-A3CB-4241-A08D-94F6AEEA5923}" type="pres">
      <dgm:prSet presAssocID="{C2EBBB5F-ED11-4F76-9681-9914C61F4664}" presName="sibTrans" presStyleCnt="0"/>
      <dgm:spPr/>
    </dgm:pt>
    <dgm:pt modelId="{4F3D4FB9-D03B-41D4-AC5D-16E463EF87A0}" type="pres">
      <dgm:prSet presAssocID="{4399A8B5-05F6-4C74-8E39-3A1FA47E9D1E}" presName="compNode" presStyleCnt="0"/>
      <dgm:spPr/>
    </dgm:pt>
    <dgm:pt modelId="{EACA359B-C988-4E61-8CB0-E273CAFCF689}" type="pres">
      <dgm:prSet presAssocID="{4399A8B5-05F6-4C74-8E39-3A1FA47E9D1E}" presName="iconBgRect" presStyleLbl="bgShp" presStyleIdx="1" presStyleCnt="2"/>
      <dgm:spPr/>
    </dgm:pt>
    <dgm:pt modelId="{CF1292F3-7309-41E9-8F64-5F4E9919F9F1}" type="pres">
      <dgm:prSet presAssocID="{4399A8B5-05F6-4C74-8E39-3A1FA47E9D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7379C74E-4B81-4CF8-A1B1-01AF728E33C7}" type="pres">
      <dgm:prSet presAssocID="{4399A8B5-05F6-4C74-8E39-3A1FA47E9D1E}" presName="spaceRect" presStyleCnt="0"/>
      <dgm:spPr/>
    </dgm:pt>
    <dgm:pt modelId="{E07A16B7-790B-4ACB-9BDF-AA30B7CF531C}" type="pres">
      <dgm:prSet presAssocID="{4399A8B5-05F6-4C74-8E39-3A1FA47E9D1E}" presName="textRect" presStyleLbl="revTx" presStyleIdx="1" presStyleCnt="2" custLinFactNeighborX="2184">
        <dgm:presLayoutVars>
          <dgm:chMax val="1"/>
          <dgm:chPref val="1"/>
        </dgm:presLayoutVars>
      </dgm:prSet>
      <dgm:spPr/>
    </dgm:pt>
  </dgm:ptLst>
  <dgm:cxnLst>
    <dgm:cxn modelId="{4DD7673F-3488-431E-891F-6B37109EA6A0}" srcId="{699A9F8D-4D0C-4AE1-A94F-2BCBDBFC8842}" destId="{D6BC1AEF-D41D-438C-9773-14CC0109A2DA}" srcOrd="0" destOrd="0" parTransId="{1F9276BB-51E0-4F1E-A896-B59F758D64FD}" sibTransId="{C2EBBB5F-ED11-4F76-9681-9914C61F4664}"/>
    <dgm:cxn modelId="{A537075D-7B5D-4508-AB23-C848DAE7BAD6}" type="presOf" srcId="{699A9F8D-4D0C-4AE1-A94F-2BCBDBFC8842}" destId="{3254A72B-CC77-4A72-8E79-6605CD1517D8}" srcOrd="0" destOrd="0" presId="urn:microsoft.com/office/officeart/2018/5/layout/IconCircleLabelList"/>
    <dgm:cxn modelId="{F5576354-1AC4-4596-A997-87B85A99D119}" type="presOf" srcId="{4399A8B5-05F6-4C74-8E39-3A1FA47E9D1E}" destId="{E07A16B7-790B-4ACB-9BDF-AA30B7CF531C}" srcOrd="0" destOrd="0" presId="urn:microsoft.com/office/officeart/2018/5/layout/IconCircleLabelList"/>
    <dgm:cxn modelId="{CE55608D-8F4A-44E3-ADD6-C35D6948957C}" type="presOf" srcId="{D6BC1AEF-D41D-438C-9773-14CC0109A2DA}" destId="{1F9CE67C-D6AE-48BF-8A1A-6004751F1224}" srcOrd="0" destOrd="0" presId="urn:microsoft.com/office/officeart/2018/5/layout/IconCircleLabelList"/>
    <dgm:cxn modelId="{34A28798-5BF4-4FA9-AFC4-DC0AEF3707DD}" srcId="{699A9F8D-4D0C-4AE1-A94F-2BCBDBFC8842}" destId="{4399A8B5-05F6-4C74-8E39-3A1FA47E9D1E}" srcOrd="1" destOrd="0" parTransId="{EC31EC14-4AA2-4525-8BF7-7F4E44D84754}" sibTransId="{3BA7DD5D-8249-4042-88A8-1E9A6D02BAF5}"/>
    <dgm:cxn modelId="{E87C27C2-D30E-4CA9-89BD-B2E75CC09F77}" type="presParOf" srcId="{3254A72B-CC77-4A72-8E79-6605CD1517D8}" destId="{95AD44EC-C0DC-4373-A5A1-BD20626700BF}" srcOrd="0" destOrd="0" presId="urn:microsoft.com/office/officeart/2018/5/layout/IconCircleLabelList"/>
    <dgm:cxn modelId="{41D7A018-D6AB-41AF-AECE-D453833FB296}" type="presParOf" srcId="{95AD44EC-C0DC-4373-A5A1-BD20626700BF}" destId="{F2D68C99-5A7F-4462-85F7-5F9E4CDE55AA}" srcOrd="0" destOrd="0" presId="urn:microsoft.com/office/officeart/2018/5/layout/IconCircleLabelList"/>
    <dgm:cxn modelId="{3DF67EB2-43C7-4962-94E5-F9662C5B5E01}" type="presParOf" srcId="{95AD44EC-C0DC-4373-A5A1-BD20626700BF}" destId="{97D9F380-D205-4601-B47C-F824ADB292EA}" srcOrd="1" destOrd="0" presId="urn:microsoft.com/office/officeart/2018/5/layout/IconCircleLabelList"/>
    <dgm:cxn modelId="{24F43EDB-32A6-49D2-AA44-CE3367215B86}" type="presParOf" srcId="{95AD44EC-C0DC-4373-A5A1-BD20626700BF}" destId="{C49D4F87-20E2-42FD-9844-44DD86C27762}" srcOrd="2" destOrd="0" presId="urn:microsoft.com/office/officeart/2018/5/layout/IconCircleLabelList"/>
    <dgm:cxn modelId="{BEC355EE-9F5C-4D8C-91A4-1D6D7FEB8CA3}" type="presParOf" srcId="{95AD44EC-C0DC-4373-A5A1-BD20626700BF}" destId="{1F9CE67C-D6AE-48BF-8A1A-6004751F1224}" srcOrd="3" destOrd="0" presId="urn:microsoft.com/office/officeart/2018/5/layout/IconCircleLabelList"/>
    <dgm:cxn modelId="{1CB5712D-AA39-4023-969C-2A7B67B9C16D}" type="presParOf" srcId="{3254A72B-CC77-4A72-8E79-6605CD1517D8}" destId="{099C7727-A3CB-4241-A08D-94F6AEEA5923}" srcOrd="1" destOrd="0" presId="urn:microsoft.com/office/officeart/2018/5/layout/IconCircleLabelList"/>
    <dgm:cxn modelId="{6FF1BFBB-EE3C-4776-99DC-D3F3E5D232FF}" type="presParOf" srcId="{3254A72B-CC77-4A72-8E79-6605CD1517D8}" destId="{4F3D4FB9-D03B-41D4-AC5D-16E463EF87A0}" srcOrd="2" destOrd="0" presId="urn:microsoft.com/office/officeart/2018/5/layout/IconCircleLabelList"/>
    <dgm:cxn modelId="{F1346503-72A4-42FB-A02F-7FCA5382FCC7}" type="presParOf" srcId="{4F3D4FB9-D03B-41D4-AC5D-16E463EF87A0}" destId="{EACA359B-C988-4E61-8CB0-E273CAFCF689}" srcOrd="0" destOrd="0" presId="urn:microsoft.com/office/officeart/2018/5/layout/IconCircleLabelList"/>
    <dgm:cxn modelId="{6EB0A72A-0B9C-4C7F-B82B-7DCFF9E9E2E5}" type="presParOf" srcId="{4F3D4FB9-D03B-41D4-AC5D-16E463EF87A0}" destId="{CF1292F3-7309-41E9-8F64-5F4E9919F9F1}" srcOrd="1" destOrd="0" presId="urn:microsoft.com/office/officeart/2018/5/layout/IconCircleLabelList"/>
    <dgm:cxn modelId="{DC3F4412-16AB-4F8F-8D81-767B79667510}" type="presParOf" srcId="{4F3D4FB9-D03B-41D4-AC5D-16E463EF87A0}" destId="{7379C74E-4B81-4CF8-A1B1-01AF728E33C7}" srcOrd="2" destOrd="0" presId="urn:microsoft.com/office/officeart/2018/5/layout/IconCircleLabelList"/>
    <dgm:cxn modelId="{299BA706-041F-4E72-969E-E03C2F0CF347}" type="presParOf" srcId="{4F3D4FB9-D03B-41D4-AC5D-16E463EF87A0}" destId="{E07A16B7-790B-4ACB-9BDF-AA30B7CF5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5084B5-6BE0-45B6-874C-439E9BAE3E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744C09-003F-468C-9650-73F9B36EF790}">
      <dgm:prSet custT="1"/>
      <dgm:spPr/>
      <dgm:t>
        <a:bodyPr/>
        <a:lstStyle/>
        <a:p>
          <a:pPr>
            <a:defRPr cap="all"/>
          </a:pPr>
          <a:r>
            <a:rPr lang="en-US" sz="2800" dirty="0"/>
            <a:t>Partiers</a:t>
          </a:r>
        </a:p>
      </dgm:t>
    </dgm:pt>
    <dgm:pt modelId="{D921D335-C855-48F5-9022-BD3066D447DE}" type="parTrans" cxnId="{451A2C3F-DEF5-40FA-8723-E3C85DDFA838}">
      <dgm:prSet/>
      <dgm:spPr/>
      <dgm:t>
        <a:bodyPr/>
        <a:lstStyle/>
        <a:p>
          <a:endParaRPr lang="en-US"/>
        </a:p>
      </dgm:t>
    </dgm:pt>
    <dgm:pt modelId="{0CC9DC11-FD8D-4D5D-A84A-EC205D1DDBED}" type="sibTrans" cxnId="{451A2C3F-DEF5-40FA-8723-E3C85DDFA838}">
      <dgm:prSet/>
      <dgm:spPr/>
      <dgm:t>
        <a:bodyPr/>
        <a:lstStyle/>
        <a:p>
          <a:endParaRPr lang="en-US"/>
        </a:p>
      </dgm:t>
    </dgm:pt>
    <dgm:pt modelId="{58123A3C-3B1B-444A-AB9F-D15CDA7A5083}">
      <dgm:prSet custT="1"/>
      <dgm:spPr/>
      <dgm:t>
        <a:bodyPr/>
        <a:lstStyle/>
        <a:p>
          <a:pPr>
            <a:defRPr cap="all"/>
          </a:pPr>
          <a:r>
            <a:rPr lang="en-US" sz="2800" dirty="0"/>
            <a:t>productions</a:t>
          </a:r>
        </a:p>
      </dgm:t>
    </dgm:pt>
    <dgm:pt modelId="{903EFD9B-EDEC-4EEA-983C-95008EE4BF19}" type="parTrans" cxnId="{F48CF41E-5B0C-4FD7-88F3-2C5A45DEEC40}">
      <dgm:prSet/>
      <dgm:spPr/>
      <dgm:t>
        <a:bodyPr/>
        <a:lstStyle/>
        <a:p>
          <a:endParaRPr lang="en-US"/>
        </a:p>
      </dgm:t>
    </dgm:pt>
    <dgm:pt modelId="{B9931755-7ED0-4824-9B71-566E8C6C4199}" type="sibTrans" cxnId="{F48CF41E-5B0C-4FD7-88F3-2C5A45DEEC40}">
      <dgm:prSet/>
      <dgm:spPr/>
      <dgm:t>
        <a:bodyPr/>
        <a:lstStyle/>
        <a:p>
          <a:endParaRPr lang="en-US"/>
        </a:p>
      </dgm:t>
    </dgm:pt>
    <dgm:pt modelId="{74F21CAC-F649-47B3-AF7C-C88948AB9868}" type="pres">
      <dgm:prSet presAssocID="{725084B5-6BE0-45B6-874C-439E9BAE3EE0}" presName="root" presStyleCnt="0">
        <dgm:presLayoutVars>
          <dgm:dir/>
          <dgm:resizeHandles val="exact"/>
        </dgm:presLayoutVars>
      </dgm:prSet>
      <dgm:spPr/>
    </dgm:pt>
    <dgm:pt modelId="{906E8D1B-EDB9-4898-B10C-00FDD5FDB539}" type="pres">
      <dgm:prSet presAssocID="{4B744C09-003F-468C-9650-73F9B36EF790}" presName="compNode" presStyleCnt="0"/>
      <dgm:spPr/>
    </dgm:pt>
    <dgm:pt modelId="{BBC0FF3A-5195-4AEE-8EDC-47E75DAB4043}" type="pres">
      <dgm:prSet presAssocID="{4B744C09-003F-468C-9650-73F9B36EF790}" presName="iconBgRect" presStyleLbl="bgShp" presStyleIdx="0" presStyleCnt="2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E29F707-83D6-4E80-8799-771D1C60F2CA}" type="pres">
      <dgm:prSet presAssocID="{4B744C09-003F-468C-9650-73F9B36EF7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DF2FC25-1849-4CFC-8440-D532237FE7BF}" type="pres">
      <dgm:prSet presAssocID="{4B744C09-003F-468C-9650-73F9B36EF790}" presName="spaceRect" presStyleCnt="0"/>
      <dgm:spPr/>
    </dgm:pt>
    <dgm:pt modelId="{BFA0CC0C-0877-4CD9-8F25-140BD2EA6EBF}" type="pres">
      <dgm:prSet presAssocID="{4B744C09-003F-468C-9650-73F9B36EF790}" presName="textRect" presStyleLbl="revTx" presStyleIdx="0" presStyleCnt="2">
        <dgm:presLayoutVars>
          <dgm:chMax val="1"/>
          <dgm:chPref val="1"/>
        </dgm:presLayoutVars>
      </dgm:prSet>
      <dgm:spPr/>
    </dgm:pt>
    <dgm:pt modelId="{E899D4C3-61DF-4C45-A431-620C5721562B}" type="pres">
      <dgm:prSet presAssocID="{0CC9DC11-FD8D-4D5D-A84A-EC205D1DDBED}" presName="sibTrans" presStyleCnt="0"/>
      <dgm:spPr/>
    </dgm:pt>
    <dgm:pt modelId="{797653C6-8B87-4B9D-A867-0089DDF3CBC1}" type="pres">
      <dgm:prSet presAssocID="{58123A3C-3B1B-444A-AB9F-D15CDA7A5083}" presName="compNode" presStyleCnt="0"/>
      <dgm:spPr/>
    </dgm:pt>
    <dgm:pt modelId="{91C9E2D6-F1D1-4098-ABB9-33343B84A8AA}" type="pres">
      <dgm:prSet presAssocID="{58123A3C-3B1B-444A-AB9F-D15CDA7A5083}" presName="iconBgRect" presStyleLbl="bgShp" presStyleIdx="1" presStyleCnt="2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softEdge rad="6350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71D49AF-168A-424B-9DB2-1E8D02E8461D}" type="pres">
      <dgm:prSet presAssocID="{58123A3C-3B1B-444A-AB9F-D15CDA7A50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A3CF692D-3B1D-4AB1-943F-31F1EB7F730D}" type="pres">
      <dgm:prSet presAssocID="{58123A3C-3B1B-444A-AB9F-D15CDA7A5083}" presName="spaceRect" presStyleCnt="0"/>
      <dgm:spPr/>
    </dgm:pt>
    <dgm:pt modelId="{45CBABCB-AE4C-4FE3-8B8D-0A7D150A56AA}" type="pres">
      <dgm:prSet presAssocID="{58123A3C-3B1B-444A-AB9F-D15CDA7A50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8CF41E-5B0C-4FD7-88F3-2C5A45DEEC40}" srcId="{725084B5-6BE0-45B6-874C-439E9BAE3EE0}" destId="{58123A3C-3B1B-444A-AB9F-D15CDA7A5083}" srcOrd="1" destOrd="0" parTransId="{903EFD9B-EDEC-4EEA-983C-95008EE4BF19}" sibTransId="{B9931755-7ED0-4824-9B71-566E8C6C4199}"/>
    <dgm:cxn modelId="{68983022-83B2-4A8B-B528-2C9E5CDD74CB}" type="presOf" srcId="{725084B5-6BE0-45B6-874C-439E9BAE3EE0}" destId="{74F21CAC-F649-47B3-AF7C-C88948AB9868}" srcOrd="0" destOrd="0" presId="urn:microsoft.com/office/officeart/2018/5/layout/IconCircleLabelList"/>
    <dgm:cxn modelId="{451A2C3F-DEF5-40FA-8723-E3C85DDFA838}" srcId="{725084B5-6BE0-45B6-874C-439E9BAE3EE0}" destId="{4B744C09-003F-468C-9650-73F9B36EF790}" srcOrd="0" destOrd="0" parTransId="{D921D335-C855-48F5-9022-BD3066D447DE}" sibTransId="{0CC9DC11-FD8D-4D5D-A84A-EC205D1DDBED}"/>
    <dgm:cxn modelId="{31B6C976-C91C-4166-8D62-B293C8E04DBC}" type="presOf" srcId="{4B744C09-003F-468C-9650-73F9B36EF790}" destId="{BFA0CC0C-0877-4CD9-8F25-140BD2EA6EBF}" srcOrd="0" destOrd="0" presId="urn:microsoft.com/office/officeart/2018/5/layout/IconCircleLabelList"/>
    <dgm:cxn modelId="{D75559E0-5502-4189-BF2C-98B2F60E06B3}" type="presOf" srcId="{58123A3C-3B1B-444A-AB9F-D15CDA7A5083}" destId="{45CBABCB-AE4C-4FE3-8B8D-0A7D150A56AA}" srcOrd="0" destOrd="0" presId="urn:microsoft.com/office/officeart/2018/5/layout/IconCircleLabelList"/>
    <dgm:cxn modelId="{888DAF7B-CB7B-4EAC-86FE-091BCFA78ED3}" type="presParOf" srcId="{74F21CAC-F649-47B3-AF7C-C88948AB9868}" destId="{906E8D1B-EDB9-4898-B10C-00FDD5FDB539}" srcOrd="0" destOrd="0" presId="urn:microsoft.com/office/officeart/2018/5/layout/IconCircleLabelList"/>
    <dgm:cxn modelId="{03D4AE91-3B74-472C-B90F-CB94B8F66CDD}" type="presParOf" srcId="{906E8D1B-EDB9-4898-B10C-00FDD5FDB539}" destId="{BBC0FF3A-5195-4AEE-8EDC-47E75DAB4043}" srcOrd="0" destOrd="0" presId="urn:microsoft.com/office/officeart/2018/5/layout/IconCircleLabelList"/>
    <dgm:cxn modelId="{E24ADC30-BB7F-4B1B-A2C8-D5DF959744C1}" type="presParOf" srcId="{906E8D1B-EDB9-4898-B10C-00FDD5FDB539}" destId="{3E29F707-83D6-4E80-8799-771D1C60F2CA}" srcOrd="1" destOrd="0" presId="urn:microsoft.com/office/officeart/2018/5/layout/IconCircleLabelList"/>
    <dgm:cxn modelId="{242CA976-0A5C-46B6-AD7C-9CCFF4D0F91C}" type="presParOf" srcId="{906E8D1B-EDB9-4898-B10C-00FDD5FDB539}" destId="{EDF2FC25-1849-4CFC-8440-D532237FE7BF}" srcOrd="2" destOrd="0" presId="urn:microsoft.com/office/officeart/2018/5/layout/IconCircleLabelList"/>
    <dgm:cxn modelId="{B86E7860-FADF-43B6-8085-0915AEDA93F3}" type="presParOf" srcId="{906E8D1B-EDB9-4898-B10C-00FDD5FDB539}" destId="{BFA0CC0C-0877-4CD9-8F25-140BD2EA6EBF}" srcOrd="3" destOrd="0" presId="urn:microsoft.com/office/officeart/2018/5/layout/IconCircleLabelList"/>
    <dgm:cxn modelId="{07E55C9E-A92B-4AEC-B111-5BC8D5C1EA19}" type="presParOf" srcId="{74F21CAC-F649-47B3-AF7C-C88948AB9868}" destId="{E899D4C3-61DF-4C45-A431-620C5721562B}" srcOrd="1" destOrd="0" presId="urn:microsoft.com/office/officeart/2018/5/layout/IconCircleLabelList"/>
    <dgm:cxn modelId="{AA09C3A6-EED4-44D3-A787-7680B4864F4D}" type="presParOf" srcId="{74F21CAC-F649-47B3-AF7C-C88948AB9868}" destId="{797653C6-8B87-4B9D-A867-0089DDF3CBC1}" srcOrd="2" destOrd="0" presId="urn:microsoft.com/office/officeart/2018/5/layout/IconCircleLabelList"/>
    <dgm:cxn modelId="{EC480CEA-0531-48FE-89F7-A2C545018A53}" type="presParOf" srcId="{797653C6-8B87-4B9D-A867-0089DDF3CBC1}" destId="{91C9E2D6-F1D1-4098-ABB9-33343B84A8AA}" srcOrd="0" destOrd="0" presId="urn:microsoft.com/office/officeart/2018/5/layout/IconCircleLabelList"/>
    <dgm:cxn modelId="{84E8AB1E-DADA-4BAC-9B76-984996A7847A}" type="presParOf" srcId="{797653C6-8B87-4B9D-A867-0089DDF3CBC1}" destId="{C71D49AF-168A-424B-9DB2-1E8D02E8461D}" srcOrd="1" destOrd="0" presId="urn:microsoft.com/office/officeart/2018/5/layout/IconCircleLabelList"/>
    <dgm:cxn modelId="{D7002185-1973-42E4-A2E9-6CC088029C9C}" type="presParOf" srcId="{797653C6-8B87-4B9D-A867-0089DDF3CBC1}" destId="{A3CF692D-3B1D-4AB1-943F-31F1EB7F730D}" srcOrd="2" destOrd="0" presId="urn:microsoft.com/office/officeart/2018/5/layout/IconCircleLabelList"/>
    <dgm:cxn modelId="{B28074C7-D300-4BC0-BE5B-22695F331F95}" type="presParOf" srcId="{797653C6-8B87-4B9D-A867-0089DDF3CBC1}" destId="{45CBABCB-AE4C-4FE3-8B8D-0A7D150A56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68C99-5A7F-4462-85F7-5F9E4CDE55AA}">
      <dsp:nvSpPr>
        <dsp:cNvPr id="0" name=""/>
        <dsp:cNvSpPr/>
      </dsp:nvSpPr>
      <dsp:spPr>
        <a:xfrm>
          <a:off x="2297606" y="10030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9F380-D205-4601-B47C-F824ADB292EA}">
      <dsp:nvSpPr>
        <dsp:cNvPr id="0" name=""/>
        <dsp:cNvSpPr/>
      </dsp:nvSpPr>
      <dsp:spPr>
        <a:xfrm>
          <a:off x="2750981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CE67C-D6AE-48BF-8A1A-6004751F1224}">
      <dsp:nvSpPr>
        <dsp:cNvPr id="0" name=""/>
        <dsp:cNvSpPr/>
      </dsp:nvSpPr>
      <dsp:spPr>
        <a:xfrm>
          <a:off x="1617543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search and discover events </a:t>
          </a:r>
        </a:p>
      </dsp:txBody>
      <dsp:txXfrm>
        <a:off x="1617543" y="2800031"/>
        <a:ext cx="3487500" cy="720000"/>
      </dsp:txXfrm>
    </dsp:sp>
    <dsp:sp modelId="{EACA359B-C988-4E61-8CB0-E273CAFCF689}">
      <dsp:nvSpPr>
        <dsp:cNvPr id="0" name=""/>
        <dsp:cNvSpPr/>
      </dsp:nvSpPr>
      <dsp:spPr>
        <a:xfrm>
          <a:off x="6395418" y="10030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292F3-7309-41E9-8F64-5F4E9919F9F1}">
      <dsp:nvSpPr>
        <dsp:cNvPr id="0" name=""/>
        <dsp:cNvSpPr/>
      </dsp:nvSpPr>
      <dsp:spPr>
        <a:xfrm>
          <a:off x="6848793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A16B7-790B-4ACB-9BDF-AA30B7CF531C}">
      <dsp:nvSpPr>
        <dsp:cNvPr id="0" name=""/>
        <dsp:cNvSpPr/>
      </dsp:nvSpPr>
      <dsp:spPr>
        <a:xfrm>
          <a:off x="5791523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List &amp; promote events </a:t>
          </a:r>
        </a:p>
      </dsp:txBody>
      <dsp:txXfrm>
        <a:off x="5791523" y="2800031"/>
        <a:ext cx="34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0FF3A-5195-4AEE-8EDC-47E75DAB4043}">
      <dsp:nvSpPr>
        <dsp:cNvPr id="0" name=""/>
        <dsp:cNvSpPr/>
      </dsp:nvSpPr>
      <dsp:spPr>
        <a:xfrm>
          <a:off x="2297606" y="10030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9F707-83D6-4E80-8799-771D1C60F2CA}">
      <dsp:nvSpPr>
        <dsp:cNvPr id="0" name=""/>
        <dsp:cNvSpPr/>
      </dsp:nvSpPr>
      <dsp:spPr>
        <a:xfrm>
          <a:off x="2750981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0CC0C-0877-4CD9-8F25-140BD2EA6EBF}">
      <dsp:nvSpPr>
        <dsp:cNvPr id="0" name=""/>
        <dsp:cNvSpPr/>
      </dsp:nvSpPr>
      <dsp:spPr>
        <a:xfrm>
          <a:off x="1617543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Partiers</a:t>
          </a:r>
        </a:p>
      </dsp:txBody>
      <dsp:txXfrm>
        <a:off x="1617543" y="2800031"/>
        <a:ext cx="3487500" cy="720000"/>
      </dsp:txXfrm>
    </dsp:sp>
    <dsp:sp modelId="{91C9E2D6-F1D1-4098-ABB9-33343B84A8AA}">
      <dsp:nvSpPr>
        <dsp:cNvPr id="0" name=""/>
        <dsp:cNvSpPr/>
      </dsp:nvSpPr>
      <dsp:spPr>
        <a:xfrm>
          <a:off x="6395418" y="10030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  <a:softEdge rad="6350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D49AF-168A-424B-9DB2-1E8D02E8461D}">
      <dsp:nvSpPr>
        <dsp:cNvPr id="0" name=""/>
        <dsp:cNvSpPr/>
      </dsp:nvSpPr>
      <dsp:spPr>
        <a:xfrm>
          <a:off x="6848793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BCB-AE4C-4FE3-8B8D-0A7D150A56AA}">
      <dsp:nvSpPr>
        <dsp:cNvPr id="0" name=""/>
        <dsp:cNvSpPr/>
      </dsp:nvSpPr>
      <dsp:spPr>
        <a:xfrm>
          <a:off x="5715356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productions</a:t>
          </a:r>
        </a:p>
      </dsp:txBody>
      <dsp:txXfrm>
        <a:off x="5715356" y="2800031"/>
        <a:ext cx="34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5E98A-AD01-40F5-ADA5-3B5B886E316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5925F-2528-4D33-9482-8035A504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הבעיה: מאוד קשה למצוא מסיבות ואירועים, צריך לשאול חברים, יחצנים לחפש בגוגל או בפייסבוק וזה כאב ראש אחד גדול.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האתר שלנו מאגד בתוכו המון אירועים</a:t>
            </a:r>
          </a:p>
          <a:p>
            <a:r>
              <a:rPr lang="he-IL" dirty="0"/>
              <a:t>מאפשר חיפוש מהיר ופשוט למשתמשים לפי העדפותיהם</a:t>
            </a:r>
          </a:p>
          <a:p>
            <a:r>
              <a:rPr lang="he-IL" dirty="0"/>
              <a:t>מאפשר להפקות לפרסם אירועים ולהרחיב את קהל הלקוחות שלהן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8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9D2-4D28-8467-5EF8-223FC3FB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/>
              <a:t>GET PARTY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05C9D-4362-3C2E-7341-F6A10CF7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sz="1700"/>
              <a:t>Team #5</a:t>
            </a:r>
          </a:p>
          <a:p>
            <a:r>
              <a:rPr lang="en-US" sz="1700"/>
              <a:t>Google Workshop TAU</a:t>
            </a:r>
            <a:endParaRPr lang="en-IL" sz="170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54C718-0F2B-22DD-30DF-CCBE1CDE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43" y="2488521"/>
            <a:ext cx="1883909" cy="18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479F-0D51-BC6D-EF64-249C2BCA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9613-549A-1975-4179-454C7F6B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Connecting to google calendar</a:t>
            </a:r>
          </a:p>
          <a:p>
            <a:pPr>
              <a:lnSpc>
                <a:spcPct val="150000"/>
              </a:lnSpc>
            </a:pPr>
            <a:r>
              <a:rPr lang="en-US" dirty="0"/>
              <a:t>Sing In\Up with google</a:t>
            </a:r>
          </a:p>
          <a:p>
            <a:pPr>
              <a:lnSpc>
                <a:spcPct val="150000"/>
              </a:lnSpc>
            </a:pPr>
            <a:r>
              <a:rPr lang="en-US" dirty="0"/>
              <a:t>Select addresses using google maps API</a:t>
            </a:r>
          </a:p>
          <a:p>
            <a:pPr>
              <a:lnSpc>
                <a:spcPct val="150000"/>
              </a:lnSpc>
            </a:pPr>
            <a:r>
              <a:rPr lang="en-US" dirty="0"/>
              <a:t>Find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closest</a:t>
            </a:r>
            <a:r>
              <a:rPr lang="en-US" dirty="0"/>
              <a:t> parties using google maps API</a:t>
            </a:r>
          </a:p>
          <a:p>
            <a:pPr>
              <a:lnSpc>
                <a:spcPct val="150000"/>
              </a:lnSpc>
            </a:pPr>
            <a:r>
              <a:rPr lang="en-US" dirty="0"/>
              <a:t>Notify users of new events of followed productions</a:t>
            </a:r>
          </a:p>
          <a:p>
            <a:pPr>
              <a:lnSpc>
                <a:spcPct val="150000"/>
              </a:lnSpc>
            </a:pPr>
            <a:r>
              <a:rPr lang="en-US" dirty="0"/>
              <a:t>Update event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45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55393-5C1A-56B9-820D-6DC33BF6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demo</a:t>
            </a:r>
          </a:p>
        </p:txBody>
      </p:sp>
      <p:pic>
        <p:nvPicPr>
          <p:cNvPr id="30" name="Graphic 29" descr="Monitor">
            <a:extLst>
              <a:ext uri="{FF2B5EF4-FFF2-40B4-BE49-F238E27FC236}">
                <a16:creationId xmlns:a16="http://schemas.microsoft.com/office/drawing/2014/main" id="{DC92D009-8076-A523-C073-139719A59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9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EB47-25A3-C784-F673-352FAEE4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The main idea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A2BC31-7C3E-027A-7679-16BF84DD5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43736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290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4C6F-7E5B-47E6-F824-2A024C94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users</a:t>
            </a:r>
            <a:endParaRPr lang="en-IL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F5722-AED2-A5E8-04DD-503BC4F38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44257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73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02A9D2-4D28-8467-5EF8-223FC3FB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Feature list</a:t>
            </a:r>
            <a:endParaRPr lang="en-IL" sz="5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Search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B8C1-187E-586E-2599-DA927A0A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en-US" dirty="0"/>
              <a:t>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&amp; filter parties by user’s preferences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adding logic to the server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Milestone 2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client-side ready, server-side missing.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Estimation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 hours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7094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mode</a:t>
            </a:r>
            <a:endParaRPr lang="en-IL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B8C1-187E-586E-2599-DA927A0A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en-US" dirty="0"/>
              <a:t>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comments, Images, and videos in real-time 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adding client &amp; server-side support, using streaming API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Milestone 3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upcoming feature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Estimation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48 hours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594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687" y="764373"/>
            <a:ext cx="10047514" cy="1293028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 productions &amp; save Events</a:t>
            </a:r>
            <a:endParaRPr lang="en-IL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B8C1-187E-586E-2599-DA927A0A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en-US" dirty="0"/>
              <a:t>: easily access  favorite events &amp; productions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saving data for each client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Milestone 2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client-side ready, server-side missing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Estimation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12 hours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6651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closest parties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B8C1-187E-586E-2599-DA927A0A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Estimation: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016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B8C1-187E-586E-2599-DA927A0A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Authorized production only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mode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Closest parties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310551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892</TotalTime>
  <Words>241</Words>
  <Application>Microsoft Office PowerPoint</Application>
  <PresentationFormat>Widescreen</PresentationFormat>
  <Paragraphs>64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GET PARTY</vt:lpstr>
      <vt:lpstr>The main idea</vt:lpstr>
      <vt:lpstr>users</vt:lpstr>
      <vt:lpstr>Feature list</vt:lpstr>
      <vt:lpstr>Advanced Search</vt:lpstr>
      <vt:lpstr>Real-time mode</vt:lpstr>
      <vt:lpstr>Follow productions &amp; save Events</vt:lpstr>
      <vt:lpstr>Find closest parties</vt:lpstr>
      <vt:lpstr>Highlight novelty</vt:lpstr>
      <vt:lpstr>Upcoming features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PARTY</dc:title>
  <dc:creator>ספיר בן-דוד</dc:creator>
  <cp:lastModifiedBy>Shitrit Ram</cp:lastModifiedBy>
  <cp:revision>72</cp:revision>
  <dcterms:created xsi:type="dcterms:W3CDTF">2023-03-27T12:39:54Z</dcterms:created>
  <dcterms:modified xsi:type="dcterms:W3CDTF">2023-05-02T18:56:39Z</dcterms:modified>
</cp:coreProperties>
</file>