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1" r:id="rId4"/>
    <p:sldId id="295" r:id="rId5"/>
    <p:sldId id="282" r:id="rId6"/>
    <p:sldId id="283" r:id="rId7"/>
    <p:sldId id="285" r:id="rId8"/>
    <p:sldId id="296" r:id="rId9"/>
    <p:sldId id="293" r:id="rId10"/>
    <p:sldId id="274" r:id="rId11"/>
    <p:sldId id="287" r:id="rId12"/>
    <p:sldId id="288" r:id="rId13"/>
    <p:sldId id="297" r:id="rId14"/>
    <p:sldId id="275" r:id="rId15"/>
    <p:sldId id="289" r:id="rId16"/>
    <p:sldId id="291" r:id="rId17"/>
    <p:sldId id="29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E28"/>
    <a:srgbClr val="0D0D15"/>
    <a:srgbClr val="0D0E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BC45E-F9A0-4BB8-93CC-DC1B0C8F65FD}" v="266" dt="2023-05-30T17:36:07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12" autoAdjust="0"/>
  </p:normalViewPr>
  <p:slideViewPr>
    <p:cSldViewPr snapToGrid="0">
      <p:cViewPr varScale="1">
        <p:scale>
          <a:sx n="89" d="100"/>
          <a:sy n="89" d="100"/>
        </p:scale>
        <p:origin x="143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ספיר בן-דוד" userId="c806e4cf046f68be" providerId="LiveId" clId="{0CDBC45E-F9A0-4BB8-93CC-DC1B0C8F65FD}"/>
    <pc:docChg chg="undo custSel addSld delSld modSld sldOrd">
      <pc:chgData name="ספיר בן-דוד" userId="c806e4cf046f68be" providerId="LiveId" clId="{0CDBC45E-F9A0-4BB8-93CC-DC1B0C8F65FD}" dt="2023-05-30T17:40:12.689" v="1515" actId="20577"/>
      <pc:docMkLst>
        <pc:docMk/>
      </pc:docMkLst>
      <pc:sldChg chg="modAnim">
        <pc:chgData name="ספיר בן-דוד" userId="c806e4cf046f68be" providerId="LiveId" clId="{0CDBC45E-F9A0-4BB8-93CC-DC1B0C8F65FD}" dt="2023-05-30T11:44:30.157" v="1329"/>
        <pc:sldMkLst>
          <pc:docMk/>
          <pc:sldMk cId="295316986" sldId="256"/>
        </pc:sldMkLst>
      </pc:sldChg>
      <pc:sldChg chg="del">
        <pc:chgData name="ספיר בן-דוד" userId="c806e4cf046f68be" providerId="LiveId" clId="{0CDBC45E-F9A0-4BB8-93CC-DC1B0C8F65FD}" dt="2023-05-26T11:17:09.479" v="100" actId="47"/>
        <pc:sldMkLst>
          <pc:docMk/>
          <pc:sldMk cId="907341507" sldId="257"/>
        </pc:sldMkLst>
      </pc:sldChg>
      <pc:sldChg chg="modSp del mod">
        <pc:chgData name="ספיר בן-דוד" userId="c806e4cf046f68be" providerId="LiveId" clId="{0CDBC45E-F9A0-4BB8-93CC-DC1B0C8F65FD}" dt="2023-05-26T11:21:17.394" v="120" actId="47"/>
        <pc:sldMkLst>
          <pc:docMk/>
          <pc:sldMk cId="4108302880" sldId="273"/>
        </pc:sldMkLst>
        <pc:spChg chg="mod">
          <ac:chgData name="ספיר בן-דוד" userId="c806e4cf046f68be" providerId="LiveId" clId="{0CDBC45E-F9A0-4BB8-93CC-DC1B0C8F65FD}" dt="2023-05-26T11:19:32.991" v="104" actId="20577"/>
          <ac:spMkLst>
            <pc:docMk/>
            <pc:sldMk cId="4108302880" sldId="273"/>
            <ac:spMk id="2" creationId="{C702A9D2-4D28-8467-5EF8-223FC3FB9625}"/>
          </ac:spMkLst>
        </pc:spChg>
      </pc:sldChg>
      <pc:sldChg chg="addSp delSp modSp mod setBg modShow">
        <pc:chgData name="ספיר בן-דוד" userId="c806e4cf046f68be" providerId="LiveId" clId="{0CDBC45E-F9A0-4BB8-93CC-DC1B0C8F65FD}" dt="2023-05-29T13:25:41.327" v="1188" actId="729"/>
        <pc:sldMkLst>
          <pc:docMk/>
          <pc:sldMk cId="3170947752" sldId="274"/>
        </pc:sldMkLst>
        <pc:spChg chg="mod">
          <ac:chgData name="ספיר בן-דוד" userId="c806e4cf046f68be" providerId="LiveId" clId="{0CDBC45E-F9A0-4BB8-93CC-DC1B0C8F65FD}" dt="2023-05-26T11:22:12.915" v="133" actId="26606"/>
          <ac:spMkLst>
            <pc:docMk/>
            <pc:sldMk cId="3170947752" sldId="274"/>
            <ac:spMk id="2" creationId="{C61CAA43-6FE6-1926-93FA-B61CC59F1E09}"/>
          </ac:spMkLst>
        </pc:spChg>
        <pc:spChg chg="del">
          <ac:chgData name="ספיר בן-דוד" userId="c806e4cf046f68be" providerId="LiveId" clId="{0CDBC45E-F9A0-4BB8-93CC-DC1B0C8F65FD}" dt="2023-05-26T11:21:53.215" v="128" actId="478"/>
          <ac:spMkLst>
            <pc:docMk/>
            <pc:sldMk cId="3170947752" sldId="274"/>
            <ac:spMk id="3" creationId="{3643B8C1-187E-586E-2599-DA927A0ACEB1}"/>
          </ac:spMkLst>
        </pc:spChg>
        <pc:spChg chg="add del mod">
          <ac:chgData name="ספיר בן-דוד" userId="c806e4cf046f68be" providerId="LiveId" clId="{0CDBC45E-F9A0-4BB8-93CC-DC1B0C8F65FD}" dt="2023-05-26T11:22:05.094" v="129" actId="478"/>
          <ac:spMkLst>
            <pc:docMk/>
            <pc:sldMk cId="3170947752" sldId="274"/>
            <ac:spMk id="5" creationId="{CF2EC0BB-61FF-C404-6C86-C9B52DBDAFF6}"/>
          </ac:spMkLst>
        </pc:spChg>
        <pc:spChg chg="add del mod">
          <ac:chgData name="ספיר בן-דוד" userId="c806e4cf046f68be" providerId="LiveId" clId="{0CDBC45E-F9A0-4BB8-93CC-DC1B0C8F65FD}" dt="2023-05-27T11:37:15.500" v="989" actId="478"/>
          <ac:spMkLst>
            <pc:docMk/>
            <pc:sldMk cId="3170947752" sldId="274"/>
            <ac:spMk id="7" creationId="{D4E36455-C984-C7A6-6057-FB8D0D3782D2}"/>
          </ac:spMkLst>
        </pc:spChg>
        <pc:spChg chg="add">
          <ac:chgData name="ספיר בן-דוד" userId="c806e4cf046f68be" providerId="LiveId" clId="{0CDBC45E-F9A0-4BB8-93CC-DC1B0C8F65FD}" dt="2023-05-26T11:22:12.915" v="133" actId="26606"/>
          <ac:spMkLst>
            <pc:docMk/>
            <pc:sldMk cId="3170947752" sldId="274"/>
            <ac:spMk id="15" creationId="{8A0AE57C-30AD-4D4E-9855-B5FBEAD6619D}"/>
          </ac:spMkLst>
        </pc:spChg>
        <pc:graphicFrameChg chg="add del mod">
          <ac:chgData name="ספיר בן-דוד" userId="c806e4cf046f68be" providerId="LiveId" clId="{0CDBC45E-F9A0-4BB8-93CC-DC1B0C8F65FD}" dt="2023-05-29T12:49:46.068" v="1128" actId="478"/>
          <ac:graphicFrameMkLst>
            <pc:docMk/>
            <pc:sldMk cId="3170947752" sldId="274"/>
            <ac:graphicFrameMk id="3" creationId="{DA2D668C-F791-8BA2-7E36-61CF7F5B32BB}"/>
          </ac:graphicFrameMkLst>
        </pc:graphicFrameChg>
        <pc:graphicFrameChg chg="add mod">
          <ac:chgData name="ספיר בן-דוד" userId="c806e4cf046f68be" providerId="LiveId" clId="{0CDBC45E-F9A0-4BB8-93CC-DC1B0C8F65FD}" dt="2023-05-29T12:49:44.229" v="1127"/>
          <ac:graphicFrameMkLst>
            <pc:docMk/>
            <pc:sldMk cId="3170947752" sldId="274"/>
            <ac:graphicFrameMk id="4" creationId="{DA2D668C-F791-8BA2-7E36-61CF7F5B32BB}"/>
          </ac:graphicFrameMkLst>
        </pc:graphicFrameChg>
        <pc:graphicFrameChg chg="add mod">
          <ac:chgData name="ספיר בן-דוד" userId="c806e4cf046f68be" providerId="LiveId" clId="{0CDBC45E-F9A0-4BB8-93CC-DC1B0C8F65FD}" dt="2023-05-29T12:53:36.579" v="1180" actId="108"/>
          <ac:graphicFrameMkLst>
            <pc:docMk/>
            <pc:sldMk cId="3170947752" sldId="274"/>
            <ac:graphicFrameMk id="5" creationId="{DA2D668C-F791-8BA2-7E36-61CF7F5B32BB}"/>
          </ac:graphicFrameMkLst>
        </pc:graphicFrameChg>
        <pc:graphicFrameChg chg="add del mod">
          <ac:chgData name="ספיר בן-דוד" userId="c806e4cf046f68be" providerId="LiveId" clId="{0CDBC45E-F9A0-4BB8-93CC-DC1B0C8F65FD}" dt="2023-05-27T11:17:17.307" v="440" actId="478"/>
          <ac:graphicFrameMkLst>
            <pc:docMk/>
            <pc:sldMk cId="3170947752" sldId="274"/>
            <ac:graphicFrameMk id="6" creationId="{DA2D668C-F791-8BA2-7E36-61CF7F5B32BB}"/>
          </ac:graphicFrameMkLst>
        </pc:graphicFrameChg>
        <pc:picChg chg="add">
          <ac:chgData name="ספיר בן-דוד" userId="c806e4cf046f68be" providerId="LiveId" clId="{0CDBC45E-F9A0-4BB8-93CC-DC1B0C8F65FD}" dt="2023-05-26T11:22:12.915" v="133" actId="26606"/>
          <ac:picMkLst>
            <pc:docMk/>
            <pc:sldMk cId="3170947752" sldId="274"/>
            <ac:picMk id="11" creationId="{BDFADFB3-3D44-49A8-AE3B-A87C61607F7E}"/>
          </ac:picMkLst>
        </pc:picChg>
        <pc:picChg chg="add">
          <ac:chgData name="ספיר בן-דוד" userId="c806e4cf046f68be" providerId="LiveId" clId="{0CDBC45E-F9A0-4BB8-93CC-DC1B0C8F65FD}" dt="2023-05-26T11:22:12.915" v="133" actId="26606"/>
          <ac:picMkLst>
            <pc:docMk/>
            <pc:sldMk cId="3170947752" sldId="274"/>
            <ac:picMk id="13" creationId="{BB912AE0-CAD9-4F8F-A2A2-BDF07D4EDD22}"/>
          </ac:picMkLst>
        </pc:picChg>
      </pc:sldChg>
      <pc:sldChg chg="addSp delSp modSp mod setBg modShow">
        <pc:chgData name="ספיר בן-דוד" userId="c806e4cf046f68be" providerId="LiveId" clId="{0CDBC45E-F9A0-4BB8-93CC-DC1B0C8F65FD}" dt="2023-05-29T13:26:41.036" v="1190" actId="729"/>
        <pc:sldMkLst>
          <pc:docMk/>
          <pc:sldMk cId="2705944473" sldId="275"/>
        </pc:sldMkLst>
        <pc:spChg chg="mod">
          <ac:chgData name="ספיר בן-דוד" userId="c806e4cf046f68be" providerId="LiveId" clId="{0CDBC45E-F9A0-4BB8-93CC-DC1B0C8F65FD}" dt="2023-05-26T11:36:10.975" v="196" actId="26606"/>
          <ac:spMkLst>
            <pc:docMk/>
            <pc:sldMk cId="2705944473" sldId="275"/>
            <ac:spMk id="2" creationId="{C61CAA43-6FE6-1926-93FA-B61CC59F1E09}"/>
          </ac:spMkLst>
        </pc:spChg>
        <pc:spChg chg="del">
          <ac:chgData name="ספיר בן-דוד" userId="c806e4cf046f68be" providerId="LiveId" clId="{0CDBC45E-F9A0-4BB8-93CC-DC1B0C8F65FD}" dt="2023-05-26T11:35:40.981" v="193" actId="478"/>
          <ac:spMkLst>
            <pc:docMk/>
            <pc:sldMk cId="2705944473" sldId="275"/>
            <ac:spMk id="3" creationId="{3643B8C1-187E-586E-2599-DA927A0ACEB1}"/>
          </ac:spMkLst>
        </pc:spChg>
        <pc:spChg chg="add del mod">
          <ac:chgData name="ספיר בן-דוד" userId="c806e4cf046f68be" providerId="LiveId" clId="{0CDBC45E-F9A0-4BB8-93CC-DC1B0C8F65FD}" dt="2023-05-26T11:36:03.487" v="194" actId="478"/>
          <ac:spMkLst>
            <pc:docMk/>
            <pc:sldMk cId="2705944473" sldId="275"/>
            <ac:spMk id="5" creationId="{4820A639-091A-E1F3-0937-C142F854340A}"/>
          </ac:spMkLst>
        </pc:spChg>
        <pc:spChg chg="add del">
          <ac:chgData name="ספיר בן-דוד" userId="c806e4cf046f68be" providerId="LiveId" clId="{0CDBC45E-F9A0-4BB8-93CC-DC1B0C8F65FD}" dt="2023-05-29T12:50:55.132" v="1138" actId="26606"/>
          <ac:spMkLst>
            <pc:docMk/>
            <pc:sldMk cId="2705944473" sldId="275"/>
            <ac:spMk id="15" creationId="{8A0AE57C-30AD-4D4E-9855-B5FBEAD6619D}"/>
          </ac:spMkLst>
        </pc:spChg>
        <pc:spChg chg="add">
          <ac:chgData name="ספיר בן-דוד" userId="c806e4cf046f68be" providerId="LiveId" clId="{0CDBC45E-F9A0-4BB8-93CC-DC1B0C8F65FD}" dt="2023-05-29T12:50:55.132" v="1138" actId="26606"/>
          <ac:spMkLst>
            <pc:docMk/>
            <pc:sldMk cId="2705944473" sldId="275"/>
            <ac:spMk id="24" creationId="{8A0AE57C-30AD-4D4E-9855-B5FBEAD6619D}"/>
          </ac:spMkLst>
        </pc:spChg>
        <pc:graphicFrameChg chg="add mod">
          <ac:chgData name="ספיר בן-דוד" userId="c806e4cf046f68be" providerId="LiveId" clId="{0CDBC45E-F9A0-4BB8-93CC-DC1B0C8F65FD}" dt="2023-05-29T12:53:42.813" v="1182" actId="108"/>
          <ac:graphicFrameMkLst>
            <pc:docMk/>
            <pc:sldMk cId="2705944473" sldId="275"/>
            <ac:graphicFrameMk id="3" creationId="{05197103-586D-41C5-FA57-D1F38E29D84A}"/>
          </ac:graphicFrameMkLst>
        </pc:graphicFrameChg>
        <pc:graphicFrameChg chg="add del mod">
          <ac:chgData name="ספיר בן-דוד" userId="c806e4cf046f68be" providerId="LiveId" clId="{0CDBC45E-F9A0-4BB8-93CC-DC1B0C8F65FD}" dt="2023-05-29T12:50:44.798" v="1136" actId="478"/>
          <ac:graphicFrameMkLst>
            <pc:docMk/>
            <pc:sldMk cId="2705944473" sldId="275"/>
            <ac:graphicFrameMk id="6" creationId="{05197103-586D-41C5-FA57-D1F38E29D84A}"/>
          </ac:graphicFrameMkLst>
        </pc:graphicFrameChg>
        <pc:picChg chg="add del">
          <ac:chgData name="ספיר בן-דוד" userId="c806e4cf046f68be" providerId="LiveId" clId="{0CDBC45E-F9A0-4BB8-93CC-DC1B0C8F65FD}" dt="2023-05-29T12:50:55.132" v="1138" actId="26606"/>
          <ac:picMkLst>
            <pc:docMk/>
            <pc:sldMk cId="2705944473" sldId="275"/>
            <ac:picMk id="11" creationId="{BDFADFB3-3D44-49A8-AE3B-A87C61607F7E}"/>
          </ac:picMkLst>
        </pc:picChg>
        <pc:picChg chg="add del">
          <ac:chgData name="ספיר בן-דוד" userId="c806e4cf046f68be" providerId="LiveId" clId="{0CDBC45E-F9A0-4BB8-93CC-DC1B0C8F65FD}" dt="2023-05-29T12:50:55.132" v="1138" actId="26606"/>
          <ac:picMkLst>
            <pc:docMk/>
            <pc:sldMk cId="2705944473" sldId="275"/>
            <ac:picMk id="13" creationId="{BB912AE0-CAD9-4F8F-A2A2-BDF07D4EDD22}"/>
          </ac:picMkLst>
        </pc:picChg>
        <pc:picChg chg="add">
          <ac:chgData name="ספיר בן-דוד" userId="c806e4cf046f68be" providerId="LiveId" clId="{0CDBC45E-F9A0-4BB8-93CC-DC1B0C8F65FD}" dt="2023-05-29T12:50:55.132" v="1138" actId="26606"/>
          <ac:picMkLst>
            <pc:docMk/>
            <pc:sldMk cId="2705944473" sldId="275"/>
            <ac:picMk id="20" creationId="{BDFADFB3-3D44-49A8-AE3B-A87C61607F7E}"/>
          </ac:picMkLst>
        </pc:picChg>
        <pc:picChg chg="add">
          <ac:chgData name="ספיר בן-דוד" userId="c806e4cf046f68be" providerId="LiveId" clId="{0CDBC45E-F9A0-4BB8-93CC-DC1B0C8F65FD}" dt="2023-05-29T12:50:55.132" v="1138" actId="26606"/>
          <ac:picMkLst>
            <pc:docMk/>
            <pc:sldMk cId="2705944473" sldId="275"/>
            <ac:picMk id="22" creationId="{BB912AE0-CAD9-4F8F-A2A2-BDF07D4EDD22}"/>
          </ac:picMkLst>
        </pc:picChg>
      </pc:sldChg>
      <pc:sldChg chg="del">
        <pc:chgData name="ספיר בן-דוד" userId="c806e4cf046f68be" providerId="LiveId" clId="{0CDBC45E-F9A0-4BB8-93CC-DC1B0C8F65FD}" dt="2023-05-26T11:37:34.239" v="213" actId="47"/>
        <pc:sldMkLst>
          <pc:docMk/>
          <pc:sldMk cId="3966516100" sldId="276"/>
        </pc:sldMkLst>
      </pc:sldChg>
      <pc:sldChg chg="del">
        <pc:chgData name="ספיר בן-דוד" userId="c806e4cf046f68be" providerId="LiveId" clId="{0CDBC45E-F9A0-4BB8-93CC-DC1B0C8F65FD}" dt="2023-05-26T11:37:37.221" v="214" actId="47"/>
        <pc:sldMkLst>
          <pc:docMk/>
          <pc:sldMk cId="80161950" sldId="277"/>
        </pc:sldMkLst>
      </pc:sldChg>
      <pc:sldChg chg="del">
        <pc:chgData name="ספיר בן-דוד" userId="c806e4cf046f68be" providerId="LiveId" clId="{0CDBC45E-F9A0-4BB8-93CC-DC1B0C8F65FD}" dt="2023-05-26T11:37:40.623" v="215" actId="47"/>
        <pc:sldMkLst>
          <pc:docMk/>
          <pc:sldMk cId="431055155" sldId="278"/>
        </pc:sldMkLst>
      </pc:sldChg>
      <pc:sldChg chg="addSp delSp modSp mod setClrOvrMap">
        <pc:chgData name="ספיר בן-דוד" userId="c806e4cf046f68be" providerId="LiveId" clId="{0CDBC45E-F9A0-4BB8-93CC-DC1B0C8F65FD}" dt="2023-05-30T10:20:27.136" v="1291" actId="5793"/>
        <pc:sldMkLst>
          <pc:docMk/>
          <pc:sldMk cId="1802901529" sldId="279"/>
        </pc:sldMkLst>
        <pc:spChg chg="mod">
          <ac:chgData name="ספיר בן-דוד" userId="c806e4cf046f68be" providerId="LiveId" clId="{0CDBC45E-F9A0-4BB8-93CC-DC1B0C8F65FD}" dt="2023-05-26T11:09:11.769" v="35" actId="26606"/>
          <ac:spMkLst>
            <pc:docMk/>
            <pc:sldMk cId="1802901529" sldId="279"/>
            <ac:spMk id="2" creationId="{F01AEB47-25A3-C784-F673-352FAEE4AF82}"/>
          </ac:spMkLst>
        </pc:spChg>
        <pc:spChg chg="add del mod">
          <ac:chgData name="ספיר בן-דוד" userId="c806e4cf046f68be" providerId="LiveId" clId="{0CDBC45E-F9A0-4BB8-93CC-DC1B0C8F65FD}" dt="2023-05-26T11:09:24.629" v="38" actId="26606"/>
          <ac:spMkLst>
            <pc:docMk/>
            <pc:sldMk cId="1802901529" sldId="279"/>
            <ac:spMk id="4" creationId="{290C801E-A0BA-2C52-5D1E-69634C0A2E05}"/>
          </ac:spMkLst>
        </pc:spChg>
        <pc:spChg chg="add del">
          <ac:chgData name="ספיר בן-דוד" userId="c806e4cf046f68be" providerId="LiveId" clId="{0CDBC45E-F9A0-4BB8-93CC-DC1B0C8F65FD}" dt="2023-05-26T11:09:11.769" v="35" actId="26606"/>
          <ac:spMkLst>
            <pc:docMk/>
            <pc:sldMk cId="1802901529" sldId="279"/>
            <ac:spMk id="10" creationId="{843DD86A-8FAA-443F-9211-42A2AE8A790C}"/>
          </ac:spMkLst>
        </pc:spChg>
        <pc:spChg chg="add del">
          <ac:chgData name="ספיר בן-דוד" userId="c806e4cf046f68be" providerId="LiveId" clId="{0CDBC45E-F9A0-4BB8-93CC-DC1B0C8F65FD}" dt="2023-05-26T11:09:11.769" v="35" actId="26606"/>
          <ac:spMkLst>
            <pc:docMk/>
            <pc:sldMk cId="1802901529" sldId="279"/>
            <ac:spMk id="12" creationId="{C2A13AAE-18EB-4BDF-BAF7-F2F97B8D00D6}"/>
          </ac:spMkLst>
        </pc:spChg>
        <pc:graphicFrameChg chg="del">
          <ac:chgData name="ספיר בן-דוד" userId="c806e4cf046f68be" providerId="LiveId" clId="{0CDBC45E-F9A0-4BB8-93CC-DC1B0C8F65FD}" dt="2023-05-26T10:58:59.995" v="0" actId="478"/>
          <ac:graphicFrameMkLst>
            <pc:docMk/>
            <pc:sldMk cId="1802901529" sldId="279"/>
            <ac:graphicFrameMk id="5" creationId="{D4A2BC31-7C3E-027A-7679-16BF84DD50C1}"/>
          </ac:graphicFrameMkLst>
        </pc:graphicFrameChg>
        <pc:graphicFrameChg chg="add del">
          <ac:chgData name="ספיר בן-דוד" userId="c806e4cf046f68be" providerId="LiveId" clId="{0CDBC45E-F9A0-4BB8-93CC-DC1B0C8F65FD}" dt="2023-05-26T11:06:56.103" v="29" actId="26606"/>
          <ac:graphicFrameMkLst>
            <pc:docMk/>
            <pc:sldMk cId="1802901529" sldId="279"/>
            <ac:graphicFrameMk id="6" creationId="{F6842480-A17A-C51F-EE21-FF5447B21680}"/>
          </ac:graphicFrameMkLst>
        </pc:graphicFrameChg>
        <pc:graphicFrameChg chg="add del">
          <ac:chgData name="ספיר בן-דוד" userId="c806e4cf046f68be" providerId="LiveId" clId="{0CDBC45E-F9A0-4BB8-93CC-DC1B0C8F65FD}" dt="2023-05-26T11:09:11.769" v="35" actId="26606"/>
          <ac:graphicFrameMkLst>
            <pc:docMk/>
            <pc:sldMk cId="1802901529" sldId="279"/>
            <ac:graphicFrameMk id="7" creationId="{818A9D40-BE6E-D69D-F6AE-410523C2A556}"/>
          </ac:graphicFrameMkLst>
        </pc:graphicFrameChg>
        <pc:graphicFrameChg chg="add del">
          <ac:chgData name="ספיר בן-דוד" userId="c806e4cf046f68be" providerId="LiveId" clId="{0CDBC45E-F9A0-4BB8-93CC-DC1B0C8F65FD}" dt="2023-05-26T11:09:24.555" v="37" actId="26606"/>
          <ac:graphicFrameMkLst>
            <pc:docMk/>
            <pc:sldMk cId="1802901529" sldId="279"/>
            <ac:graphicFrameMk id="18" creationId="{C4CE8537-3CFB-4598-4768-975DF841F816}"/>
          </ac:graphicFrameMkLst>
        </pc:graphicFrameChg>
        <pc:graphicFrameChg chg="add mod modGraphic">
          <ac:chgData name="ספיר בן-דוד" userId="c806e4cf046f68be" providerId="LiveId" clId="{0CDBC45E-F9A0-4BB8-93CC-DC1B0C8F65FD}" dt="2023-05-30T10:20:27.136" v="1291" actId="5793"/>
          <ac:graphicFrameMkLst>
            <pc:docMk/>
            <pc:sldMk cId="1802901529" sldId="279"/>
            <ac:graphicFrameMk id="20" creationId="{6F5FAD13-2D5D-713D-F320-BCB1F314A0E8}"/>
          </ac:graphicFrameMkLst>
        </pc:graphicFrameChg>
        <pc:picChg chg="add del">
          <ac:chgData name="ספיר בן-דוד" userId="c806e4cf046f68be" providerId="LiveId" clId="{0CDBC45E-F9A0-4BB8-93CC-DC1B0C8F65FD}" dt="2023-05-26T11:09:11.769" v="35" actId="26606"/>
          <ac:picMkLst>
            <pc:docMk/>
            <pc:sldMk cId="1802901529" sldId="279"/>
            <ac:picMk id="14" creationId="{0F5C1B21-B0DB-4206-99EE-C13D67038B93}"/>
          </ac:picMkLst>
        </pc:picChg>
        <pc:picChg chg="add del">
          <ac:chgData name="ספיר בן-דוד" userId="c806e4cf046f68be" providerId="LiveId" clId="{0CDBC45E-F9A0-4BB8-93CC-DC1B0C8F65FD}" dt="2023-05-26T11:09:11.769" v="35" actId="26606"/>
          <ac:picMkLst>
            <pc:docMk/>
            <pc:sldMk cId="1802901529" sldId="279"/>
            <ac:picMk id="16" creationId="{49261589-06E9-4B7C-A8F1-26648507B77B}"/>
          </ac:picMkLst>
        </pc:picChg>
      </pc:sldChg>
      <pc:sldChg chg="del">
        <pc:chgData name="ספיר בן-דוד" userId="c806e4cf046f68be" providerId="LiveId" clId="{0CDBC45E-F9A0-4BB8-93CC-DC1B0C8F65FD}" dt="2023-05-26T11:37:44.194" v="216" actId="47"/>
        <pc:sldMkLst>
          <pc:docMk/>
          <pc:sldMk cId="109454530" sldId="280"/>
        </pc:sldMkLst>
      </pc:sldChg>
      <pc:sldChg chg="addSp delSp modSp new mod setBg">
        <pc:chgData name="ספיר בן-דוד" userId="c806e4cf046f68be" providerId="LiveId" clId="{0CDBC45E-F9A0-4BB8-93CC-DC1B0C8F65FD}" dt="2023-05-30T09:41:13.806" v="1230" actId="113"/>
        <pc:sldMkLst>
          <pc:docMk/>
          <pc:sldMk cId="1329577721" sldId="281"/>
        </pc:sldMkLst>
        <pc:spChg chg="mod">
          <ac:chgData name="ספיר בן-דוד" userId="c806e4cf046f68be" providerId="LiveId" clId="{0CDBC45E-F9A0-4BB8-93CC-DC1B0C8F65FD}" dt="2023-05-26T11:11:18.394" v="50" actId="26606"/>
          <ac:spMkLst>
            <pc:docMk/>
            <pc:sldMk cId="1329577721" sldId="281"/>
            <ac:spMk id="2" creationId="{E4306B90-5CFE-FC2F-E88B-2DFD55034850}"/>
          </ac:spMkLst>
        </pc:spChg>
        <pc:spChg chg="del">
          <ac:chgData name="ספיר בן-דוד" userId="c806e4cf046f68be" providerId="LiveId" clId="{0CDBC45E-F9A0-4BB8-93CC-DC1B0C8F65FD}" dt="2023-05-26T11:10:42.275" v="43" actId="478"/>
          <ac:spMkLst>
            <pc:docMk/>
            <pc:sldMk cId="1329577721" sldId="281"/>
            <ac:spMk id="3" creationId="{9FF5AF75-A4DF-A8B3-74E8-DAE7F88984C1}"/>
          </ac:spMkLst>
        </pc:spChg>
        <pc:spChg chg="mod">
          <ac:chgData name="ספיר בן-דוד" userId="c806e4cf046f68be" providerId="LiveId" clId="{0CDBC45E-F9A0-4BB8-93CC-DC1B0C8F65FD}" dt="2023-05-30T09:37:58.349" v="1202" actId="403"/>
          <ac:spMkLst>
            <pc:docMk/>
            <pc:sldMk cId="1329577721" sldId="281"/>
            <ac:spMk id="6" creationId="{BFB2B5B6-82CC-3AC8-858E-6F4515C41DFC}"/>
          </ac:spMkLst>
        </pc:spChg>
        <pc:spChg chg="add del">
          <ac:chgData name="ספיר בן-דוד" userId="c806e4cf046f68be" providerId="LiveId" clId="{0CDBC45E-F9A0-4BB8-93CC-DC1B0C8F65FD}" dt="2023-05-29T12:48:41.669" v="1116" actId="26606"/>
          <ac:spMkLst>
            <pc:docMk/>
            <pc:sldMk cId="1329577721" sldId="281"/>
            <ac:spMk id="13" creationId="{8A0AE57C-30AD-4D4E-9855-B5FBEAD6619D}"/>
          </ac:spMkLst>
        </pc:spChg>
        <pc:spChg chg="add">
          <ac:chgData name="ספיר בן-דוד" userId="c806e4cf046f68be" providerId="LiveId" clId="{0CDBC45E-F9A0-4BB8-93CC-DC1B0C8F65FD}" dt="2023-05-29T12:48:41.669" v="1116" actId="26606"/>
          <ac:spMkLst>
            <pc:docMk/>
            <pc:sldMk cId="1329577721" sldId="281"/>
            <ac:spMk id="22" creationId="{8A0AE57C-30AD-4D4E-9855-B5FBEAD6619D}"/>
          </ac:spMkLst>
        </pc:spChg>
        <pc:graphicFrameChg chg="add del mod">
          <ac:chgData name="ספיר בן-דוד" userId="c806e4cf046f68be" providerId="LiveId" clId="{0CDBC45E-F9A0-4BB8-93CC-DC1B0C8F65FD}" dt="2023-05-30T09:40:32.624" v="1216" actId="478"/>
          <ac:graphicFrameMkLst>
            <pc:docMk/>
            <pc:sldMk cId="1329577721" sldId="281"/>
            <ac:graphicFrameMk id="3" creationId="{E1A8E4CF-F03D-48C9-452C-C7312715E326}"/>
          </ac:graphicFrameMkLst>
        </pc:graphicFrameChg>
        <pc:graphicFrameChg chg="add del mod">
          <ac:chgData name="ספיר בן-דוד" userId="c806e4cf046f68be" providerId="LiveId" clId="{0CDBC45E-F9A0-4BB8-93CC-DC1B0C8F65FD}" dt="2023-05-30T09:41:13.806" v="1230" actId="113"/>
          <ac:graphicFrameMkLst>
            <pc:docMk/>
            <pc:sldMk cId="1329577721" sldId="281"/>
            <ac:graphicFrameMk id="4" creationId="{E1A8E4CF-F03D-48C9-452C-C7312715E326}"/>
          </ac:graphicFrameMkLst>
        </pc:graphicFrameChg>
        <pc:picChg chg="add del">
          <ac:chgData name="ספיר בן-דוד" userId="c806e4cf046f68be" providerId="LiveId" clId="{0CDBC45E-F9A0-4BB8-93CC-DC1B0C8F65FD}" dt="2023-05-29T12:48:41.669" v="1116" actId="26606"/>
          <ac:picMkLst>
            <pc:docMk/>
            <pc:sldMk cId="1329577721" sldId="281"/>
            <ac:picMk id="9" creationId="{BDFADFB3-3D44-49A8-AE3B-A87C61607F7E}"/>
          </ac:picMkLst>
        </pc:picChg>
        <pc:picChg chg="add del">
          <ac:chgData name="ספיר בן-דוד" userId="c806e4cf046f68be" providerId="LiveId" clId="{0CDBC45E-F9A0-4BB8-93CC-DC1B0C8F65FD}" dt="2023-05-29T12:48:41.669" v="1116" actId="26606"/>
          <ac:picMkLst>
            <pc:docMk/>
            <pc:sldMk cId="1329577721" sldId="281"/>
            <ac:picMk id="11" creationId="{BB912AE0-CAD9-4F8F-A2A2-BDF07D4EDD22}"/>
          </ac:picMkLst>
        </pc:picChg>
        <pc:picChg chg="add">
          <ac:chgData name="ספיר בן-דוד" userId="c806e4cf046f68be" providerId="LiveId" clId="{0CDBC45E-F9A0-4BB8-93CC-DC1B0C8F65FD}" dt="2023-05-29T12:48:41.669" v="1116" actId="26606"/>
          <ac:picMkLst>
            <pc:docMk/>
            <pc:sldMk cId="1329577721" sldId="281"/>
            <ac:picMk id="18" creationId="{BDFADFB3-3D44-49A8-AE3B-A87C61607F7E}"/>
          </ac:picMkLst>
        </pc:picChg>
        <pc:picChg chg="add">
          <ac:chgData name="ספיר בן-דוד" userId="c806e4cf046f68be" providerId="LiveId" clId="{0CDBC45E-F9A0-4BB8-93CC-DC1B0C8F65FD}" dt="2023-05-29T12:48:41.669" v="1116" actId="26606"/>
          <ac:picMkLst>
            <pc:docMk/>
            <pc:sldMk cId="1329577721" sldId="281"/>
            <ac:picMk id="20" creationId="{BB912AE0-CAD9-4F8F-A2A2-BDF07D4EDD22}"/>
          </ac:picMkLst>
        </pc:picChg>
      </pc:sldChg>
      <pc:sldChg chg="addSp delSp modSp add mod setBg delDesignElem">
        <pc:chgData name="ספיר בן-דוד" userId="c806e4cf046f68be" providerId="LiveId" clId="{0CDBC45E-F9A0-4BB8-93CC-DC1B0C8F65FD}" dt="2023-05-30T09:41:46.504" v="1240" actId="1076"/>
        <pc:sldMkLst>
          <pc:docMk/>
          <pc:sldMk cId="4172474290" sldId="282"/>
        </pc:sldMkLst>
        <pc:spChg chg="add mod">
          <ac:chgData name="ספיר בן-דוד" userId="c806e4cf046f68be" providerId="LiveId" clId="{0CDBC45E-F9A0-4BB8-93CC-DC1B0C8F65FD}" dt="2023-05-30T09:38:42.380" v="1208" actId="20577"/>
          <ac:spMkLst>
            <pc:docMk/>
            <pc:sldMk cId="4172474290" sldId="282"/>
            <ac:spMk id="3" creationId="{D21EE5C8-19D8-192A-6A9A-042224B12419}"/>
          </ac:spMkLst>
        </pc:spChg>
        <pc:spChg chg="add">
          <ac:chgData name="ספיר בן-דוד" userId="c806e4cf046f68be" providerId="LiveId" clId="{0CDBC45E-F9A0-4BB8-93CC-DC1B0C8F65FD}" dt="2023-05-29T12:49:22.801" v="1122" actId="26606"/>
          <ac:spMkLst>
            <pc:docMk/>
            <pc:sldMk cId="4172474290" sldId="282"/>
            <ac:spMk id="8" creationId="{8A0AE57C-30AD-4D4E-9855-B5FBEAD6619D}"/>
          </ac:spMkLst>
        </pc:spChg>
        <pc:spChg chg="del">
          <ac:chgData name="ספיר בן-דוד" userId="c806e4cf046f68be" providerId="LiveId" clId="{0CDBC45E-F9A0-4BB8-93CC-DC1B0C8F65FD}" dt="2023-05-26T11:11:50.754" v="61"/>
          <ac:spMkLst>
            <pc:docMk/>
            <pc:sldMk cId="4172474290" sldId="282"/>
            <ac:spMk id="13" creationId="{8A0AE57C-30AD-4D4E-9855-B5FBEAD6619D}"/>
          </ac:spMkLst>
        </pc:spChg>
        <pc:graphicFrameChg chg="add del mod">
          <ac:chgData name="ספיר בן-דוד" userId="c806e4cf046f68be" providerId="LiveId" clId="{0CDBC45E-F9A0-4BB8-93CC-DC1B0C8F65FD}" dt="2023-05-29T12:49:20.713" v="1120" actId="478"/>
          <ac:graphicFrameMkLst>
            <pc:docMk/>
            <pc:sldMk cId="4172474290" sldId="282"/>
            <ac:graphicFrameMk id="3" creationId="{0EFD6D52-116E-AA8D-4B97-A22F6349C8DD}"/>
          </ac:graphicFrameMkLst>
        </pc:graphicFrameChg>
        <pc:graphicFrameChg chg="add mod">
          <ac:chgData name="ספיר בן-דוד" userId="c806e4cf046f68be" providerId="LiveId" clId="{0CDBC45E-F9A0-4BB8-93CC-DC1B0C8F65FD}" dt="2023-05-30T09:41:46.504" v="1240" actId="1076"/>
          <ac:graphicFrameMkLst>
            <pc:docMk/>
            <pc:sldMk cId="4172474290" sldId="282"/>
            <ac:graphicFrameMk id="4" creationId="{0EFD6D52-116E-AA8D-4B97-A22F6349C8DD}"/>
          </ac:graphicFrameMkLst>
        </pc:graphicFrameChg>
        <pc:graphicFrameChg chg="del">
          <ac:chgData name="ספיר בן-דוד" userId="c806e4cf046f68be" providerId="LiveId" clId="{0CDBC45E-F9A0-4BB8-93CC-DC1B0C8F65FD}" dt="2023-05-26T11:12:03.304" v="62" actId="478"/>
          <ac:graphicFrameMkLst>
            <pc:docMk/>
            <pc:sldMk cId="4172474290" sldId="282"/>
            <ac:graphicFrameMk id="4" creationId="{E1A8E4CF-F03D-48C9-452C-C7312715E326}"/>
          </ac:graphicFrameMkLst>
        </pc:graphicFrameChg>
        <pc:picChg chg="add">
          <ac:chgData name="ספיר בן-דוד" userId="c806e4cf046f68be" providerId="LiveId" clId="{0CDBC45E-F9A0-4BB8-93CC-DC1B0C8F65FD}" dt="2023-05-29T12:49:22.801" v="1122" actId="26606"/>
          <ac:picMkLst>
            <pc:docMk/>
            <pc:sldMk cId="4172474290" sldId="282"/>
            <ac:picMk id="6" creationId="{BDFADFB3-3D44-49A8-AE3B-A87C61607F7E}"/>
          </ac:picMkLst>
        </pc:picChg>
        <pc:picChg chg="add">
          <ac:chgData name="ספיר בן-דוד" userId="c806e4cf046f68be" providerId="LiveId" clId="{0CDBC45E-F9A0-4BB8-93CC-DC1B0C8F65FD}" dt="2023-05-29T12:49:22.801" v="1122" actId="26606"/>
          <ac:picMkLst>
            <pc:docMk/>
            <pc:sldMk cId="4172474290" sldId="282"/>
            <ac:picMk id="7" creationId="{BB912AE0-CAD9-4F8F-A2A2-BDF07D4EDD22}"/>
          </ac:picMkLst>
        </pc:picChg>
        <pc:picChg chg="del">
          <ac:chgData name="ספיר בן-דוד" userId="c806e4cf046f68be" providerId="LiveId" clId="{0CDBC45E-F9A0-4BB8-93CC-DC1B0C8F65FD}" dt="2023-05-26T11:11:50.754" v="61"/>
          <ac:picMkLst>
            <pc:docMk/>
            <pc:sldMk cId="4172474290" sldId="282"/>
            <ac:picMk id="9" creationId="{BDFADFB3-3D44-49A8-AE3B-A87C61607F7E}"/>
          </ac:picMkLst>
        </pc:picChg>
        <pc:picChg chg="del">
          <ac:chgData name="ספיר בן-דוד" userId="c806e4cf046f68be" providerId="LiveId" clId="{0CDBC45E-F9A0-4BB8-93CC-DC1B0C8F65FD}" dt="2023-05-26T11:11:50.754" v="61"/>
          <ac:picMkLst>
            <pc:docMk/>
            <pc:sldMk cId="4172474290" sldId="282"/>
            <ac:picMk id="11" creationId="{BB912AE0-CAD9-4F8F-A2A2-BDF07D4EDD22}"/>
          </ac:picMkLst>
        </pc:picChg>
      </pc:sldChg>
      <pc:sldChg chg="addSp delSp modSp add mod setBg modShow">
        <pc:chgData name="ספיר בן-דוד" userId="c806e4cf046f68be" providerId="LiveId" clId="{0CDBC45E-F9A0-4BB8-93CC-DC1B0C8F65FD}" dt="2023-05-29T13:02:35.268" v="1186" actId="729"/>
        <pc:sldMkLst>
          <pc:docMk/>
          <pc:sldMk cId="1401323742" sldId="283"/>
        </pc:sldMkLst>
        <pc:spChg chg="add">
          <ac:chgData name="ספיר בן-דוד" userId="c806e4cf046f68be" providerId="LiveId" clId="{0CDBC45E-F9A0-4BB8-93CC-DC1B0C8F65FD}" dt="2023-05-29T12:49:32.828" v="1125" actId="26606"/>
          <ac:spMkLst>
            <pc:docMk/>
            <pc:sldMk cId="1401323742" sldId="283"/>
            <ac:spMk id="12" creationId="{8A0AE57C-30AD-4D4E-9855-B5FBEAD6619D}"/>
          </ac:spMkLst>
        </pc:spChg>
        <pc:graphicFrameChg chg="del">
          <ac:chgData name="ספיר בן-דוד" userId="c806e4cf046f68be" providerId="LiveId" clId="{0CDBC45E-F9A0-4BB8-93CC-DC1B0C8F65FD}" dt="2023-05-26T11:13:43.396" v="75" actId="478"/>
          <ac:graphicFrameMkLst>
            <pc:docMk/>
            <pc:sldMk cId="1401323742" sldId="283"/>
            <ac:graphicFrameMk id="3" creationId="{0EFD6D52-116E-AA8D-4B97-A22F6349C8DD}"/>
          </ac:graphicFrameMkLst>
        </pc:graphicFrameChg>
        <pc:graphicFrameChg chg="add mod">
          <ac:chgData name="ספיר בן-דוד" userId="c806e4cf046f68be" providerId="LiveId" clId="{0CDBC45E-F9A0-4BB8-93CC-DC1B0C8F65FD}" dt="2023-05-29T12:53:31.340" v="1179" actId="108"/>
          <ac:graphicFrameMkLst>
            <pc:docMk/>
            <pc:sldMk cId="1401323742" sldId="283"/>
            <ac:graphicFrameMk id="3" creationId="{4A490A2B-8D0A-F81C-CB8B-D85FCD876C6A}"/>
          </ac:graphicFrameMkLst>
        </pc:graphicFrameChg>
        <pc:graphicFrameChg chg="add del mod">
          <ac:chgData name="ספיר בן-דוד" userId="c806e4cf046f68be" providerId="LiveId" clId="{0CDBC45E-F9A0-4BB8-93CC-DC1B0C8F65FD}" dt="2023-05-29T12:49:30.960" v="1123" actId="478"/>
          <ac:graphicFrameMkLst>
            <pc:docMk/>
            <pc:sldMk cId="1401323742" sldId="283"/>
            <ac:graphicFrameMk id="4" creationId="{4A490A2B-8D0A-F81C-CB8B-D85FCD876C6A}"/>
          </ac:graphicFrameMkLst>
        </pc:graphicFrameChg>
        <pc:picChg chg="add">
          <ac:chgData name="ספיר בן-דוד" userId="c806e4cf046f68be" providerId="LiveId" clId="{0CDBC45E-F9A0-4BB8-93CC-DC1B0C8F65FD}" dt="2023-05-29T12:49:32.828" v="1125" actId="26606"/>
          <ac:picMkLst>
            <pc:docMk/>
            <pc:sldMk cId="1401323742" sldId="283"/>
            <ac:picMk id="8" creationId="{BDFADFB3-3D44-49A8-AE3B-A87C61607F7E}"/>
          </ac:picMkLst>
        </pc:picChg>
        <pc:picChg chg="add">
          <ac:chgData name="ספיר בן-דוד" userId="c806e4cf046f68be" providerId="LiveId" clId="{0CDBC45E-F9A0-4BB8-93CC-DC1B0C8F65FD}" dt="2023-05-29T12:49:32.828" v="1125" actId="26606"/>
          <ac:picMkLst>
            <pc:docMk/>
            <pc:sldMk cId="1401323742" sldId="283"/>
            <ac:picMk id="10" creationId="{BB912AE0-CAD9-4F8F-A2A2-BDF07D4EDD22}"/>
          </ac:picMkLst>
        </pc:picChg>
      </pc:sldChg>
      <pc:sldChg chg="new del">
        <pc:chgData name="ספיר בן-דוד" userId="c806e4cf046f68be" providerId="LiveId" clId="{0CDBC45E-F9A0-4BB8-93CC-DC1B0C8F65FD}" dt="2023-05-26T11:19:58.922" v="107" actId="47"/>
        <pc:sldMkLst>
          <pc:docMk/>
          <pc:sldMk cId="58700070" sldId="284"/>
        </pc:sldMkLst>
      </pc:sldChg>
      <pc:sldChg chg="addSp delSp modSp add mod setBg delAnim modAnim">
        <pc:chgData name="ספיר בן-דוד" userId="c806e4cf046f68be" providerId="LiveId" clId="{0CDBC45E-F9A0-4BB8-93CC-DC1B0C8F65FD}" dt="2023-05-27T12:25:57.337" v="1065" actId="1076"/>
        <pc:sldMkLst>
          <pc:docMk/>
          <pc:sldMk cId="3211742142" sldId="285"/>
        </pc:sldMkLst>
        <pc:spChg chg="mod">
          <ac:chgData name="ספיר בן-דוד" userId="c806e4cf046f68be" providerId="LiveId" clId="{0CDBC45E-F9A0-4BB8-93CC-DC1B0C8F65FD}" dt="2023-05-27T11:38:15.786" v="1002" actId="1076"/>
          <ac:spMkLst>
            <pc:docMk/>
            <pc:sldMk cId="3211742142" sldId="285"/>
            <ac:spMk id="2" creationId="{C702A9D2-4D28-8467-5EF8-223FC3FB9625}"/>
          </ac:spMkLst>
        </pc:spChg>
        <pc:spChg chg="del">
          <ac:chgData name="ספיר בן-דוד" userId="c806e4cf046f68be" providerId="LiveId" clId="{0CDBC45E-F9A0-4BB8-93CC-DC1B0C8F65FD}" dt="2023-05-26T11:20:04.075" v="108" actId="478"/>
          <ac:spMkLst>
            <pc:docMk/>
            <pc:sldMk cId="3211742142" sldId="285"/>
            <ac:spMk id="3" creationId="{F8705C9D-4362-3C2E-7341-F6A10CF729E4}"/>
          </ac:spMkLst>
        </pc:spChg>
        <pc:spChg chg="add del mod">
          <ac:chgData name="ספיר בן-דוד" userId="c806e4cf046f68be" providerId="LiveId" clId="{0CDBC45E-F9A0-4BB8-93CC-DC1B0C8F65FD}" dt="2023-05-26T11:20:09.468" v="112" actId="478"/>
          <ac:spMkLst>
            <pc:docMk/>
            <pc:sldMk cId="3211742142" sldId="285"/>
            <ac:spMk id="5" creationId="{07F98223-8E9C-CD65-278C-1EB941D7A262}"/>
          </ac:spMkLst>
        </pc:spChg>
        <pc:spChg chg="add mod">
          <ac:chgData name="ספיר בן-דוד" userId="c806e4cf046f68be" providerId="LiveId" clId="{0CDBC45E-F9A0-4BB8-93CC-DC1B0C8F65FD}" dt="2023-05-27T11:38:12.777" v="1001" actId="1076"/>
          <ac:spMkLst>
            <pc:docMk/>
            <pc:sldMk cId="3211742142" sldId="285"/>
            <ac:spMk id="6" creationId="{50B16C91-60C1-BDBF-6B9F-175D669DE190}"/>
          </ac:spMkLst>
        </pc:spChg>
        <pc:spChg chg="add del">
          <ac:chgData name="ספיר בן-דוד" userId="c806e4cf046f68be" providerId="LiveId" clId="{0CDBC45E-F9A0-4BB8-93CC-DC1B0C8F65FD}" dt="2023-05-26T11:21:08.747" v="119" actId="26606"/>
          <ac:spMkLst>
            <pc:docMk/>
            <pc:sldMk cId="3211742142" sldId="285"/>
            <ac:spMk id="7" creationId="{5369A695-798F-4885-AFD8-79E77718CFDA}"/>
          </ac:spMkLst>
        </pc:spChg>
        <pc:spChg chg="add del">
          <ac:chgData name="ספיר בן-דוד" userId="c806e4cf046f68be" providerId="LiveId" clId="{0CDBC45E-F9A0-4BB8-93CC-DC1B0C8F65FD}" dt="2023-05-26T11:21:08.747" v="119" actId="26606"/>
          <ac:spMkLst>
            <pc:docMk/>
            <pc:sldMk cId="3211742142" sldId="285"/>
            <ac:spMk id="9" creationId="{F2E071F9-F15E-48F8-9B0B-FF5D86811BD2}"/>
          </ac:spMkLst>
        </pc:spChg>
        <pc:picChg chg="add mod">
          <ac:chgData name="ספיר בן-דוד" userId="c806e4cf046f68be" providerId="LiveId" clId="{0CDBC45E-F9A0-4BB8-93CC-DC1B0C8F65FD}" dt="2023-05-27T12:25:57.337" v="1065" actId="1076"/>
          <ac:picMkLst>
            <pc:docMk/>
            <pc:sldMk cId="3211742142" sldId="285"/>
            <ac:picMk id="3" creationId="{374B31BF-1620-2B2C-75B8-64B1295891A0}"/>
          </ac:picMkLst>
        </pc:picChg>
        <pc:picChg chg="del">
          <ac:chgData name="ספיר בן-דוד" userId="c806e4cf046f68be" providerId="LiveId" clId="{0CDBC45E-F9A0-4BB8-93CC-DC1B0C8F65FD}" dt="2023-05-26T11:20:10.275" v="113" actId="478"/>
          <ac:picMkLst>
            <pc:docMk/>
            <pc:sldMk cId="3211742142" sldId="285"/>
            <ac:picMk id="8" creationId="{5254C718-0F2B-22DD-30DF-CCBE1CDEA720}"/>
          </ac:picMkLst>
        </pc:picChg>
      </pc:sldChg>
      <pc:sldChg chg="modSp new del mod">
        <pc:chgData name="ספיר בן-דוד" userId="c806e4cf046f68be" providerId="LiveId" clId="{0CDBC45E-F9A0-4BB8-93CC-DC1B0C8F65FD}" dt="2023-05-26T11:25:39.588" v="157" actId="47"/>
        <pc:sldMkLst>
          <pc:docMk/>
          <pc:sldMk cId="1277849004" sldId="286"/>
        </pc:sldMkLst>
        <pc:spChg chg="mod">
          <ac:chgData name="ספיר בן-דוד" userId="c806e4cf046f68be" providerId="LiveId" clId="{0CDBC45E-F9A0-4BB8-93CC-DC1B0C8F65FD}" dt="2023-05-26T11:25:29.443" v="154"/>
          <ac:spMkLst>
            <pc:docMk/>
            <pc:sldMk cId="1277849004" sldId="286"/>
            <ac:spMk id="2" creationId="{4C44B6FE-9F5A-CEBF-4EA7-1C23269A31EC}"/>
          </ac:spMkLst>
        </pc:spChg>
      </pc:sldChg>
      <pc:sldChg chg="addSp delSp modSp add mod setBg delDesignElem modShow">
        <pc:chgData name="ספיר בן-דוד" userId="c806e4cf046f68be" providerId="LiveId" clId="{0CDBC45E-F9A0-4BB8-93CC-DC1B0C8F65FD}" dt="2023-05-29T13:25:43.040" v="1189" actId="729"/>
        <pc:sldMkLst>
          <pc:docMk/>
          <pc:sldMk cId="3326043655" sldId="287"/>
        </pc:sldMkLst>
        <pc:spChg chg="mod">
          <ac:chgData name="ספיר בן-דוד" userId="c806e4cf046f68be" providerId="LiveId" clId="{0CDBC45E-F9A0-4BB8-93CC-DC1B0C8F65FD}" dt="2023-05-26T11:25:43.441" v="158"/>
          <ac:spMkLst>
            <pc:docMk/>
            <pc:sldMk cId="3326043655" sldId="287"/>
            <ac:spMk id="2" creationId="{C61CAA43-6FE6-1926-93FA-B61CC59F1E09}"/>
          </ac:spMkLst>
        </pc:spChg>
        <pc:spChg chg="mod">
          <ac:chgData name="ספיר בן-דוד" userId="c806e4cf046f68be" providerId="LiveId" clId="{0CDBC45E-F9A0-4BB8-93CC-DC1B0C8F65FD}" dt="2023-05-26T11:27:46.268" v="175" actId="20577"/>
          <ac:spMkLst>
            <pc:docMk/>
            <pc:sldMk cId="3326043655" sldId="287"/>
            <ac:spMk id="7" creationId="{D4E36455-C984-C7A6-6057-FB8D0D3782D2}"/>
          </ac:spMkLst>
        </pc:spChg>
        <pc:spChg chg="del">
          <ac:chgData name="ספיר בן-דוד" userId="c806e4cf046f68be" providerId="LiveId" clId="{0CDBC45E-F9A0-4BB8-93CC-DC1B0C8F65FD}" dt="2023-05-26T11:25:34.750" v="156"/>
          <ac:spMkLst>
            <pc:docMk/>
            <pc:sldMk cId="3326043655" sldId="287"/>
            <ac:spMk id="15" creationId="{8A0AE57C-30AD-4D4E-9855-B5FBEAD6619D}"/>
          </ac:spMkLst>
        </pc:spChg>
        <pc:graphicFrameChg chg="add del mod">
          <ac:chgData name="ספיר בן-דוד" userId="c806e4cf046f68be" providerId="LiveId" clId="{0CDBC45E-F9A0-4BB8-93CC-DC1B0C8F65FD}" dt="2023-05-29T12:50:24.254" v="1132" actId="478"/>
          <ac:graphicFrameMkLst>
            <pc:docMk/>
            <pc:sldMk cId="3326043655" sldId="287"/>
            <ac:graphicFrameMk id="3" creationId="{381E9EFD-5CCC-5EDD-84B7-2210F61B96EC}"/>
          </ac:graphicFrameMkLst>
        </pc:graphicFrameChg>
        <pc:graphicFrameChg chg="add mod">
          <ac:chgData name="ספיר בן-דוד" userId="c806e4cf046f68be" providerId="LiveId" clId="{0CDBC45E-F9A0-4BB8-93CC-DC1B0C8F65FD}" dt="2023-05-29T12:53:39.990" v="1181" actId="108"/>
          <ac:graphicFrameMkLst>
            <pc:docMk/>
            <pc:sldMk cId="3326043655" sldId="287"/>
            <ac:graphicFrameMk id="4" creationId="{381E9EFD-5CCC-5EDD-84B7-2210F61B96EC}"/>
          </ac:graphicFrameMkLst>
        </pc:graphicFrameChg>
        <pc:graphicFrameChg chg="del">
          <ac:chgData name="ספיר בן-דוד" userId="c806e4cf046f68be" providerId="LiveId" clId="{0CDBC45E-F9A0-4BB8-93CC-DC1B0C8F65FD}" dt="2023-05-26T11:25:55.414" v="160" actId="478"/>
          <ac:graphicFrameMkLst>
            <pc:docMk/>
            <pc:sldMk cId="3326043655" sldId="287"/>
            <ac:graphicFrameMk id="6" creationId="{DA2D668C-F791-8BA2-7E36-61CF7F5B32BB}"/>
          </ac:graphicFrameMkLst>
        </pc:graphicFrameChg>
        <pc:picChg chg="del">
          <ac:chgData name="ספיר בן-דוד" userId="c806e4cf046f68be" providerId="LiveId" clId="{0CDBC45E-F9A0-4BB8-93CC-DC1B0C8F65FD}" dt="2023-05-26T11:25:34.750" v="156"/>
          <ac:picMkLst>
            <pc:docMk/>
            <pc:sldMk cId="3326043655" sldId="287"/>
            <ac:picMk id="11" creationId="{BDFADFB3-3D44-49A8-AE3B-A87C61607F7E}"/>
          </ac:picMkLst>
        </pc:picChg>
        <pc:picChg chg="del">
          <ac:chgData name="ספיר בן-דוד" userId="c806e4cf046f68be" providerId="LiveId" clId="{0CDBC45E-F9A0-4BB8-93CC-DC1B0C8F65FD}" dt="2023-05-26T11:25:34.750" v="156"/>
          <ac:picMkLst>
            <pc:docMk/>
            <pc:sldMk cId="3326043655" sldId="287"/>
            <ac:picMk id="13" creationId="{BB912AE0-CAD9-4F8F-A2A2-BDF07D4EDD22}"/>
          </ac:picMkLst>
        </pc:picChg>
      </pc:sldChg>
      <pc:sldChg chg="addSp modSp add del mod">
        <pc:chgData name="ספיר בן-דוד" userId="c806e4cf046f68be" providerId="LiveId" clId="{0CDBC45E-F9A0-4BB8-93CC-DC1B0C8F65FD}" dt="2023-05-30T17:36:23.688" v="1497" actId="12"/>
        <pc:sldMkLst>
          <pc:docMk/>
          <pc:sldMk cId="1580220670" sldId="288"/>
        </pc:sldMkLst>
        <pc:spChg chg="mod">
          <ac:chgData name="ספיר בן-דוד" userId="c806e4cf046f68be" providerId="LiveId" clId="{0CDBC45E-F9A0-4BB8-93CC-DC1B0C8F65FD}" dt="2023-05-30T17:36:00.258" v="1491" actId="1076"/>
          <ac:spMkLst>
            <pc:docMk/>
            <pc:sldMk cId="1580220670" sldId="288"/>
            <ac:spMk id="2" creationId="{C702A9D2-4D28-8467-5EF8-223FC3FB9625}"/>
          </ac:spMkLst>
        </pc:spChg>
        <pc:spChg chg="add mod">
          <ac:chgData name="ספיר בן-דוד" userId="c806e4cf046f68be" providerId="LiveId" clId="{0CDBC45E-F9A0-4BB8-93CC-DC1B0C8F65FD}" dt="2023-05-30T17:36:23.688" v="1497" actId="12"/>
          <ac:spMkLst>
            <pc:docMk/>
            <pc:sldMk cId="1580220670" sldId="288"/>
            <ac:spMk id="3" creationId="{2886311E-242E-3C73-E0B7-99AB5C0AAC0D}"/>
          </ac:spMkLst>
        </pc:spChg>
      </pc:sldChg>
      <pc:sldChg chg="addSp delSp modSp add mod setBg delDesignElem modShow">
        <pc:chgData name="ספיר בן-דוד" userId="c806e4cf046f68be" providerId="LiveId" clId="{0CDBC45E-F9A0-4BB8-93CC-DC1B0C8F65FD}" dt="2023-05-29T13:26:43.158" v="1191" actId="729"/>
        <pc:sldMkLst>
          <pc:docMk/>
          <pc:sldMk cId="4021733303" sldId="289"/>
        </pc:sldMkLst>
        <pc:spChg chg="add mod">
          <ac:chgData name="ספיר בן-דוד" userId="c806e4cf046f68be" providerId="LiveId" clId="{0CDBC45E-F9A0-4BB8-93CC-DC1B0C8F65FD}" dt="2023-05-27T11:50:09.636" v="1052" actId="26606"/>
          <ac:spMkLst>
            <pc:docMk/>
            <pc:sldMk cId="4021733303" sldId="289"/>
            <ac:spMk id="4" creationId="{690434B8-7EA2-5518-81A3-91CDA720B6F5}"/>
          </ac:spMkLst>
        </pc:spChg>
        <pc:spChg chg="add del">
          <ac:chgData name="ספיר בן-דוד" userId="c806e4cf046f68be" providerId="LiveId" clId="{0CDBC45E-F9A0-4BB8-93CC-DC1B0C8F65FD}" dt="2023-05-27T11:50:09.636" v="1052" actId="26606"/>
          <ac:spMkLst>
            <pc:docMk/>
            <pc:sldMk cId="4021733303" sldId="289"/>
            <ac:spMk id="12" creationId="{8A0AE57C-30AD-4D4E-9855-B5FBEAD6619D}"/>
          </ac:spMkLst>
        </pc:spChg>
        <pc:spChg chg="del">
          <ac:chgData name="ספיר בן-דוד" userId="c806e4cf046f68be" providerId="LiveId" clId="{0CDBC45E-F9A0-4BB8-93CC-DC1B0C8F65FD}" dt="2023-05-26T11:36:51.231" v="204"/>
          <ac:spMkLst>
            <pc:docMk/>
            <pc:sldMk cId="4021733303" sldId="289"/>
            <ac:spMk id="15" creationId="{8A0AE57C-30AD-4D4E-9855-B5FBEAD6619D}"/>
          </ac:spMkLst>
        </pc:spChg>
        <pc:spChg chg="add del">
          <ac:chgData name="ספיר בן-דוד" userId="c806e4cf046f68be" providerId="LiveId" clId="{0CDBC45E-F9A0-4BB8-93CC-DC1B0C8F65FD}" dt="2023-05-29T12:51:08.354" v="1141" actId="26606"/>
          <ac:spMkLst>
            <pc:docMk/>
            <pc:sldMk cId="4021733303" sldId="289"/>
            <ac:spMk id="21" creationId="{8A0AE57C-30AD-4D4E-9855-B5FBEAD6619D}"/>
          </ac:spMkLst>
        </pc:spChg>
        <pc:spChg chg="add">
          <ac:chgData name="ספיר בן-דוד" userId="c806e4cf046f68be" providerId="LiveId" clId="{0CDBC45E-F9A0-4BB8-93CC-DC1B0C8F65FD}" dt="2023-05-29T12:51:08.354" v="1141" actId="26606"/>
          <ac:spMkLst>
            <pc:docMk/>
            <pc:sldMk cId="4021733303" sldId="289"/>
            <ac:spMk id="30" creationId="{8A0AE57C-30AD-4D4E-9855-B5FBEAD6619D}"/>
          </ac:spMkLst>
        </pc:spChg>
        <pc:graphicFrameChg chg="add del mod">
          <ac:chgData name="ספיר בן-דוד" userId="c806e4cf046f68be" providerId="LiveId" clId="{0CDBC45E-F9A0-4BB8-93CC-DC1B0C8F65FD}" dt="2023-05-29T12:53:48.857" v="1183" actId="108"/>
          <ac:graphicFrameMkLst>
            <pc:docMk/>
            <pc:sldMk cId="4021733303" sldId="289"/>
            <ac:graphicFrameMk id="3" creationId="{9C743234-B702-B44C-E096-F16DE3E71B30}"/>
          </ac:graphicFrameMkLst>
        </pc:graphicFrameChg>
        <pc:graphicFrameChg chg="add del mod">
          <ac:chgData name="ספיר בן-דוד" userId="c806e4cf046f68be" providerId="LiveId" clId="{0CDBC45E-F9A0-4BB8-93CC-DC1B0C8F65FD}" dt="2023-05-29T12:51:01.633" v="1139" actId="478"/>
          <ac:graphicFrameMkLst>
            <pc:docMk/>
            <pc:sldMk cId="4021733303" sldId="289"/>
            <ac:graphicFrameMk id="5" creationId="{9C743234-B702-B44C-E096-F16DE3E71B30}"/>
          </ac:graphicFrameMkLst>
        </pc:graphicFrameChg>
        <pc:graphicFrameChg chg="del">
          <ac:chgData name="ספיר בן-דוד" userId="c806e4cf046f68be" providerId="LiveId" clId="{0CDBC45E-F9A0-4BB8-93CC-DC1B0C8F65FD}" dt="2023-05-26T11:36:53.353" v="205" actId="478"/>
          <ac:graphicFrameMkLst>
            <pc:docMk/>
            <pc:sldMk cId="4021733303" sldId="289"/>
            <ac:graphicFrameMk id="6" creationId="{05197103-586D-41C5-FA57-D1F38E29D84A}"/>
          </ac:graphicFrameMkLst>
        </pc:graphicFrameChg>
        <pc:picChg chg="add del">
          <ac:chgData name="ספיר בן-דוד" userId="c806e4cf046f68be" providerId="LiveId" clId="{0CDBC45E-F9A0-4BB8-93CC-DC1B0C8F65FD}" dt="2023-05-27T11:50:09.636" v="1052" actId="26606"/>
          <ac:picMkLst>
            <pc:docMk/>
            <pc:sldMk cId="4021733303" sldId="289"/>
            <ac:picMk id="8" creationId="{BDFADFB3-3D44-49A8-AE3B-A87C61607F7E}"/>
          </ac:picMkLst>
        </pc:picChg>
        <pc:picChg chg="add del">
          <ac:chgData name="ספיר בן-דוד" userId="c806e4cf046f68be" providerId="LiveId" clId="{0CDBC45E-F9A0-4BB8-93CC-DC1B0C8F65FD}" dt="2023-05-27T11:50:09.636" v="1052" actId="26606"/>
          <ac:picMkLst>
            <pc:docMk/>
            <pc:sldMk cId="4021733303" sldId="289"/>
            <ac:picMk id="10" creationId="{BB912AE0-CAD9-4F8F-A2A2-BDF07D4EDD22}"/>
          </ac:picMkLst>
        </pc:picChg>
        <pc:picChg chg="del">
          <ac:chgData name="ספיר בן-דוד" userId="c806e4cf046f68be" providerId="LiveId" clId="{0CDBC45E-F9A0-4BB8-93CC-DC1B0C8F65FD}" dt="2023-05-26T11:36:51.231" v="204"/>
          <ac:picMkLst>
            <pc:docMk/>
            <pc:sldMk cId="4021733303" sldId="289"/>
            <ac:picMk id="11" creationId="{BDFADFB3-3D44-49A8-AE3B-A87C61607F7E}"/>
          </ac:picMkLst>
        </pc:picChg>
        <pc:picChg chg="del">
          <ac:chgData name="ספיר בן-דוד" userId="c806e4cf046f68be" providerId="LiveId" clId="{0CDBC45E-F9A0-4BB8-93CC-DC1B0C8F65FD}" dt="2023-05-26T11:36:51.231" v="204"/>
          <ac:picMkLst>
            <pc:docMk/>
            <pc:sldMk cId="4021733303" sldId="289"/>
            <ac:picMk id="13" creationId="{BB912AE0-CAD9-4F8F-A2A2-BDF07D4EDD22}"/>
          </ac:picMkLst>
        </pc:picChg>
        <pc:picChg chg="add del">
          <ac:chgData name="ספיר בן-דוד" userId="c806e4cf046f68be" providerId="LiveId" clId="{0CDBC45E-F9A0-4BB8-93CC-DC1B0C8F65FD}" dt="2023-05-29T12:51:08.354" v="1141" actId="26606"/>
          <ac:picMkLst>
            <pc:docMk/>
            <pc:sldMk cId="4021733303" sldId="289"/>
            <ac:picMk id="17" creationId="{BDFADFB3-3D44-49A8-AE3B-A87C61607F7E}"/>
          </ac:picMkLst>
        </pc:picChg>
        <pc:picChg chg="add del">
          <ac:chgData name="ספיר בן-דוד" userId="c806e4cf046f68be" providerId="LiveId" clId="{0CDBC45E-F9A0-4BB8-93CC-DC1B0C8F65FD}" dt="2023-05-29T12:51:08.354" v="1141" actId="26606"/>
          <ac:picMkLst>
            <pc:docMk/>
            <pc:sldMk cId="4021733303" sldId="289"/>
            <ac:picMk id="19" creationId="{BB912AE0-CAD9-4F8F-A2A2-BDF07D4EDD22}"/>
          </ac:picMkLst>
        </pc:picChg>
        <pc:picChg chg="add">
          <ac:chgData name="ספיר בן-דוד" userId="c806e4cf046f68be" providerId="LiveId" clId="{0CDBC45E-F9A0-4BB8-93CC-DC1B0C8F65FD}" dt="2023-05-29T12:51:08.354" v="1141" actId="26606"/>
          <ac:picMkLst>
            <pc:docMk/>
            <pc:sldMk cId="4021733303" sldId="289"/>
            <ac:picMk id="26" creationId="{BDFADFB3-3D44-49A8-AE3B-A87C61607F7E}"/>
          </ac:picMkLst>
        </pc:picChg>
        <pc:picChg chg="add">
          <ac:chgData name="ספיר בן-דוד" userId="c806e4cf046f68be" providerId="LiveId" clId="{0CDBC45E-F9A0-4BB8-93CC-DC1B0C8F65FD}" dt="2023-05-29T12:51:08.354" v="1141" actId="26606"/>
          <ac:picMkLst>
            <pc:docMk/>
            <pc:sldMk cId="4021733303" sldId="289"/>
            <ac:picMk id="28" creationId="{BB912AE0-CAD9-4F8F-A2A2-BDF07D4EDD22}"/>
          </ac:picMkLst>
        </pc:picChg>
      </pc:sldChg>
      <pc:sldChg chg="addSp delSp modSp add mod setBg delDesignElem modShow">
        <pc:chgData name="ספיר בן-דוד" userId="c806e4cf046f68be" providerId="LiveId" clId="{0CDBC45E-F9A0-4BB8-93CC-DC1B0C8F65FD}" dt="2023-05-29T12:53:52.660" v="1185" actId="108"/>
        <pc:sldMkLst>
          <pc:docMk/>
          <pc:sldMk cId="1574383574" sldId="290"/>
        </pc:sldMkLst>
        <pc:spChg chg="mod">
          <ac:chgData name="ספיר בן-דוד" userId="c806e4cf046f68be" providerId="LiveId" clId="{0CDBC45E-F9A0-4BB8-93CC-DC1B0C8F65FD}" dt="2023-05-26T11:39:55.358" v="237"/>
          <ac:spMkLst>
            <pc:docMk/>
            <pc:sldMk cId="1574383574" sldId="290"/>
            <ac:spMk id="2" creationId="{C61CAA43-6FE6-1926-93FA-B61CC59F1E09}"/>
          </ac:spMkLst>
        </pc:spChg>
        <pc:spChg chg="add mod">
          <ac:chgData name="ספיר בן-דוד" userId="c806e4cf046f68be" providerId="LiveId" clId="{0CDBC45E-F9A0-4BB8-93CC-DC1B0C8F65FD}" dt="2023-05-26T11:41:37.784" v="251"/>
          <ac:spMkLst>
            <pc:docMk/>
            <pc:sldMk cId="1574383574" sldId="290"/>
            <ac:spMk id="5" creationId="{D6C1CB59-0247-D6BB-9DF8-1967CC2350E0}"/>
          </ac:spMkLst>
        </pc:spChg>
        <pc:spChg chg="del">
          <ac:chgData name="ספיר בן-דוד" userId="c806e4cf046f68be" providerId="LiveId" clId="{0CDBC45E-F9A0-4BB8-93CC-DC1B0C8F65FD}" dt="2023-05-26T11:39:17.533" v="218"/>
          <ac:spMkLst>
            <pc:docMk/>
            <pc:sldMk cId="1574383574" sldId="290"/>
            <ac:spMk id="12" creationId="{8A0AE57C-30AD-4D4E-9855-B5FBEAD6619D}"/>
          </ac:spMkLst>
        </pc:spChg>
        <pc:spChg chg="add">
          <ac:chgData name="ספיר בן-דוד" userId="c806e4cf046f68be" providerId="LiveId" clId="{0CDBC45E-F9A0-4BB8-93CC-DC1B0C8F65FD}" dt="2023-05-26T11:40:06.719" v="240" actId="26606"/>
          <ac:spMkLst>
            <pc:docMk/>
            <pc:sldMk cId="1574383574" sldId="290"/>
            <ac:spMk id="13" creationId="{8A0AE57C-30AD-4D4E-9855-B5FBEAD6619D}"/>
          </ac:spMkLst>
        </pc:spChg>
        <pc:graphicFrameChg chg="del">
          <ac:chgData name="ספיר בן-דוד" userId="c806e4cf046f68be" providerId="LiveId" clId="{0CDBC45E-F9A0-4BB8-93CC-DC1B0C8F65FD}" dt="2023-05-26T11:39:57.152" v="238" actId="478"/>
          <ac:graphicFrameMkLst>
            <pc:docMk/>
            <pc:sldMk cId="1574383574" sldId="290"/>
            <ac:graphicFrameMk id="3" creationId="{9C743234-B702-B44C-E096-F16DE3E71B30}"/>
          </ac:graphicFrameMkLst>
        </pc:graphicFrameChg>
        <pc:graphicFrameChg chg="add mod">
          <ac:chgData name="ספיר בן-דוד" userId="c806e4cf046f68be" providerId="LiveId" clId="{0CDBC45E-F9A0-4BB8-93CC-DC1B0C8F65FD}" dt="2023-05-29T12:53:52.660" v="1185" actId="108"/>
          <ac:graphicFrameMkLst>
            <pc:docMk/>
            <pc:sldMk cId="1574383574" sldId="290"/>
            <ac:graphicFrameMk id="3" creationId="{D4845BA8-ECF9-7B71-7F1D-59D4E4B4F878}"/>
          </ac:graphicFrameMkLst>
        </pc:graphicFrameChg>
        <pc:graphicFrameChg chg="add del mod">
          <ac:chgData name="ספיר בן-דוד" userId="c806e4cf046f68be" providerId="LiveId" clId="{0CDBC45E-F9A0-4BB8-93CC-DC1B0C8F65FD}" dt="2023-05-29T12:51:13.733" v="1142" actId="478"/>
          <ac:graphicFrameMkLst>
            <pc:docMk/>
            <pc:sldMk cId="1574383574" sldId="290"/>
            <ac:graphicFrameMk id="4" creationId="{D4845BA8-ECF9-7B71-7F1D-59D4E4B4F878}"/>
          </ac:graphicFrameMkLst>
        </pc:graphicFrameChg>
        <pc:picChg chg="del">
          <ac:chgData name="ספיר בן-דוד" userId="c806e4cf046f68be" providerId="LiveId" clId="{0CDBC45E-F9A0-4BB8-93CC-DC1B0C8F65FD}" dt="2023-05-26T11:39:17.533" v="218"/>
          <ac:picMkLst>
            <pc:docMk/>
            <pc:sldMk cId="1574383574" sldId="290"/>
            <ac:picMk id="8" creationId="{BDFADFB3-3D44-49A8-AE3B-A87C61607F7E}"/>
          </ac:picMkLst>
        </pc:picChg>
        <pc:picChg chg="add">
          <ac:chgData name="ספיר בן-דוד" userId="c806e4cf046f68be" providerId="LiveId" clId="{0CDBC45E-F9A0-4BB8-93CC-DC1B0C8F65FD}" dt="2023-05-26T11:40:06.719" v="240" actId="26606"/>
          <ac:picMkLst>
            <pc:docMk/>
            <pc:sldMk cId="1574383574" sldId="290"/>
            <ac:picMk id="9" creationId="{BDFADFB3-3D44-49A8-AE3B-A87C61607F7E}"/>
          </ac:picMkLst>
        </pc:picChg>
        <pc:picChg chg="del">
          <ac:chgData name="ספיר בן-דוד" userId="c806e4cf046f68be" providerId="LiveId" clId="{0CDBC45E-F9A0-4BB8-93CC-DC1B0C8F65FD}" dt="2023-05-26T11:39:17.533" v="218"/>
          <ac:picMkLst>
            <pc:docMk/>
            <pc:sldMk cId="1574383574" sldId="290"/>
            <ac:picMk id="10" creationId="{BB912AE0-CAD9-4F8F-A2A2-BDF07D4EDD22}"/>
          </ac:picMkLst>
        </pc:picChg>
        <pc:picChg chg="add">
          <ac:chgData name="ספיר בן-דוד" userId="c806e4cf046f68be" providerId="LiveId" clId="{0CDBC45E-F9A0-4BB8-93CC-DC1B0C8F65FD}" dt="2023-05-26T11:40:06.719" v="240" actId="26606"/>
          <ac:picMkLst>
            <pc:docMk/>
            <pc:sldMk cId="1574383574" sldId="290"/>
            <ac:picMk id="11" creationId="{BB912AE0-CAD9-4F8F-A2A2-BDF07D4EDD22}"/>
          </ac:picMkLst>
        </pc:picChg>
      </pc:sldChg>
      <pc:sldChg chg="modSp new mod modShow">
        <pc:chgData name="ספיר בן-דוד" userId="c806e4cf046f68be" providerId="LiveId" clId="{0CDBC45E-F9A0-4BB8-93CC-DC1B0C8F65FD}" dt="2023-05-30T11:44:19.061" v="1323" actId="20577"/>
        <pc:sldMkLst>
          <pc:docMk/>
          <pc:sldMk cId="2309769616" sldId="291"/>
        </pc:sldMkLst>
        <pc:spChg chg="mod">
          <ac:chgData name="ספיר בן-דוד" userId="c806e4cf046f68be" providerId="LiveId" clId="{0CDBC45E-F9A0-4BB8-93CC-DC1B0C8F65FD}" dt="2023-05-26T11:43:16.045" v="271" actId="313"/>
          <ac:spMkLst>
            <pc:docMk/>
            <pc:sldMk cId="2309769616" sldId="291"/>
            <ac:spMk id="2" creationId="{CB3DB4CB-0A43-C49E-A787-95342B85ACE3}"/>
          </ac:spMkLst>
        </pc:spChg>
        <pc:spChg chg="mod">
          <ac:chgData name="ספיר בן-דוד" userId="c806e4cf046f68be" providerId="LiveId" clId="{0CDBC45E-F9A0-4BB8-93CC-DC1B0C8F65FD}" dt="2023-05-30T11:44:19.061" v="1323" actId="20577"/>
          <ac:spMkLst>
            <pc:docMk/>
            <pc:sldMk cId="2309769616" sldId="291"/>
            <ac:spMk id="3" creationId="{B65EEAA4-BA9C-9478-2F30-515F27C441D9}"/>
          </ac:spMkLst>
        </pc:spChg>
      </pc:sldChg>
      <pc:sldChg chg="modSp add del mod">
        <pc:chgData name="ספיר בן-דוד" userId="c806e4cf046f68be" providerId="LiveId" clId="{0CDBC45E-F9A0-4BB8-93CC-DC1B0C8F65FD}" dt="2023-05-27T11:41:52.875" v="1035" actId="47"/>
        <pc:sldMkLst>
          <pc:docMk/>
          <pc:sldMk cId="1522173297" sldId="292"/>
        </pc:sldMkLst>
        <pc:spChg chg="mod">
          <ac:chgData name="ספיר בן-דוד" userId="c806e4cf046f68be" providerId="LiveId" clId="{0CDBC45E-F9A0-4BB8-93CC-DC1B0C8F65FD}" dt="2023-05-26T11:49:33.541" v="300" actId="1076"/>
          <ac:spMkLst>
            <pc:docMk/>
            <pc:sldMk cId="1522173297" sldId="292"/>
            <ac:spMk id="2" creationId="{C702A9D2-4D28-8467-5EF8-223FC3FB9625}"/>
          </ac:spMkLst>
        </pc:spChg>
      </pc:sldChg>
      <pc:sldChg chg="new del">
        <pc:chgData name="ספיר בן-דוד" userId="c806e4cf046f68be" providerId="LiveId" clId="{0CDBC45E-F9A0-4BB8-93CC-DC1B0C8F65FD}" dt="2023-05-26T11:46:37.007" v="288" actId="47"/>
        <pc:sldMkLst>
          <pc:docMk/>
          <pc:sldMk cId="3196403922" sldId="292"/>
        </pc:sldMkLst>
      </pc:sldChg>
      <pc:sldChg chg="modSp new mod ord">
        <pc:chgData name="ספיר בן-דוד" userId="c806e4cf046f68be" providerId="LiveId" clId="{0CDBC45E-F9A0-4BB8-93CC-DC1B0C8F65FD}" dt="2023-05-30T09:44:52.438" v="1273" actId="20577"/>
        <pc:sldMkLst>
          <pc:docMk/>
          <pc:sldMk cId="3824360680" sldId="293"/>
        </pc:sldMkLst>
        <pc:spChg chg="mod">
          <ac:chgData name="ספיר בן-דוד" userId="c806e4cf046f68be" providerId="LiveId" clId="{0CDBC45E-F9A0-4BB8-93CC-DC1B0C8F65FD}" dt="2023-05-30T09:39:16.013" v="1212" actId="1076"/>
          <ac:spMkLst>
            <pc:docMk/>
            <pc:sldMk cId="3824360680" sldId="293"/>
            <ac:spMk id="2" creationId="{BE677D51-ECDC-6CAA-8785-3EBA183306CA}"/>
          </ac:spMkLst>
        </pc:spChg>
        <pc:spChg chg="mod">
          <ac:chgData name="ספיר בן-דוד" userId="c806e4cf046f68be" providerId="LiveId" clId="{0CDBC45E-F9A0-4BB8-93CC-DC1B0C8F65FD}" dt="2023-05-30T09:44:52.438" v="1273" actId="20577"/>
          <ac:spMkLst>
            <pc:docMk/>
            <pc:sldMk cId="3824360680" sldId="293"/>
            <ac:spMk id="3" creationId="{8B663D9F-32DE-6353-8BD8-8E68806AF727}"/>
          </ac:spMkLst>
        </pc:spChg>
      </pc:sldChg>
      <pc:sldChg chg="modSp new del mod modShow">
        <pc:chgData name="ספיר בן-דוד" userId="c806e4cf046f68be" providerId="LiveId" clId="{0CDBC45E-F9A0-4BB8-93CC-DC1B0C8F65FD}" dt="2023-05-27T11:51:31.917" v="1059" actId="47"/>
        <pc:sldMkLst>
          <pc:docMk/>
          <pc:sldMk cId="2221802269" sldId="294"/>
        </pc:sldMkLst>
        <pc:spChg chg="mod">
          <ac:chgData name="ספיר בן-דוד" userId="c806e4cf046f68be" providerId="LiveId" clId="{0CDBC45E-F9A0-4BB8-93CC-DC1B0C8F65FD}" dt="2023-05-27T11:07:53.474" v="421"/>
          <ac:spMkLst>
            <pc:docMk/>
            <pc:sldMk cId="2221802269" sldId="294"/>
            <ac:spMk id="2" creationId="{7AA1B152-8CF1-9982-3DCC-2518AECD0316}"/>
          </ac:spMkLst>
        </pc:spChg>
        <pc:spChg chg="mod">
          <ac:chgData name="ספיר בן-דוד" userId="c806e4cf046f68be" providerId="LiveId" clId="{0CDBC45E-F9A0-4BB8-93CC-DC1B0C8F65FD}" dt="2023-05-27T11:08:36.180" v="423" actId="20577"/>
          <ac:spMkLst>
            <pc:docMk/>
            <pc:sldMk cId="2221802269" sldId="294"/>
            <ac:spMk id="3" creationId="{85133AE5-C6F1-F732-CE1F-3F93B75844AC}"/>
          </ac:spMkLst>
        </pc:spChg>
      </pc:sldChg>
      <pc:sldChg chg="addSp delSp modSp new mod ord setBg">
        <pc:chgData name="ספיר בן-דוד" userId="c806e4cf046f68be" providerId="LiveId" clId="{0CDBC45E-F9A0-4BB8-93CC-DC1B0C8F65FD}" dt="2023-05-30T11:39:10.300" v="1293" actId="1076"/>
        <pc:sldMkLst>
          <pc:docMk/>
          <pc:sldMk cId="3039629648" sldId="295"/>
        </pc:sldMkLst>
        <pc:spChg chg="mod">
          <ac:chgData name="ספיר בן-דוד" userId="c806e4cf046f68be" providerId="LiveId" clId="{0CDBC45E-F9A0-4BB8-93CC-DC1B0C8F65FD}" dt="2023-05-27T11:09:21.760" v="429" actId="26606"/>
          <ac:spMkLst>
            <pc:docMk/>
            <pc:sldMk cId="3039629648" sldId="295"/>
            <ac:spMk id="2" creationId="{1AD0B978-1418-6803-9578-E40B43DD3E38}"/>
          </ac:spMkLst>
        </pc:spChg>
        <pc:spChg chg="del">
          <ac:chgData name="ספיר בן-דוד" userId="c806e4cf046f68be" providerId="LiveId" clId="{0CDBC45E-F9A0-4BB8-93CC-DC1B0C8F65FD}" dt="2023-05-27T11:09:10.865" v="426" actId="478"/>
          <ac:spMkLst>
            <pc:docMk/>
            <pc:sldMk cId="3039629648" sldId="295"/>
            <ac:spMk id="3" creationId="{2BBF220E-47A5-0362-0372-A0442F7FB351}"/>
          </ac:spMkLst>
        </pc:spChg>
        <pc:spChg chg="add del mod">
          <ac:chgData name="ספיר בן-דוד" userId="c806e4cf046f68be" providerId="LiveId" clId="{0CDBC45E-F9A0-4BB8-93CC-DC1B0C8F65FD}" dt="2023-05-30T09:38:08.475" v="1206" actId="478"/>
          <ac:spMkLst>
            <pc:docMk/>
            <pc:sldMk cId="3039629648" sldId="295"/>
            <ac:spMk id="4" creationId="{0B0D96B8-34C8-D871-1830-2CCD5D39BAF9}"/>
          </ac:spMkLst>
        </pc:spChg>
        <pc:spChg chg="add del">
          <ac:chgData name="ספיר בן-דוד" userId="c806e4cf046f68be" providerId="LiveId" clId="{0CDBC45E-F9A0-4BB8-93CC-DC1B0C8F65FD}" dt="2023-05-29T12:49:02.711" v="1119" actId="26606"/>
          <ac:spMkLst>
            <pc:docMk/>
            <pc:sldMk cId="3039629648" sldId="295"/>
            <ac:spMk id="13" creationId="{8A0AE57C-30AD-4D4E-9855-B5FBEAD6619D}"/>
          </ac:spMkLst>
        </pc:spChg>
        <pc:spChg chg="add">
          <ac:chgData name="ספיר בן-דוד" userId="c806e4cf046f68be" providerId="LiveId" clId="{0CDBC45E-F9A0-4BB8-93CC-DC1B0C8F65FD}" dt="2023-05-29T12:49:02.711" v="1119" actId="26606"/>
          <ac:spMkLst>
            <pc:docMk/>
            <pc:sldMk cId="3039629648" sldId="295"/>
            <ac:spMk id="22" creationId="{8A0AE57C-30AD-4D4E-9855-B5FBEAD6619D}"/>
          </ac:spMkLst>
        </pc:spChg>
        <pc:graphicFrameChg chg="add mod">
          <ac:chgData name="ספיר בן-דוד" userId="c806e4cf046f68be" providerId="LiveId" clId="{0CDBC45E-F9A0-4BB8-93CC-DC1B0C8F65FD}" dt="2023-05-30T11:39:10.300" v="1293" actId="1076"/>
          <ac:graphicFrameMkLst>
            <pc:docMk/>
            <pc:sldMk cId="3039629648" sldId="295"/>
            <ac:graphicFrameMk id="3" creationId="{A159E878-7EE7-892E-B632-63D01105DC10}"/>
          </ac:graphicFrameMkLst>
        </pc:graphicFrameChg>
        <pc:graphicFrameChg chg="add del mod">
          <ac:chgData name="ספיר בן-דוד" userId="c806e4cf046f68be" providerId="LiveId" clId="{0CDBC45E-F9A0-4BB8-93CC-DC1B0C8F65FD}" dt="2023-05-29T12:48:48.846" v="1117" actId="478"/>
          <ac:graphicFrameMkLst>
            <pc:docMk/>
            <pc:sldMk cId="3039629648" sldId="295"/>
            <ac:graphicFrameMk id="4" creationId="{A159E878-7EE7-892E-B632-63D01105DC10}"/>
          </ac:graphicFrameMkLst>
        </pc:graphicFrameChg>
        <pc:picChg chg="add del">
          <ac:chgData name="ספיר בן-דוד" userId="c806e4cf046f68be" providerId="LiveId" clId="{0CDBC45E-F9A0-4BB8-93CC-DC1B0C8F65FD}" dt="2023-05-29T12:49:02.711" v="1119" actId="26606"/>
          <ac:picMkLst>
            <pc:docMk/>
            <pc:sldMk cId="3039629648" sldId="295"/>
            <ac:picMk id="9" creationId="{BDFADFB3-3D44-49A8-AE3B-A87C61607F7E}"/>
          </ac:picMkLst>
        </pc:picChg>
        <pc:picChg chg="add del">
          <ac:chgData name="ספיר בן-דוד" userId="c806e4cf046f68be" providerId="LiveId" clId="{0CDBC45E-F9A0-4BB8-93CC-DC1B0C8F65FD}" dt="2023-05-29T12:49:02.711" v="1119" actId="26606"/>
          <ac:picMkLst>
            <pc:docMk/>
            <pc:sldMk cId="3039629648" sldId="295"/>
            <ac:picMk id="11" creationId="{BB912AE0-CAD9-4F8F-A2A2-BDF07D4EDD22}"/>
          </ac:picMkLst>
        </pc:picChg>
        <pc:picChg chg="add">
          <ac:chgData name="ספיר בן-דוד" userId="c806e4cf046f68be" providerId="LiveId" clId="{0CDBC45E-F9A0-4BB8-93CC-DC1B0C8F65FD}" dt="2023-05-29T12:49:02.711" v="1119" actId="26606"/>
          <ac:picMkLst>
            <pc:docMk/>
            <pc:sldMk cId="3039629648" sldId="295"/>
            <ac:picMk id="18" creationId="{BDFADFB3-3D44-49A8-AE3B-A87C61607F7E}"/>
          </ac:picMkLst>
        </pc:picChg>
        <pc:picChg chg="add">
          <ac:chgData name="ספיר בן-דוד" userId="c806e4cf046f68be" providerId="LiveId" clId="{0CDBC45E-F9A0-4BB8-93CC-DC1B0C8F65FD}" dt="2023-05-29T12:49:02.711" v="1119" actId="26606"/>
          <ac:picMkLst>
            <pc:docMk/>
            <pc:sldMk cId="3039629648" sldId="295"/>
            <ac:picMk id="20" creationId="{BB912AE0-CAD9-4F8F-A2A2-BDF07D4EDD22}"/>
          </ac:picMkLst>
        </pc:picChg>
      </pc:sldChg>
      <pc:sldChg chg="modSp new mod">
        <pc:chgData name="ספיר בן-דוד" userId="c806e4cf046f68be" providerId="LiveId" clId="{0CDBC45E-F9A0-4BB8-93CC-DC1B0C8F65FD}" dt="2023-05-30T17:40:12.689" v="1515" actId="20577"/>
        <pc:sldMkLst>
          <pc:docMk/>
          <pc:sldMk cId="1903155213" sldId="296"/>
        </pc:sldMkLst>
        <pc:spChg chg="mod">
          <ac:chgData name="ספיר בן-דוד" userId="c806e4cf046f68be" providerId="LiveId" clId="{0CDBC45E-F9A0-4BB8-93CC-DC1B0C8F65FD}" dt="2023-05-27T11:23:16.769" v="457" actId="20577"/>
          <ac:spMkLst>
            <pc:docMk/>
            <pc:sldMk cId="1903155213" sldId="296"/>
            <ac:spMk id="2" creationId="{FE3A551B-4E3F-EC53-826A-833C07AB1864}"/>
          </ac:spMkLst>
        </pc:spChg>
        <pc:spChg chg="mod">
          <ac:chgData name="ספיר בן-דוד" userId="c806e4cf046f68be" providerId="LiveId" clId="{0CDBC45E-F9A0-4BB8-93CC-DC1B0C8F65FD}" dt="2023-05-30T17:40:12.689" v="1515" actId="20577"/>
          <ac:spMkLst>
            <pc:docMk/>
            <pc:sldMk cId="1903155213" sldId="296"/>
            <ac:spMk id="3" creationId="{7AC1E906-AB2E-F882-4618-D696ACD9F52C}"/>
          </ac:spMkLst>
        </pc:spChg>
      </pc:sldChg>
      <pc:sldChg chg="modSp add mod modShow">
        <pc:chgData name="ספיר בן-דוד" userId="c806e4cf046f68be" providerId="LiveId" clId="{0CDBC45E-F9A0-4BB8-93CC-DC1B0C8F65FD}" dt="2023-05-30T17:37:33.413" v="1498" actId="729"/>
        <pc:sldMkLst>
          <pc:docMk/>
          <pc:sldMk cId="2002882365" sldId="297"/>
        </pc:sldMkLst>
        <pc:spChg chg="mod">
          <ac:chgData name="ספיר בן-דוד" userId="c806e4cf046f68be" providerId="LiveId" clId="{0CDBC45E-F9A0-4BB8-93CC-DC1B0C8F65FD}" dt="2023-05-30T17:32:05.835" v="1331"/>
          <ac:spMkLst>
            <pc:docMk/>
            <pc:sldMk cId="2002882365" sldId="297"/>
            <ac:spMk id="2" creationId="{BE677D51-ECDC-6CAA-8785-3EBA183306CA}"/>
          </ac:spMkLst>
        </pc:spChg>
        <pc:spChg chg="mod">
          <ac:chgData name="ספיר בן-דוד" userId="c806e4cf046f68be" providerId="LiveId" clId="{0CDBC45E-F9A0-4BB8-93CC-DC1B0C8F65FD}" dt="2023-05-30T17:35:18.051" v="1488" actId="20577"/>
          <ac:spMkLst>
            <pc:docMk/>
            <pc:sldMk cId="2002882365" sldId="297"/>
            <ac:spMk id="3" creationId="{8B663D9F-32DE-6353-8BD8-8E68806AF727}"/>
          </ac:spMkLst>
        </pc:spChg>
      </pc:sldChg>
    </pc:docChg>
  </pc:docChgLst>
  <pc:docChgLst>
    <pc:chgData name="ספיר בן-דוד" userId="c806e4cf046f68be" providerId="LiveId" clId="{3E9FD265-DD6E-4BDB-91F9-0E85FDDB1128}"/>
    <pc:docChg chg="undo custSel addSld delSld modSld sldOrd">
      <pc:chgData name="ספיר בן-דוד" userId="c806e4cf046f68be" providerId="LiveId" clId="{3E9FD265-DD6E-4BDB-91F9-0E85FDDB1128}" dt="2023-05-02T17:13:35.053" v="2128" actId="113"/>
      <pc:docMkLst>
        <pc:docMk/>
      </pc:docMkLst>
      <pc:sldChg chg="addSp delSp modSp mod modAnim modNotesTx">
        <pc:chgData name="ספיר בן-דוד" userId="c806e4cf046f68be" providerId="LiveId" clId="{3E9FD265-DD6E-4BDB-91F9-0E85FDDB1128}" dt="2023-05-02T13:27:46.228" v="1959" actId="20577"/>
        <pc:sldMkLst>
          <pc:docMk/>
          <pc:sldMk cId="295316986" sldId="256"/>
        </pc:sldMkLst>
        <pc:spChg chg="add del">
          <ac:chgData name="ספיר בן-דוד" userId="c806e4cf046f68be" providerId="LiveId" clId="{3E9FD265-DD6E-4BDB-91F9-0E85FDDB1128}" dt="2023-05-02T11:57:43.755" v="551" actId="22"/>
          <ac:spMkLst>
            <pc:docMk/>
            <pc:sldMk cId="295316986" sldId="256"/>
            <ac:spMk id="6" creationId="{F1A052B8-A1A6-684F-6244-CA41F4175ACE}"/>
          </ac:spMkLst>
        </pc:spChg>
        <pc:picChg chg="del">
          <ac:chgData name="ספיר בן-דוד" userId="c806e4cf046f68be" providerId="LiveId" clId="{3E9FD265-DD6E-4BDB-91F9-0E85FDDB1128}" dt="2023-05-02T11:57:36.590" v="549" actId="478"/>
          <ac:picMkLst>
            <pc:docMk/>
            <pc:sldMk cId="295316986" sldId="256"/>
            <ac:picMk id="5" creationId="{BC543AEE-1ABB-2E33-1D0C-825CE05BCD0F}"/>
          </ac:picMkLst>
        </pc:picChg>
        <pc:picChg chg="add mod">
          <ac:chgData name="ספיר בן-דוד" userId="c806e4cf046f68be" providerId="LiveId" clId="{3E9FD265-DD6E-4BDB-91F9-0E85FDDB1128}" dt="2023-05-02T12:04:57.243" v="627" actId="1076"/>
          <ac:picMkLst>
            <pc:docMk/>
            <pc:sldMk cId="295316986" sldId="256"/>
            <ac:picMk id="8" creationId="{5254C718-0F2B-22DD-30DF-CCBE1CDEA720}"/>
          </ac:picMkLst>
        </pc:picChg>
      </pc:sldChg>
      <pc:sldChg chg="modSp mod ord">
        <pc:chgData name="ספיר בן-דוד" userId="c806e4cf046f68be" providerId="LiveId" clId="{3E9FD265-DD6E-4BDB-91F9-0E85FDDB1128}" dt="2023-05-02T12:49:01.371" v="876"/>
        <pc:sldMkLst>
          <pc:docMk/>
          <pc:sldMk cId="907341507" sldId="257"/>
        </pc:sldMkLst>
        <pc:graphicFrameChg chg="mod modGraphic">
          <ac:chgData name="ספיר בן-דוד" userId="c806e4cf046f68be" providerId="LiveId" clId="{3E9FD265-DD6E-4BDB-91F9-0E85FDDB1128}" dt="2023-05-02T11:18:03.997" v="33" actId="404"/>
          <ac:graphicFrameMkLst>
            <pc:docMk/>
            <pc:sldMk cId="907341507" sldId="257"/>
            <ac:graphicFrameMk id="7" creationId="{284F5722-AED2-A5E8-04DD-503BC4F388DC}"/>
          </ac:graphicFrameMkLst>
        </pc:graphicFrameChg>
      </pc:sldChg>
      <pc:sldChg chg="del">
        <pc:chgData name="ספיר בן-דוד" userId="c806e4cf046f68be" providerId="LiveId" clId="{3E9FD265-DD6E-4BDB-91F9-0E85FDDB1128}" dt="2023-05-02T13:20:35.073" v="1702" actId="47"/>
        <pc:sldMkLst>
          <pc:docMk/>
          <pc:sldMk cId="4150910470" sldId="258"/>
        </pc:sldMkLst>
      </pc:sldChg>
      <pc:sldChg chg="modSp del">
        <pc:chgData name="ספיר בן-דוד" userId="c806e4cf046f68be" providerId="LiveId" clId="{3E9FD265-DD6E-4BDB-91F9-0E85FDDB1128}" dt="2023-05-02T12:48:45.136" v="870" actId="47"/>
        <pc:sldMkLst>
          <pc:docMk/>
          <pc:sldMk cId="3964459952" sldId="259"/>
        </pc:sldMkLst>
        <pc:graphicFrameChg chg="mod">
          <ac:chgData name="ספיר בן-דוד" userId="c806e4cf046f68be" providerId="LiveId" clId="{3E9FD265-DD6E-4BDB-91F9-0E85FDDB1128}" dt="2023-05-02T12:02:45.976" v="625" actId="20577"/>
          <ac:graphicFrameMkLst>
            <pc:docMk/>
            <pc:sldMk cId="3964459952" sldId="259"/>
            <ac:graphicFrameMk id="7" creationId="{17537B8A-DE37-BD32-0056-9AEEF018F4A5}"/>
          </ac:graphicFrameMkLst>
        </pc:graphicFrameChg>
      </pc:sldChg>
      <pc:sldChg chg="del">
        <pc:chgData name="ספיר בן-דוד" userId="c806e4cf046f68be" providerId="LiveId" clId="{3E9FD265-DD6E-4BDB-91F9-0E85FDDB1128}" dt="2023-05-02T13:20:36.457" v="1703" actId="47"/>
        <pc:sldMkLst>
          <pc:docMk/>
          <pc:sldMk cId="4008014274" sldId="261"/>
        </pc:sldMkLst>
      </pc:sldChg>
      <pc:sldChg chg="del">
        <pc:chgData name="ספיר בן-דוד" userId="c806e4cf046f68be" providerId="LiveId" clId="{3E9FD265-DD6E-4BDB-91F9-0E85FDDB1128}" dt="2023-05-02T13:20:41.249" v="1704" actId="47"/>
        <pc:sldMkLst>
          <pc:docMk/>
          <pc:sldMk cId="3894948490" sldId="262"/>
        </pc:sldMkLst>
      </pc:sldChg>
      <pc:sldChg chg="del">
        <pc:chgData name="ספיר בן-דוד" userId="c806e4cf046f68be" providerId="LiveId" clId="{3E9FD265-DD6E-4BDB-91F9-0E85FDDB1128}" dt="2023-05-02T13:20:46.419" v="1705" actId="47"/>
        <pc:sldMkLst>
          <pc:docMk/>
          <pc:sldMk cId="715563741" sldId="263"/>
        </pc:sldMkLst>
      </pc:sldChg>
      <pc:sldChg chg="del">
        <pc:chgData name="ספיר בן-דוד" userId="c806e4cf046f68be" providerId="LiveId" clId="{3E9FD265-DD6E-4BDB-91F9-0E85FDDB1128}" dt="2023-05-02T13:21:07.550" v="1706" actId="47"/>
        <pc:sldMkLst>
          <pc:docMk/>
          <pc:sldMk cId="1216772013" sldId="264"/>
        </pc:sldMkLst>
      </pc:sldChg>
      <pc:sldChg chg="del">
        <pc:chgData name="ספיר בן-דוד" userId="c806e4cf046f68be" providerId="LiveId" clId="{3E9FD265-DD6E-4BDB-91F9-0E85FDDB1128}" dt="2023-05-02T13:21:43.844" v="1707" actId="47"/>
        <pc:sldMkLst>
          <pc:docMk/>
          <pc:sldMk cId="346209086" sldId="265"/>
        </pc:sldMkLst>
      </pc:sldChg>
      <pc:sldChg chg="del">
        <pc:chgData name="ספיר בן-דוד" userId="c806e4cf046f68be" providerId="LiveId" clId="{3E9FD265-DD6E-4BDB-91F9-0E85FDDB1128}" dt="2023-05-02T13:21:46.325" v="1708" actId="47"/>
        <pc:sldMkLst>
          <pc:docMk/>
          <pc:sldMk cId="1559455259" sldId="266"/>
        </pc:sldMkLst>
      </pc:sldChg>
      <pc:sldChg chg="modSp del">
        <pc:chgData name="ספיר בן-דוד" userId="c806e4cf046f68be" providerId="LiveId" clId="{3E9FD265-DD6E-4BDB-91F9-0E85FDDB1128}" dt="2023-05-02T11:44:05.684" v="445" actId="47"/>
        <pc:sldMkLst>
          <pc:docMk/>
          <pc:sldMk cId="4282109699" sldId="267"/>
        </pc:sldMkLst>
        <pc:graphicFrameChg chg="mod">
          <ac:chgData name="ספיר בן-דוד" userId="c806e4cf046f68be" providerId="LiveId" clId="{3E9FD265-DD6E-4BDB-91F9-0E85FDDB1128}" dt="2023-05-02T11:36:11.334" v="223" actId="20577"/>
          <ac:graphicFrameMkLst>
            <pc:docMk/>
            <pc:sldMk cId="4282109699" sldId="267"/>
            <ac:graphicFrameMk id="5" creationId="{29C74710-E9BC-CC6A-51CC-1DA058FB736F}"/>
          </ac:graphicFrameMkLst>
        </pc:graphicFrameChg>
      </pc:sldChg>
      <pc:sldChg chg="add del setBg">
        <pc:chgData name="ספיר בן-דוד" userId="c806e4cf046f68be" providerId="LiveId" clId="{3E9FD265-DD6E-4BDB-91F9-0E85FDDB1128}" dt="2023-05-02T13:20:33.598" v="1701" actId="47"/>
        <pc:sldMkLst>
          <pc:docMk/>
          <pc:sldMk cId="4170259617" sldId="269"/>
        </pc:sldMkLst>
      </pc:sldChg>
      <pc:sldChg chg="addSp delSp modSp new del mod setBg">
        <pc:chgData name="ספיר בן-דוד" userId="c806e4cf046f68be" providerId="LiveId" clId="{3E9FD265-DD6E-4BDB-91F9-0E85FDDB1128}" dt="2023-05-02T11:42:30.680" v="425" actId="47"/>
        <pc:sldMkLst>
          <pc:docMk/>
          <pc:sldMk cId="3274849127" sldId="270"/>
        </pc:sldMkLst>
        <pc:spChg chg="mod">
          <ac:chgData name="ספיר בן-דוד" userId="c806e4cf046f68be" providerId="LiveId" clId="{3E9FD265-DD6E-4BDB-91F9-0E85FDDB1128}" dt="2023-05-02T11:36:54.674" v="228" actId="26606"/>
          <ac:spMkLst>
            <pc:docMk/>
            <pc:sldMk cId="3274849127" sldId="270"/>
            <ac:spMk id="2" creationId="{37DD1BA7-E151-E435-AD6A-53B7896B85FD}"/>
          </ac:spMkLst>
        </pc:spChg>
        <pc:spChg chg="del mod">
          <ac:chgData name="ספיר בן-דוד" userId="c806e4cf046f68be" providerId="LiveId" clId="{3E9FD265-DD6E-4BDB-91F9-0E85FDDB1128}" dt="2023-05-02T11:24:14.874" v="52" actId="3680"/>
          <ac:spMkLst>
            <pc:docMk/>
            <pc:sldMk cId="3274849127" sldId="270"/>
            <ac:spMk id="3" creationId="{2CF67C6A-78C9-C6B1-F555-C268621756CB}"/>
          </ac:spMkLst>
        </pc:spChg>
        <pc:spChg chg="add del">
          <ac:chgData name="ספיר בן-דוד" userId="c806e4cf046f68be" providerId="LiveId" clId="{3E9FD265-DD6E-4BDB-91F9-0E85FDDB1128}" dt="2023-05-02T11:36:53.060" v="225" actId="26606"/>
          <ac:spMkLst>
            <pc:docMk/>
            <pc:sldMk cId="3274849127" sldId="270"/>
            <ac:spMk id="9" creationId="{492C9F34-BA20-BE0B-72BB-6E18F5BD132D}"/>
          </ac:spMkLst>
        </pc:spChg>
        <pc:spChg chg="add del">
          <ac:chgData name="ספיר בן-דוד" userId="c806e4cf046f68be" providerId="LiveId" clId="{3E9FD265-DD6E-4BDB-91F9-0E85FDDB1128}" dt="2023-05-02T11:36:54.674" v="227" actId="26606"/>
          <ac:spMkLst>
            <pc:docMk/>
            <pc:sldMk cId="3274849127" sldId="270"/>
            <ac:spMk id="11" creationId="{B68114B6-6B2C-045E-851D-4283383DEEF7}"/>
          </ac:spMkLst>
        </pc:spChg>
        <pc:graphicFrameChg chg="add del mod ord modGraphic">
          <ac:chgData name="ספיר בן-דוד" userId="c806e4cf046f68be" providerId="LiveId" clId="{3E9FD265-DD6E-4BDB-91F9-0E85FDDB1128}" dt="2023-05-02T11:36:54.674" v="228" actId="26606"/>
          <ac:graphicFrameMkLst>
            <pc:docMk/>
            <pc:sldMk cId="3274849127" sldId="270"/>
            <ac:graphicFrameMk id="4" creationId="{C4BD4CFB-12CE-94B3-4BB2-EAA88D6F70A4}"/>
          </ac:graphicFrameMkLst>
        </pc:graphicFrameChg>
        <pc:graphicFrameChg chg="add del">
          <ac:chgData name="ספיר בן-דוד" userId="c806e4cf046f68be" providerId="LiveId" clId="{3E9FD265-DD6E-4BDB-91F9-0E85FDDB1128}" dt="2023-05-02T11:36:53.060" v="225" actId="26606"/>
          <ac:graphicFrameMkLst>
            <pc:docMk/>
            <pc:sldMk cId="3274849127" sldId="270"/>
            <ac:graphicFrameMk id="7" creationId="{C4BD4CFB-12CE-94B3-4BB2-EAA88D6F70A4}"/>
          </ac:graphicFrameMkLst>
        </pc:graphicFrameChg>
        <pc:graphicFrameChg chg="add del">
          <ac:chgData name="ספיר בן-דוד" userId="c806e4cf046f68be" providerId="LiveId" clId="{3E9FD265-DD6E-4BDB-91F9-0E85FDDB1128}" dt="2023-05-02T11:36:54.674" v="227" actId="26606"/>
          <ac:graphicFrameMkLst>
            <pc:docMk/>
            <pc:sldMk cId="3274849127" sldId="270"/>
            <ac:graphicFrameMk id="12" creationId="{C4BD4CFB-12CE-94B3-4BB2-EAA88D6F70A4}"/>
          </ac:graphicFrameMkLst>
        </pc:graphicFrameChg>
        <pc:graphicFrameChg chg="add">
          <ac:chgData name="ספיר בן-דוד" userId="c806e4cf046f68be" providerId="LiveId" clId="{3E9FD265-DD6E-4BDB-91F9-0E85FDDB1128}" dt="2023-05-02T11:36:54.674" v="228" actId="26606"/>
          <ac:graphicFrameMkLst>
            <pc:docMk/>
            <pc:sldMk cId="3274849127" sldId="270"/>
            <ac:graphicFrameMk id="14" creationId="{C4BD4CFB-12CE-94B3-4BB2-EAA88D6F70A4}"/>
          </ac:graphicFrameMkLst>
        </pc:graphicFrameChg>
      </pc:sldChg>
      <pc:sldChg chg="modSp add del mod setBg">
        <pc:chgData name="ספיר בן-דוד" userId="c806e4cf046f68be" providerId="LiveId" clId="{3E9FD265-DD6E-4BDB-91F9-0E85FDDB1128}" dt="2023-05-02T11:42:33.377" v="426" actId="47"/>
        <pc:sldMkLst>
          <pc:docMk/>
          <pc:sldMk cId="3579908841" sldId="271"/>
        </pc:sldMkLst>
        <pc:graphicFrameChg chg="mod modGraphic">
          <ac:chgData name="ספיר בן-דוד" userId="c806e4cf046f68be" providerId="LiveId" clId="{3E9FD265-DD6E-4BDB-91F9-0E85FDDB1128}" dt="2023-05-02T11:39:32.044" v="346" actId="20577"/>
          <ac:graphicFrameMkLst>
            <pc:docMk/>
            <pc:sldMk cId="3579908841" sldId="271"/>
            <ac:graphicFrameMk id="14" creationId="{C4BD4CFB-12CE-94B3-4BB2-EAA88D6F70A4}"/>
          </ac:graphicFrameMkLst>
        </pc:graphicFrameChg>
      </pc:sldChg>
      <pc:sldChg chg="modSp add del mod">
        <pc:chgData name="ספיר בן-דוד" userId="c806e4cf046f68be" providerId="LiveId" clId="{3E9FD265-DD6E-4BDB-91F9-0E85FDDB1128}" dt="2023-05-02T11:43:02.052" v="433" actId="47"/>
        <pc:sldMkLst>
          <pc:docMk/>
          <pc:sldMk cId="2001365556" sldId="272"/>
        </pc:sldMkLst>
        <pc:graphicFrameChg chg="modGraphic">
          <ac:chgData name="ספיר בן-דוד" userId="c806e4cf046f68be" providerId="LiveId" clId="{3E9FD265-DD6E-4BDB-91F9-0E85FDDB1128}" dt="2023-05-02T11:39:42.498" v="360" actId="20577"/>
          <ac:graphicFrameMkLst>
            <pc:docMk/>
            <pc:sldMk cId="2001365556" sldId="272"/>
            <ac:graphicFrameMk id="14" creationId="{C4BD4CFB-12CE-94B3-4BB2-EAA88D6F70A4}"/>
          </ac:graphicFrameMkLst>
        </pc:graphicFrameChg>
      </pc:sldChg>
      <pc:sldChg chg="new del">
        <pc:chgData name="ספיר בן-דוד" userId="c806e4cf046f68be" providerId="LiveId" clId="{3E9FD265-DD6E-4BDB-91F9-0E85FDDB1128}" dt="2023-05-02T11:40:11.882" v="362" actId="47"/>
        <pc:sldMkLst>
          <pc:docMk/>
          <pc:sldMk cId="1250429495" sldId="273"/>
        </pc:sldMkLst>
      </pc:sldChg>
      <pc:sldChg chg="addSp delSp modSp add mod setBg">
        <pc:chgData name="ספיר בן-דוד" userId="c806e4cf046f68be" providerId="LiveId" clId="{3E9FD265-DD6E-4BDB-91F9-0E85FDDB1128}" dt="2023-05-02T11:40:38.748" v="380" actId="26606"/>
        <pc:sldMkLst>
          <pc:docMk/>
          <pc:sldMk cId="4108302880" sldId="273"/>
        </pc:sldMkLst>
        <pc:spChg chg="mod">
          <ac:chgData name="ספיר בן-דוד" userId="c806e4cf046f68be" providerId="LiveId" clId="{3E9FD265-DD6E-4BDB-91F9-0E85FDDB1128}" dt="2023-05-02T11:40:38.748" v="380" actId="26606"/>
          <ac:spMkLst>
            <pc:docMk/>
            <pc:sldMk cId="4108302880" sldId="273"/>
            <ac:spMk id="2" creationId="{C702A9D2-4D28-8467-5EF8-223FC3FB9625}"/>
          </ac:spMkLst>
        </pc:spChg>
        <pc:spChg chg="del">
          <ac:chgData name="ספיר בן-דוד" userId="c806e4cf046f68be" providerId="LiveId" clId="{3E9FD265-DD6E-4BDB-91F9-0E85FDDB1128}" dt="2023-05-02T11:40:30.134" v="378" actId="478"/>
          <ac:spMkLst>
            <pc:docMk/>
            <pc:sldMk cId="4108302880" sldId="273"/>
            <ac:spMk id="3" creationId="{F8705C9D-4362-3C2E-7341-F6A10CF729E4}"/>
          </ac:spMkLst>
        </pc:spChg>
        <pc:spChg chg="add del mod">
          <ac:chgData name="ספיר בן-דוד" userId="c806e4cf046f68be" providerId="LiveId" clId="{3E9FD265-DD6E-4BDB-91F9-0E85FDDB1128}" dt="2023-05-02T11:40:31.963" v="379" actId="478"/>
          <ac:spMkLst>
            <pc:docMk/>
            <pc:sldMk cId="4108302880" sldId="273"/>
            <ac:spMk id="6" creationId="{D09BE975-DE16-8883-05A8-C39B12B71B10}"/>
          </ac:spMkLst>
        </pc:spChg>
        <pc:spChg chg="add">
          <ac:chgData name="ספיר בן-דוד" userId="c806e4cf046f68be" providerId="LiveId" clId="{3E9FD265-DD6E-4BDB-91F9-0E85FDDB1128}" dt="2023-05-02T11:40:38.748" v="380" actId="26606"/>
          <ac:spMkLst>
            <pc:docMk/>
            <pc:sldMk cId="4108302880" sldId="273"/>
            <ac:spMk id="7" creationId="{E770CA6A-B3B0-4826-A91F-B2B1F8922026}"/>
          </ac:spMkLst>
        </pc:spChg>
        <pc:picChg chg="del">
          <ac:chgData name="ספיר בן-דוד" userId="c806e4cf046f68be" providerId="LiveId" clId="{3E9FD265-DD6E-4BDB-91F9-0E85FDDB1128}" dt="2023-05-02T11:40:28.419" v="377" actId="478"/>
          <ac:picMkLst>
            <pc:docMk/>
            <pc:sldMk cId="4108302880" sldId="273"/>
            <ac:picMk id="5" creationId="{BC543AEE-1ABB-2E33-1D0C-825CE05BCD0F}"/>
          </ac:picMkLst>
        </pc:picChg>
        <pc:picChg chg="add">
          <ac:chgData name="ספיר בן-דוד" userId="c806e4cf046f68be" providerId="LiveId" clId="{3E9FD265-DD6E-4BDB-91F9-0E85FDDB1128}" dt="2023-05-02T11:40:38.748" v="380" actId="26606"/>
          <ac:picMkLst>
            <pc:docMk/>
            <pc:sldMk cId="4108302880" sldId="273"/>
            <ac:picMk id="9" creationId="{3C51B9DA-B0CC-480A-8EA5-4D5C3E0515B9}"/>
          </ac:picMkLst>
        </pc:picChg>
        <pc:cxnChg chg="add">
          <ac:chgData name="ספיר בן-דוד" userId="c806e4cf046f68be" providerId="LiveId" clId="{3E9FD265-DD6E-4BDB-91F9-0E85FDDB1128}" dt="2023-05-02T11:40:38.748" v="380" actId="26606"/>
          <ac:cxnSpMkLst>
            <pc:docMk/>
            <pc:sldMk cId="4108302880" sldId="273"/>
            <ac:cxnSpMk id="11" creationId="{6FE641DB-A503-41DE-ACA6-36B41C6C2BE9}"/>
          </ac:cxnSpMkLst>
        </pc:cxnChg>
      </pc:sldChg>
      <pc:sldChg chg="modSp new mod">
        <pc:chgData name="ספיר בן-דוד" userId="c806e4cf046f68be" providerId="LiveId" clId="{3E9FD265-DD6E-4BDB-91F9-0E85FDDB1128}" dt="2023-05-02T17:13:14.566" v="2118" actId="113"/>
        <pc:sldMkLst>
          <pc:docMk/>
          <pc:sldMk cId="3170947752" sldId="274"/>
        </pc:sldMkLst>
        <pc:spChg chg="mod">
          <ac:chgData name="ספיר בן-דוד" userId="c806e4cf046f68be" providerId="LiveId" clId="{3E9FD265-DD6E-4BDB-91F9-0E85FDDB1128}" dt="2023-05-02T12:50:00.981" v="877" actId="113"/>
          <ac:spMkLst>
            <pc:docMk/>
            <pc:sldMk cId="3170947752" sldId="274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7:13:14.566" v="2118" actId="113"/>
          <ac:spMkLst>
            <pc:docMk/>
            <pc:sldMk cId="3170947752" sldId="274"/>
            <ac:spMk id="3" creationId="{3643B8C1-187E-586E-2599-DA927A0ACEB1}"/>
          </ac:spMkLst>
        </pc:spChg>
      </pc:sldChg>
      <pc:sldChg chg="modSp add mod">
        <pc:chgData name="ספיר בן-דוד" userId="c806e4cf046f68be" providerId="LiveId" clId="{3E9FD265-DD6E-4BDB-91F9-0E85FDDB1128}" dt="2023-05-02T17:13:25.650" v="2123" actId="113"/>
        <pc:sldMkLst>
          <pc:docMk/>
          <pc:sldMk cId="2705944473" sldId="275"/>
        </pc:sldMkLst>
        <pc:spChg chg="mod">
          <ac:chgData name="ספיר בן-דוד" userId="c806e4cf046f68be" providerId="LiveId" clId="{3E9FD265-DD6E-4BDB-91F9-0E85FDDB1128}" dt="2023-05-02T12:53:23.015" v="1007" actId="113"/>
          <ac:spMkLst>
            <pc:docMk/>
            <pc:sldMk cId="2705944473" sldId="275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7:13:25.650" v="2123" actId="113"/>
          <ac:spMkLst>
            <pc:docMk/>
            <pc:sldMk cId="2705944473" sldId="275"/>
            <ac:spMk id="3" creationId="{3643B8C1-187E-586E-2599-DA927A0ACEB1}"/>
          </ac:spMkLst>
        </pc:spChg>
      </pc:sldChg>
      <pc:sldChg chg="new del">
        <pc:chgData name="ספיר בן-דוד" userId="c806e4cf046f68be" providerId="LiveId" clId="{3E9FD265-DD6E-4BDB-91F9-0E85FDDB1128}" dt="2023-05-02T11:42:42.368" v="428" actId="47"/>
        <pc:sldMkLst>
          <pc:docMk/>
          <pc:sldMk cId="301097681" sldId="276"/>
        </pc:sldMkLst>
      </pc:sldChg>
      <pc:sldChg chg="modSp add mod">
        <pc:chgData name="ספיר בן-דוד" userId="c806e4cf046f68be" providerId="LiveId" clId="{3E9FD265-DD6E-4BDB-91F9-0E85FDDB1128}" dt="2023-05-02T17:13:35.053" v="2128" actId="113"/>
        <pc:sldMkLst>
          <pc:docMk/>
          <pc:sldMk cId="3966516100" sldId="276"/>
        </pc:sldMkLst>
        <pc:spChg chg="mod">
          <ac:chgData name="ספיר בן-דוד" userId="c806e4cf046f68be" providerId="LiveId" clId="{3E9FD265-DD6E-4BDB-91F9-0E85FDDB1128}" dt="2023-05-02T12:59:39.610" v="1160" actId="113"/>
          <ac:spMkLst>
            <pc:docMk/>
            <pc:sldMk cId="3966516100" sldId="276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7:13:35.053" v="2128" actId="113"/>
          <ac:spMkLst>
            <pc:docMk/>
            <pc:sldMk cId="3966516100" sldId="276"/>
            <ac:spMk id="3" creationId="{3643B8C1-187E-586E-2599-DA927A0ACEB1}"/>
          </ac:spMkLst>
        </pc:spChg>
      </pc:sldChg>
      <pc:sldChg chg="modSp add mod ord modShow">
        <pc:chgData name="ספיר בן-דוד" userId="c806e4cf046f68be" providerId="LiveId" clId="{3E9FD265-DD6E-4BDB-91F9-0E85FDDB1128}" dt="2023-05-02T13:10:24.876" v="1394" actId="729"/>
        <pc:sldMkLst>
          <pc:docMk/>
          <pc:sldMk cId="80161950" sldId="277"/>
        </pc:sldMkLst>
        <pc:spChg chg="mod">
          <ac:chgData name="ספיר בן-דוד" userId="c806e4cf046f68be" providerId="LiveId" clId="{3E9FD265-DD6E-4BDB-91F9-0E85FDDB1128}" dt="2023-05-02T13:05:06.101" v="1387" actId="113"/>
          <ac:spMkLst>
            <pc:docMk/>
            <pc:sldMk cId="80161950" sldId="277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3:05:10.799" v="1388" actId="2710"/>
          <ac:spMkLst>
            <pc:docMk/>
            <pc:sldMk cId="80161950" sldId="277"/>
            <ac:spMk id="3" creationId="{3643B8C1-187E-586E-2599-DA927A0ACEB1}"/>
          </ac:spMkLst>
        </pc:spChg>
      </pc:sldChg>
      <pc:sldChg chg="add del">
        <pc:chgData name="ספיר בן-דוד" userId="c806e4cf046f68be" providerId="LiveId" clId="{3E9FD265-DD6E-4BDB-91F9-0E85FDDB1128}" dt="2023-05-02T11:43:20.693" v="435" actId="47"/>
        <pc:sldMkLst>
          <pc:docMk/>
          <pc:sldMk cId="3896791284" sldId="277"/>
        </pc:sldMkLst>
      </pc:sldChg>
      <pc:sldChg chg="modSp add mod ord">
        <pc:chgData name="ספיר בן-דוד" userId="c806e4cf046f68be" providerId="LiveId" clId="{3E9FD265-DD6E-4BDB-91F9-0E85FDDB1128}" dt="2023-05-02T13:32:02.259" v="2113" actId="20577"/>
        <pc:sldMkLst>
          <pc:docMk/>
          <pc:sldMk cId="431055155" sldId="278"/>
        </pc:sldMkLst>
        <pc:spChg chg="mod">
          <ac:chgData name="ספיר בן-דוד" userId="c806e4cf046f68be" providerId="LiveId" clId="{3E9FD265-DD6E-4BDB-91F9-0E85FDDB1128}" dt="2023-05-02T13:08:19.225" v="1393" actId="113"/>
          <ac:spMkLst>
            <pc:docMk/>
            <pc:sldMk cId="431055155" sldId="278"/>
            <ac:spMk id="2" creationId="{C61CAA43-6FE6-1926-93FA-B61CC59F1E09}"/>
          </ac:spMkLst>
        </pc:spChg>
        <pc:spChg chg="mod">
          <ac:chgData name="ספיר בן-דוד" userId="c806e4cf046f68be" providerId="LiveId" clId="{3E9FD265-DD6E-4BDB-91F9-0E85FDDB1128}" dt="2023-05-02T13:32:02.259" v="2113" actId="20577"/>
          <ac:spMkLst>
            <pc:docMk/>
            <pc:sldMk cId="431055155" sldId="278"/>
            <ac:spMk id="3" creationId="{3643B8C1-187E-586E-2599-DA927A0ACEB1}"/>
          </ac:spMkLst>
        </pc:spChg>
      </pc:sldChg>
      <pc:sldChg chg="addSp delSp modSp new mod ord setBg modNotesTx">
        <pc:chgData name="ספיר בן-דוד" userId="c806e4cf046f68be" providerId="LiveId" clId="{3E9FD265-DD6E-4BDB-91F9-0E85FDDB1128}" dt="2023-05-02T13:28:41.886" v="2112" actId="20577"/>
        <pc:sldMkLst>
          <pc:docMk/>
          <pc:sldMk cId="1802901529" sldId="279"/>
        </pc:sldMkLst>
        <pc:spChg chg="mod">
          <ac:chgData name="ספיר בן-דוד" userId="c806e4cf046f68be" providerId="LiveId" clId="{3E9FD265-DD6E-4BDB-91F9-0E85FDDB1128}" dt="2023-05-02T12:46:33.741" v="845" actId="26606"/>
          <ac:spMkLst>
            <pc:docMk/>
            <pc:sldMk cId="1802901529" sldId="279"/>
            <ac:spMk id="2" creationId="{F01AEB47-25A3-C784-F673-352FAEE4AF82}"/>
          </ac:spMkLst>
        </pc:spChg>
        <pc:spChg chg="del mod">
          <ac:chgData name="ספיר בן-דוד" userId="c806e4cf046f68be" providerId="LiveId" clId="{3E9FD265-DD6E-4BDB-91F9-0E85FDDB1128}" dt="2023-05-02T12:45:02.925" v="838" actId="26606"/>
          <ac:spMkLst>
            <pc:docMk/>
            <pc:sldMk cId="1802901529" sldId="279"/>
            <ac:spMk id="3" creationId="{21DE7DB2-4CA0-0D29-A8E8-7281CD4C77E3}"/>
          </ac:spMkLst>
        </pc:spChg>
        <pc:graphicFrameChg chg="add mod modGraphic">
          <ac:chgData name="ספיר בן-דוד" userId="c806e4cf046f68be" providerId="LiveId" clId="{3E9FD265-DD6E-4BDB-91F9-0E85FDDB1128}" dt="2023-05-02T12:48:37.983" v="869"/>
          <ac:graphicFrameMkLst>
            <pc:docMk/>
            <pc:sldMk cId="1802901529" sldId="279"/>
            <ac:graphicFrameMk id="5" creationId="{D4A2BC31-7C3E-027A-7679-16BF84DD50C1}"/>
          </ac:graphicFrameMkLst>
        </pc:graphicFrameChg>
      </pc:sldChg>
      <pc:sldChg chg="modSp new mod">
        <pc:chgData name="ספיר בן-דוד" userId="c806e4cf046f68be" providerId="LiveId" clId="{3E9FD265-DD6E-4BDB-91F9-0E85FDDB1128}" dt="2023-05-02T13:16:25.633" v="1698" actId="20577"/>
        <pc:sldMkLst>
          <pc:docMk/>
          <pc:sldMk cId="109454530" sldId="280"/>
        </pc:sldMkLst>
        <pc:spChg chg="mod">
          <ac:chgData name="ספיר בן-דוד" userId="c806e4cf046f68be" providerId="LiveId" clId="{3E9FD265-DD6E-4BDB-91F9-0E85FDDB1128}" dt="2023-05-02T13:11:47.859" v="1411" actId="20577"/>
          <ac:spMkLst>
            <pc:docMk/>
            <pc:sldMk cId="109454530" sldId="280"/>
            <ac:spMk id="2" creationId="{6241479F-0D51-BC6D-EF64-249C2BCA2600}"/>
          </ac:spMkLst>
        </pc:spChg>
        <pc:spChg chg="mod">
          <ac:chgData name="ספיר בן-דוד" userId="c806e4cf046f68be" providerId="LiveId" clId="{3E9FD265-DD6E-4BDB-91F9-0E85FDDB1128}" dt="2023-05-02T13:16:25.633" v="1698" actId="20577"/>
          <ac:spMkLst>
            <pc:docMk/>
            <pc:sldMk cId="109454530" sldId="280"/>
            <ac:spMk id="3" creationId="{C5B19613-549A-1975-4179-454C7F6B81E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tauacil-my.sharepoint.com/personal/sapirb3_mail_tau_ac_il/Documents/&#1513;&#1504;&#1492;%20&#1490;/&#1505;&#1502;&#1505;&#1496;&#1512;%20&#1493;%20&#1514;&#1513;&#1508;&#1490;/Google%20Workshop/&#1514;&#1493;&#1510;&#1488;&#1493;&#1514;%20&#1492;&#1505;&#1511;&#151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1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Has it happened that you wanted to go to a party, but you didn't go because you couldn't find one you liked?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1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'[תוצאות הסקר.xlsx]הכנות לתרשימים סופיים'!$C$12</c:f>
              <c:strCache>
                <c:ptCount val="1"/>
                <c:pt idx="0">
                  <c:v>Has it happened that you wanted to go to a party, but you didn't go because you couldn't find one you liked?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סופיים'!$B$13:$B$17</c:f>
              <c:strCache>
                <c:ptCount val="5"/>
                <c:pt idx="0">
                  <c:v>never happened</c:v>
                </c:pt>
                <c:pt idx="1">
                  <c:v>once or twice</c:v>
                </c:pt>
                <c:pt idx="2">
                  <c:v>3 to 5 times</c:v>
                </c:pt>
                <c:pt idx="3">
                  <c:v>more than 5 times</c:v>
                </c:pt>
                <c:pt idx="4">
                  <c:v>went out and compromised</c:v>
                </c:pt>
              </c:strCache>
            </c:strRef>
          </c:cat>
          <c:val>
            <c:numRef>
              <c:f>'[תוצאות הסקר.xlsx]הכנות לתרשימים סופיים'!$C$13:$C$17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C-4356-8C62-6343C29DC18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0868031"/>
        <c:axId val="1500866111"/>
      </c:barChart>
      <c:catAx>
        <c:axId val="150086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866111"/>
        <c:crosses val="autoZero"/>
        <c:auto val="1"/>
        <c:lblAlgn val="ctr"/>
        <c:lblOffset val="100"/>
        <c:noMultiLvlLbl val="0"/>
      </c:catAx>
      <c:valAx>
        <c:axId val="150086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86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1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How do you discover new parties?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1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סופיים'!$B$111:$B$115</c:f>
              <c:strCache>
                <c:ptCount val="5"/>
                <c:pt idx="0">
                  <c:v>Facebook</c:v>
                </c:pt>
                <c:pt idx="1">
                  <c:v>Instagram</c:v>
                </c:pt>
                <c:pt idx="2">
                  <c:v>Party publicists</c:v>
                </c:pt>
                <c:pt idx="3">
                  <c:v>recommendations</c:v>
                </c:pt>
                <c:pt idx="4">
                  <c:v>friends</c:v>
                </c:pt>
              </c:strCache>
            </c:strRef>
          </c:cat>
          <c:val>
            <c:numRef>
              <c:f>'[תוצאות הסקר.xlsx]הכנות לתרשימים סופיים'!$C$111:$C$115</c:f>
              <c:numCache>
                <c:formatCode>General</c:formatCode>
                <c:ptCount val="5"/>
                <c:pt idx="0">
                  <c:v>10</c:v>
                </c:pt>
                <c:pt idx="1">
                  <c:v>18</c:v>
                </c:pt>
                <c:pt idx="2">
                  <c:v>6</c:v>
                </c:pt>
                <c:pt idx="3">
                  <c:v>23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4-421F-8BAD-56C0B0C367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20066159"/>
        <c:axId val="1420059439"/>
      </c:barChart>
      <c:catAx>
        <c:axId val="1420066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0059439"/>
        <c:crosses val="autoZero"/>
        <c:auto val="1"/>
        <c:lblAlgn val="ctr"/>
        <c:lblOffset val="100"/>
        <c:noMultiLvlLbl val="0"/>
      </c:catAx>
      <c:valAx>
        <c:axId val="1420059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006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0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0" i="0" u="none" strike="noStrike" kern="120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How many minutes, on average, will you spend looking for a party? </a:t>
            </a:r>
          </a:p>
        </c:rich>
      </c:tx>
      <c:layout>
        <c:manualLayout>
          <c:xMode val="edge"/>
          <c:yMode val="edge"/>
          <c:x val="0.11318361613249048"/>
          <c:y val="2.1150592216582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0" i="0" u="none" strike="noStrike" kern="120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סופיים'!$B$27:$B$30</c:f>
              <c:strCache>
                <c:ptCount val="4"/>
                <c:pt idx="0">
                  <c:v>10 or less</c:v>
                </c:pt>
                <c:pt idx="1">
                  <c:v>10 to 30</c:v>
                </c:pt>
                <c:pt idx="2">
                  <c:v>30 to 60</c:v>
                </c:pt>
                <c:pt idx="3">
                  <c:v>over an hour</c:v>
                </c:pt>
              </c:strCache>
            </c:strRef>
          </c:cat>
          <c:val>
            <c:numRef>
              <c:f>'[תוצאות הסקר.xlsx]הכנות לתרשימים סופיים'!$C$27:$C$30</c:f>
              <c:numCache>
                <c:formatCode>General</c:formatCode>
                <c:ptCount val="4"/>
                <c:pt idx="0">
                  <c:v>15</c:v>
                </c:pt>
                <c:pt idx="1">
                  <c:v>14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E-410E-98D8-2AC1A9CEA7D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26367823"/>
        <c:axId val="1426389903"/>
      </c:barChart>
      <c:catAx>
        <c:axId val="1426367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389903"/>
        <c:crosses val="autoZero"/>
        <c:auto val="1"/>
        <c:lblAlgn val="ctr"/>
        <c:lblOffset val="100"/>
        <c:noMultiLvlLbl val="0"/>
      </c:catAx>
      <c:valAx>
        <c:axId val="142638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36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1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If there was an easy way to find parties, would you go out more?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1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סופיים'!$B$47:$B$49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don’t know</c:v>
                </c:pt>
              </c:strCache>
            </c:strRef>
          </c:cat>
          <c:val>
            <c:numRef>
              <c:f>'[תוצאות הסקר.xlsx]הכנות לתרשימים סופיים'!$C$47:$C$49</c:f>
              <c:numCache>
                <c:formatCode>General</c:formatCode>
                <c:ptCount val="3"/>
                <c:pt idx="0">
                  <c:v>31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00-4D7E-98AE-8FA3625216E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0758591"/>
        <c:axId val="1500765791"/>
      </c:barChart>
      <c:catAx>
        <c:axId val="1500758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65791"/>
        <c:crosses val="autoZero"/>
        <c:auto val="1"/>
        <c:lblAlgn val="ctr"/>
        <c:lblOffset val="100"/>
        <c:noMultiLvlLbl val="0"/>
      </c:catAx>
      <c:valAx>
        <c:axId val="1500765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5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What difficulties are there in searching for a party?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'[תוצאות הסקר.xlsx]הכנות לתרשימים סופיים'!$C$72</c:f>
              <c:strCache>
                <c:ptCount val="1"/>
                <c:pt idx="0">
                  <c:v>What difficulties are there in searching for a party?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סופיים'!$B$73:$B$78</c:f>
              <c:strCache>
                <c:ptCount val="6"/>
                <c:pt idx="0">
                  <c:v>I encountered no difficulties</c:v>
                </c:pt>
                <c:pt idx="1">
                  <c:v>relevant age range</c:v>
                </c:pt>
                <c:pt idx="2">
                  <c:v>reasonable price range</c:v>
                </c:pt>
                <c:pt idx="3">
                  <c:v>easy to get to</c:v>
                </c:pt>
                <c:pt idx="4">
                  <c:v>The search is messy</c:v>
                </c:pt>
                <c:pt idx="5">
                  <c:v>Find a party of the genre we like</c:v>
                </c:pt>
              </c:strCache>
            </c:strRef>
          </c:cat>
          <c:val>
            <c:numRef>
              <c:f>'[תוצאות הסקר.xlsx]הכנות לתרשימים סופיים'!$C$73:$C$78</c:f>
              <c:numCache>
                <c:formatCode>General</c:formatCode>
                <c:ptCount val="6"/>
                <c:pt idx="0">
                  <c:v>5</c:v>
                </c:pt>
                <c:pt idx="1">
                  <c:v>9</c:v>
                </c:pt>
                <c:pt idx="2">
                  <c:v>17</c:v>
                </c:pt>
                <c:pt idx="3">
                  <c:v>18</c:v>
                </c:pt>
                <c:pt idx="4">
                  <c:v>20</c:v>
                </c:pt>
                <c:pt idx="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0-4E0F-8FF2-A32435436E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26415343"/>
        <c:axId val="1426418703"/>
      </c:barChart>
      <c:catAx>
        <c:axId val="1426415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418703"/>
        <c:crosses val="autoZero"/>
        <c:auto val="1"/>
        <c:lblAlgn val="ctr"/>
        <c:lblOffset val="100"/>
        <c:noMultiLvlLbl val="0"/>
      </c:catAx>
      <c:valAx>
        <c:axId val="1426418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41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By what characteristics will you choose a party?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סופיים'!$B$95:$B$100</c:f>
              <c:strCache>
                <c:ptCount val="6"/>
                <c:pt idx="0">
                  <c:v>Food and drinks</c:v>
                </c:pt>
                <c:pt idx="1">
                  <c:v>Cancellation Policy</c:v>
                </c:pt>
                <c:pt idx="2">
                  <c:v>Safety certificate for the event</c:v>
                </c:pt>
                <c:pt idx="3">
                  <c:v>Ages at the party</c:v>
                </c:pt>
                <c:pt idx="4">
                  <c:v>Music and attractions</c:v>
                </c:pt>
                <c:pt idx="5">
                  <c:v>Prices</c:v>
                </c:pt>
              </c:strCache>
            </c:strRef>
          </c:cat>
          <c:val>
            <c:numRef>
              <c:f>'[תוצאות הסקר.xlsx]הכנות לתרשימים סופיים'!$C$95:$C$100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18</c:v>
                </c:pt>
                <c:pt idx="4">
                  <c:v>33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5-4C08-A42C-9589FF5B25B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26394703"/>
        <c:axId val="1426405743"/>
      </c:barChart>
      <c:catAx>
        <c:axId val="1426394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405743"/>
        <c:crosses val="autoZero"/>
        <c:auto val="1"/>
        <c:lblAlgn val="ctr"/>
        <c:lblOffset val="100"/>
        <c:noMultiLvlLbl val="0"/>
      </c:catAx>
      <c:valAx>
        <c:axId val="1426405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2639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1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If there was an easy way to see what is going on at the party live, would you use it to decide when to go out and if at all?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1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סופיים'!$B$182:$B$183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'[תוצאות הסקר.xlsx]הכנות לתרשימים סופיים'!$C$182:$C$183</c:f>
              <c:numCache>
                <c:formatCode>General</c:formatCode>
                <c:ptCount val="2"/>
                <c:pt idx="0">
                  <c:v>11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F0-4482-A058-10CD283D952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0798431"/>
        <c:axId val="1500796991"/>
      </c:barChart>
      <c:catAx>
        <c:axId val="150079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96991"/>
        <c:crosses val="autoZero"/>
        <c:auto val="1"/>
        <c:lblAlgn val="ctr"/>
        <c:lblOffset val="100"/>
        <c:noMultiLvlLbl val="0"/>
      </c:catAx>
      <c:valAx>
        <c:axId val="1500796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9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What would you like to know about a party right before you go to it?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200" b="1" i="0" u="none" strike="noStrike" kern="120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סופיים'!$B$201:$B$207</c:f>
              <c:strCache>
                <c:ptCount val="7"/>
                <c:pt idx="0">
                  <c:v>Live streaming of the party</c:v>
                </c:pt>
                <c:pt idx="1">
                  <c:v>Photos from the party</c:v>
                </c:pt>
                <c:pt idx="2">
                  <c:v>Videos from the party</c:v>
                </c:pt>
                <c:pt idx="3">
                  <c:v>Line at the entrance</c:v>
                </c:pt>
                <c:pt idx="4">
                  <c:v>The DJ line-up</c:v>
                </c:pt>
                <c:pt idx="5">
                  <c:v>Average age</c:v>
                </c:pt>
                <c:pt idx="6">
                  <c:v>Number of people</c:v>
                </c:pt>
              </c:strCache>
            </c:strRef>
          </c:cat>
          <c:val>
            <c:numRef>
              <c:f>'[תוצאות הסקר.xlsx]הכנות לתרשימים סופיים'!$C$201:$C$207</c:f>
              <c:numCache>
                <c:formatCode>General</c:formatCode>
                <c:ptCount val="7"/>
                <c:pt idx="0">
                  <c:v>4</c:v>
                </c:pt>
                <c:pt idx="1">
                  <c:v>7</c:v>
                </c:pt>
                <c:pt idx="2">
                  <c:v>12</c:v>
                </c:pt>
                <c:pt idx="3">
                  <c:v>13</c:v>
                </c:pt>
                <c:pt idx="4">
                  <c:v>13</c:v>
                </c:pt>
                <c:pt idx="5">
                  <c:v>18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F-41DC-AA53-498FE22A13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0818111"/>
        <c:axId val="1500830591"/>
      </c:barChart>
      <c:catAx>
        <c:axId val="1500818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830591"/>
        <c:crosses val="autoZero"/>
        <c:auto val="1"/>
        <c:lblAlgn val="ctr"/>
        <c:lblOffset val="100"/>
        <c:noMultiLvlLbl val="0"/>
      </c:catAx>
      <c:valAx>
        <c:axId val="150083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818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1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Did you have questions for the organizers of the parties you went to in the past?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1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800" b="0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'[תוצאות הסקר.xlsx]הכנות לתרשימים סופיים'!$B$227:$B$229</c:f>
              <c:strCache>
                <c:ptCount val="3"/>
                <c:pt idx="0">
                  <c:v>More than expected</c:v>
                </c:pt>
                <c:pt idx="1">
                  <c:v>Not at all</c:v>
                </c:pt>
                <c:pt idx="2">
                  <c:v>seldom</c:v>
                </c:pt>
              </c:strCache>
            </c:strRef>
          </c:cat>
          <c:val>
            <c:numRef>
              <c:f>'[תוצאות הסקר.xlsx]הכנות לתרשימים סופיים'!$C$227:$C$229</c:f>
              <c:numCache>
                <c:formatCode>General</c:formatCode>
                <c:ptCount val="3"/>
                <c:pt idx="0">
                  <c:v>3</c:v>
                </c:pt>
                <c:pt idx="1">
                  <c:v>10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9-496F-BCE7-D6FE37AB45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0765311"/>
        <c:axId val="1500766751"/>
      </c:barChart>
      <c:catAx>
        <c:axId val="1500765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66751"/>
        <c:crosses val="autoZero"/>
        <c:auto val="1"/>
        <c:lblAlgn val="ctr"/>
        <c:lblOffset val="100"/>
        <c:noMultiLvlLbl val="0"/>
      </c:catAx>
      <c:valAx>
        <c:axId val="1500766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00765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BB034-F140-45C8-91FA-EBA7DD3364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DF23AB-4117-47BA-B647-7420419791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 website that gathers events and parties</a:t>
          </a:r>
        </a:p>
      </dgm:t>
    </dgm:pt>
    <dgm:pt modelId="{394742F8-EE3B-4E6B-BC09-FD606A5A9BFD}" type="parTrans" cxnId="{168F6D3D-6CE3-45B3-B458-20F0EA70977B}">
      <dgm:prSet/>
      <dgm:spPr/>
      <dgm:t>
        <a:bodyPr/>
        <a:lstStyle/>
        <a:p>
          <a:endParaRPr lang="en-US" sz="2000"/>
        </a:p>
      </dgm:t>
    </dgm:pt>
    <dgm:pt modelId="{C091B894-D454-45D7-87A9-6BFFFBB6DC9A}" type="sibTrans" cxnId="{168F6D3D-6CE3-45B3-B458-20F0EA70977B}">
      <dgm:prSet/>
      <dgm:spPr/>
      <dgm:t>
        <a:bodyPr/>
        <a:lstStyle/>
        <a:p>
          <a:endParaRPr lang="en-US" sz="2000"/>
        </a:p>
      </dgm:t>
    </dgm:pt>
    <dgm:pt modelId="{756B6855-BA3C-4E94-8696-7EC71824A5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Allows users to search </a:t>
          </a:r>
          <a:r>
            <a:rPr lang="en-US" sz="2400" b="1" dirty="0"/>
            <a:t>quickly</a:t>
          </a:r>
          <a:r>
            <a:rPr lang="en-US" sz="2400" dirty="0"/>
            <a:t> and </a:t>
          </a:r>
          <a:r>
            <a:rPr lang="en-US" sz="2400" b="1" dirty="0"/>
            <a:t>easily</a:t>
          </a:r>
          <a:r>
            <a:rPr lang="en-US" sz="2400" dirty="0"/>
            <a:t> based </a:t>
          </a:r>
          <a:r>
            <a:rPr lang="en-US" sz="2400"/>
            <a:t>on their preferences</a:t>
          </a:r>
          <a:endParaRPr lang="en-US" sz="2400" dirty="0"/>
        </a:p>
      </dgm:t>
    </dgm:pt>
    <dgm:pt modelId="{90E971DB-A828-426E-B956-A51B66A1D0AF}" type="parTrans" cxnId="{E2F20812-7706-45BA-BA1D-23B2D1215764}">
      <dgm:prSet/>
      <dgm:spPr/>
      <dgm:t>
        <a:bodyPr/>
        <a:lstStyle/>
        <a:p>
          <a:endParaRPr lang="en-US" sz="2000"/>
        </a:p>
      </dgm:t>
    </dgm:pt>
    <dgm:pt modelId="{F309FBEA-EEB2-4EF2-AE5B-5BE691F76D17}" type="sibTrans" cxnId="{E2F20812-7706-45BA-BA1D-23B2D1215764}">
      <dgm:prSet/>
      <dgm:spPr/>
      <dgm:t>
        <a:bodyPr/>
        <a:lstStyle/>
        <a:p>
          <a:endParaRPr lang="en-US" sz="2000"/>
        </a:p>
      </dgm:t>
    </dgm:pt>
    <dgm:pt modelId="{5E816D9B-993A-4124-9D8F-31238738C3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Allows productions to advertise events and expand their clientele</a:t>
          </a:r>
        </a:p>
      </dgm:t>
    </dgm:pt>
    <dgm:pt modelId="{603FEF63-E9DB-4E97-AC48-D4CDB31A75C1}" type="parTrans" cxnId="{A5A5F6F3-B787-4FAF-9408-B97C2B32C5B1}">
      <dgm:prSet/>
      <dgm:spPr/>
      <dgm:t>
        <a:bodyPr/>
        <a:lstStyle/>
        <a:p>
          <a:endParaRPr lang="en-US" sz="2000"/>
        </a:p>
      </dgm:t>
    </dgm:pt>
    <dgm:pt modelId="{AD1260AF-6ABE-4D59-80B7-9036EA0B84C5}" type="sibTrans" cxnId="{A5A5F6F3-B787-4FAF-9408-B97C2B32C5B1}">
      <dgm:prSet/>
      <dgm:spPr/>
      <dgm:t>
        <a:bodyPr/>
        <a:lstStyle/>
        <a:p>
          <a:endParaRPr lang="en-US" sz="2000"/>
        </a:p>
      </dgm:t>
    </dgm:pt>
    <dgm:pt modelId="{7507A68F-2A7D-4535-83DE-03CAAB418810}" type="pres">
      <dgm:prSet presAssocID="{FE3BB034-F140-45C8-91FA-EBA7DD336421}" presName="root" presStyleCnt="0">
        <dgm:presLayoutVars>
          <dgm:dir/>
          <dgm:resizeHandles val="exact"/>
        </dgm:presLayoutVars>
      </dgm:prSet>
      <dgm:spPr/>
    </dgm:pt>
    <dgm:pt modelId="{FE217141-D610-4E60-9F58-BF7866E6562A}" type="pres">
      <dgm:prSet presAssocID="{79DF23AB-4117-47BA-B647-7420419791EB}" presName="compNode" presStyleCnt="0"/>
      <dgm:spPr/>
    </dgm:pt>
    <dgm:pt modelId="{D9A67AA9-03B9-43CA-98F6-8364C3DDED1A}" type="pres">
      <dgm:prSet presAssocID="{79DF23AB-4117-47BA-B647-7420419791EB}" presName="bgRect" presStyleLbl="bgShp" presStyleIdx="0" presStyleCnt="3"/>
      <dgm:spPr/>
    </dgm:pt>
    <dgm:pt modelId="{7AD580B4-0CFC-445F-97C7-7D4209BD517F}" type="pres">
      <dgm:prSet presAssocID="{79DF23AB-4117-47BA-B647-7420419791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8A082C8-1E5C-4FAE-B481-165EAEA792BF}" type="pres">
      <dgm:prSet presAssocID="{79DF23AB-4117-47BA-B647-7420419791EB}" presName="spaceRect" presStyleCnt="0"/>
      <dgm:spPr/>
    </dgm:pt>
    <dgm:pt modelId="{364C198C-361F-4DC7-9514-62E016625A4F}" type="pres">
      <dgm:prSet presAssocID="{79DF23AB-4117-47BA-B647-7420419791EB}" presName="parTx" presStyleLbl="revTx" presStyleIdx="0" presStyleCnt="3">
        <dgm:presLayoutVars>
          <dgm:chMax val="0"/>
          <dgm:chPref val="0"/>
        </dgm:presLayoutVars>
      </dgm:prSet>
      <dgm:spPr/>
    </dgm:pt>
    <dgm:pt modelId="{609EB2F7-954D-4183-9A53-D545B2F037F6}" type="pres">
      <dgm:prSet presAssocID="{C091B894-D454-45D7-87A9-6BFFFBB6DC9A}" presName="sibTrans" presStyleCnt="0"/>
      <dgm:spPr/>
    </dgm:pt>
    <dgm:pt modelId="{CF27B828-9914-4CC3-BABB-679311E2B605}" type="pres">
      <dgm:prSet presAssocID="{756B6855-BA3C-4E94-8696-7EC71824A57D}" presName="compNode" presStyleCnt="0"/>
      <dgm:spPr/>
    </dgm:pt>
    <dgm:pt modelId="{14B881BD-2845-4708-B235-72A54E30785A}" type="pres">
      <dgm:prSet presAssocID="{756B6855-BA3C-4E94-8696-7EC71824A57D}" presName="bgRect" presStyleLbl="bgShp" presStyleIdx="1" presStyleCnt="3"/>
      <dgm:spPr/>
    </dgm:pt>
    <dgm:pt modelId="{9E390313-05AF-4475-9259-7E79FEDA3C60}" type="pres">
      <dgm:prSet presAssocID="{756B6855-BA3C-4E94-8696-7EC71824A5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5A5D213-D836-4DF1-8448-CB22970A043C}" type="pres">
      <dgm:prSet presAssocID="{756B6855-BA3C-4E94-8696-7EC71824A57D}" presName="spaceRect" presStyleCnt="0"/>
      <dgm:spPr/>
    </dgm:pt>
    <dgm:pt modelId="{DCA4B7F6-8929-44D5-A10E-E1D5766B8D8F}" type="pres">
      <dgm:prSet presAssocID="{756B6855-BA3C-4E94-8696-7EC71824A57D}" presName="parTx" presStyleLbl="revTx" presStyleIdx="1" presStyleCnt="3">
        <dgm:presLayoutVars>
          <dgm:chMax val="0"/>
          <dgm:chPref val="0"/>
        </dgm:presLayoutVars>
      </dgm:prSet>
      <dgm:spPr/>
    </dgm:pt>
    <dgm:pt modelId="{52A46777-5983-4352-AF7E-5D9F99366045}" type="pres">
      <dgm:prSet presAssocID="{F309FBEA-EEB2-4EF2-AE5B-5BE691F76D17}" presName="sibTrans" presStyleCnt="0"/>
      <dgm:spPr/>
    </dgm:pt>
    <dgm:pt modelId="{8CB0C889-6AD1-4565-ACF4-3577DA39D7A7}" type="pres">
      <dgm:prSet presAssocID="{5E816D9B-993A-4124-9D8F-31238738C381}" presName="compNode" presStyleCnt="0"/>
      <dgm:spPr/>
    </dgm:pt>
    <dgm:pt modelId="{1037B31B-EC70-4A46-A782-50EEA45303A1}" type="pres">
      <dgm:prSet presAssocID="{5E816D9B-993A-4124-9D8F-31238738C381}" presName="bgRect" presStyleLbl="bgShp" presStyleIdx="2" presStyleCnt="3"/>
      <dgm:spPr/>
    </dgm:pt>
    <dgm:pt modelId="{0E47F5CC-07B6-4A75-8098-095A9FB6D8DF}" type="pres">
      <dgm:prSet presAssocID="{5E816D9B-993A-4124-9D8F-31238738C3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7D273C8-6972-4AEC-B75D-7F134229E6C6}" type="pres">
      <dgm:prSet presAssocID="{5E816D9B-993A-4124-9D8F-31238738C381}" presName="spaceRect" presStyleCnt="0"/>
      <dgm:spPr/>
    </dgm:pt>
    <dgm:pt modelId="{C0C80F7C-8AE4-41CF-BD79-AEABD5543358}" type="pres">
      <dgm:prSet presAssocID="{5E816D9B-993A-4124-9D8F-31238738C3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93C90F-DF09-4C47-ADD8-6EC74C30E287}" type="presOf" srcId="{FE3BB034-F140-45C8-91FA-EBA7DD336421}" destId="{7507A68F-2A7D-4535-83DE-03CAAB418810}" srcOrd="0" destOrd="0" presId="urn:microsoft.com/office/officeart/2018/2/layout/IconVerticalSolidList"/>
    <dgm:cxn modelId="{E2F20812-7706-45BA-BA1D-23B2D1215764}" srcId="{FE3BB034-F140-45C8-91FA-EBA7DD336421}" destId="{756B6855-BA3C-4E94-8696-7EC71824A57D}" srcOrd="1" destOrd="0" parTransId="{90E971DB-A828-426E-B956-A51B66A1D0AF}" sibTransId="{F309FBEA-EEB2-4EF2-AE5B-5BE691F76D17}"/>
    <dgm:cxn modelId="{168F6D3D-6CE3-45B3-B458-20F0EA70977B}" srcId="{FE3BB034-F140-45C8-91FA-EBA7DD336421}" destId="{79DF23AB-4117-47BA-B647-7420419791EB}" srcOrd="0" destOrd="0" parTransId="{394742F8-EE3B-4E6B-BC09-FD606A5A9BFD}" sibTransId="{C091B894-D454-45D7-87A9-6BFFFBB6DC9A}"/>
    <dgm:cxn modelId="{E573006F-C97A-403D-9857-FD5CB0EFCFC9}" type="presOf" srcId="{79DF23AB-4117-47BA-B647-7420419791EB}" destId="{364C198C-361F-4DC7-9514-62E016625A4F}" srcOrd="0" destOrd="0" presId="urn:microsoft.com/office/officeart/2018/2/layout/IconVerticalSolidList"/>
    <dgm:cxn modelId="{89F9D74F-2EE4-4F02-9908-D7D07D230631}" type="presOf" srcId="{756B6855-BA3C-4E94-8696-7EC71824A57D}" destId="{DCA4B7F6-8929-44D5-A10E-E1D5766B8D8F}" srcOrd="0" destOrd="0" presId="urn:microsoft.com/office/officeart/2018/2/layout/IconVerticalSolidList"/>
    <dgm:cxn modelId="{88E316D9-2781-4CD3-9ADD-89FF2D4C8EA2}" type="presOf" srcId="{5E816D9B-993A-4124-9D8F-31238738C381}" destId="{C0C80F7C-8AE4-41CF-BD79-AEABD5543358}" srcOrd="0" destOrd="0" presId="urn:microsoft.com/office/officeart/2018/2/layout/IconVerticalSolidList"/>
    <dgm:cxn modelId="{A5A5F6F3-B787-4FAF-9408-B97C2B32C5B1}" srcId="{FE3BB034-F140-45C8-91FA-EBA7DD336421}" destId="{5E816D9B-993A-4124-9D8F-31238738C381}" srcOrd="2" destOrd="0" parTransId="{603FEF63-E9DB-4E97-AC48-D4CDB31A75C1}" sibTransId="{AD1260AF-6ABE-4D59-80B7-9036EA0B84C5}"/>
    <dgm:cxn modelId="{EED88314-E47F-4675-9476-87EBAD7659CC}" type="presParOf" srcId="{7507A68F-2A7D-4535-83DE-03CAAB418810}" destId="{FE217141-D610-4E60-9F58-BF7866E6562A}" srcOrd="0" destOrd="0" presId="urn:microsoft.com/office/officeart/2018/2/layout/IconVerticalSolidList"/>
    <dgm:cxn modelId="{8E97050A-04B3-4425-B868-6DC0033B4E26}" type="presParOf" srcId="{FE217141-D610-4E60-9F58-BF7866E6562A}" destId="{D9A67AA9-03B9-43CA-98F6-8364C3DDED1A}" srcOrd="0" destOrd="0" presId="urn:microsoft.com/office/officeart/2018/2/layout/IconVerticalSolidList"/>
    <dgm:cxn modelId="{594A9959-2412-4E9A-8A16-63A6555BBE88}" type="presParOf" srcId="{FE217141-D610-4E60-9F58-BF7866E6562A}" destId="{7AD580B4-0CFC-445F-97C7-7D4209BD517F}" srcOrd="1" destOrd="0" presId="urn:microsoft.com/office/officeart/2018/2/layout/IconVerticalSolidList"/>
    <dgm:cxn modelId="{01236897-51C2-4AA0-A667-4EA8352136C3}" type="presParOf" srcId="{FE217141-D610-4E60-9F58-BF7866E6562A}" destId="{38A082C8-1E5C-4FAE-B481-165EAEA792BF}" srcOrd="2" destOrd="0" presId="urn:microsoft.com/office/officeart/2018/2/layout/IconVerticalSolidList"/>
    <dgm:cxn modelId="{2D02775F-E866-41D0-8D7E-C52D61FE0A29}" type="presParOf" srcId="{FE217141-D610-4E60-9F58-BF7866E6562A}" destId="{364C198C-361F-4DC7-9514-62E016625A4F}" srcOrd="3" destOrd="0" presId="urn:microsoft.com/office/officeart/2018/2/layout/IconVerticalSolidList"/>
    <dgm:cxn modelId="{AAAA9828-C5BD-4B3E-A38F-FDF8C8F8635D}" type="presParOf" srcId="{7507A68F-2A7D-4535-83DE-03CAAB418810}" destId="{609EB2F7-954D-4183-9A53-D545B2F037F6}" srcOrd="1" destOrd="0" presId="urn:microsoft.com/office/officeart/2018/2/layout/IconVerticalSolidList"/>
    <dgm:cxn modelId="{9BD63F5A-31C7-4FC8-B3E7-46B940E57987}" type="presParOf" srcId="{7507A68F-2A7D-4535-83DE-03CAAB418810}" destId="{CF27B828-9914-4CC3-BABB-679311E2B605}" srcOrd="2" destOrd="0" presId="urn:microsoft.com/office/officeart/2018/2/layout/IconVerticalSolidList"/>
    <dgm:cxn modelId="{EBFC667E-8479-47C5-A0BE-A89EB1395ADC}" type="presParOf" srcId="{CF27B828-9914-4CC3-BABB-679311E2B605}" destId="{14B881BD-2845-4708-B235-72A54E30785A}" srcOrd="0" destOrd="0" presId="urn:microsoft.com/office/officeart/2018/2/layout/IconVerticalSolidList"/>
    <dgm:cxn modelId="{BC7C08DB-F1C0-4900-998A-31A1C66916BE}" type="presParOf" srcId="{CF27B828-9914-4CC3-BABB-679311E2B605}" destId="{9E390313-05AF-4475-9259-7E79FEDA3C60}" srcOrd="1" destOrd="0" presId="urn:microsoft.com/office/officeart/2018/2/layout/IconVerticalSolidList"/>
    <dgm:cxn modelId="{AFAE1B50-8F3F-4786-8C1E-2E4579778A41}" type="presParOf" srcId="{CF27B828-9914-4CC3-BABB-679311E2B605}" destId="{F5A5D213-D836-4DF1-8448-CB22970A043C}" srcOrd="2" destOrd="0" presId="urn:microsoft.com/office/officeart/2018/2/layout/IconVerticalSolidList"/>
    <dgm:cxn modelId="{B81F8B71-E324-4651-AC4B-05455777AB10}" type="presParOf" srcId="{CF27B828-9914-4CC3-BABB-679311E2B605}" destId="{DCA4B7F6-8929-44D5-A10E-E1D5766B8D8F}" srcOrd="3" destOrd="0" presId="urn:microsoft.com/office/officeart/2018/2/layout/IconVerticalSolidList"/>
    <dgm:cxn modelId="{55A14DA6-A606-4CA0-B4EE-DBDE6B890B4B}" type="presParOf" srcId="{7507A68F-2A7D-4535-83DE-03CAAB418810}" destId="{52A46777-5983-4352-AF7E-5D9F99366045}" srcOrd="3" destOrd="0" presId="urn:microsoft.com/office/officeart/2018/2/layout/IconVerticalSolidList"/>
    <dgm:cxn modelId="{5100EEEB-5F14-4CCE-A22D-126163B5D9BE}" type="presParOf" srcId="{7507A68F-2A7D-4535-83DE-03CAAB418810}" destId="{8CB0C889-6AD1-4565-ACF4-3577DA39D7A7}" srcOrd="4" destOrd="0" presId="urn:microsoft.com/office/officeart/2018/2/layout/IconVerticalSolidList"/>
    <dgm:cxn modelId="{3E018EE6-B2F0-463E-82E5-6A1EB76AD3DD}" type="presParOf" srcId="{8CB0C889-6AD1-4565-ACF4-3577DA39D7A7}" destId="{1037B31B-EC70-4A46-A782-50EEA45303A1}" srcOrd="0" destOrd="0" presId="urn:microsoft.com/office/officeart/2018/2/layout/IconVerticalSolidList"/>
    <dgm:cxn modelId="{FA4F850D-22D2-4B08-8880-B887C4564A22}" type="presParOf" srcId="{8CB0C889-6AD1-4565-ACF4-3577DA39D7A7}" destId="{0E47F5CC-07B6-4A75-8098-095A9FB6D8DF}" srcOrd="1" destOrd="0" presId="urn:microsoft.com/office/officeart/2018/2/layout/IconVerticalSolidList"/>
    <dgm:cxn modelId="{0C127C87-45E0-4CD9-AC69-85C3826563D0}" type="presParOf" srcId="{8CB0C889-6AD1-4565-ACF4-3577DA39D7A7}" destId="{B7D273C8-6972-4AEC-B75D-7F134229E6C6}" srcOrd="2" destOrd="0" presId="urn:microsoft.com/office/officeart/2018/2/layout/IconVerticalSolidList"/>
    <dgm:cxn modelId="{A9C62470-FC68-4752-94BF-2CD6692C0EB6}" type="presParOf" srcId="{8CB0C889-6AD1-4565-ACF4-3577DA39D7A7}" destId="{C0C80F7C-8AE4-41CF-BD79-AEABD55433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7AA9-03B9-43CA-98F6-8364C3DDED1A}">
      <dsp:nvSpPr>
        <dsp:cNvPr id="0" name=""/>
        <dsp:cNvSpPr/>
      </dsp:nvSpPr>
      <dsp:spPr>
        <a:xfrm>
          <a:off x="0" y="430"/>
          <a:ext cx="108204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580B4-0CFC-445F-97C7-7D4209BD517F}">
      <dsp:nvSpPr>
        <dsp:cNvPr id="0" name=""/>
        <dsp:cNvSpPr/>
      </dsp:nvSpPr>
      <dsp:spPr>
        <a:xfrm>
          <a:off x="305023" y="227308"/>
          <a:ext cx="554588" cy="554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198C-361F-4DC7-9514-62E016625A4F}">
      <dsp:nvSpPr>
        <dsp:cNvPr id="0" name=""/>
        <dsp:cNvSpPr/>
      </dsp:nvSpPr>
      <dsp:spPr>
        <a:xfrm>
          <a:off x="1164636" y="430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website that gathers events and parties</a:t>
          </a:r>
        </a:p>
      </dsp:txBody>
      <dsp:txXfrm>
        <a:off x="1164636" y="430"/>
        <a:ext cx="9655763" cy="1008342"/>
      </dsp:txXfrm>
    </dsp:sp>
    <dsp:sp modelId="{14B881BD-2845-4708-B235-72A54E30785A}">
      <dsp:nvSpPr>
        <dsp:cNvPr id="0" name=""/>
        <dsp:cNvSpPr/>
      </dsp:nvSpPr>
      <dsp:spPr>
        <a:xfrm>
          <a:off x="0" y="1260859"/>
          <a:ext cx="108204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90313-05AF-4475-9259-7E79FEDA3C60}">
      <dsp:nvSpPr>
        <dsp:cNvPr id="0" name=""/>
        <dsp:cNvSpPr/>
      </dsp:nvSpPr>
      <dsp:spPr>
        <a:xfrm>
          <a:off x="305023" y="1487736"/>
          <a:ext cx="554588" cy="554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4B7F6-8929-44D5-A10E-E1D5766B8D8F}">
      <dsp:nvSpPr>
        <dsp:cNvPr id="0" name=""/>
        <dsp:cNvSpPr/>
      </dsp:nvSpPr>
      <dsp:spPr>
        <a:xfrm>
          <a:off x="1164636" y="1260859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Allows users to search </a:t>
          </a:r>
          <a:r>
            <a:rPr lang="en-US" sz="2400" b="1" kern="1200" dirty="0"/>
            <a:t>quickly</a:t>
          </a:r>
          <a:r>
            <a:rPr lang="en-US" sz="2400" kern="1200" dirty="0"/>
            <a:t> and </a:t>
          </a:r>
          <a:r>
            <a:rPr lang="en-US" sz="2400" b="1" kern="1200" dirty="0"/>
            <a:t>easily</a:t>
          </a:r>
          <a:r>
            <a:rPr lang="en-US" sz="2400" kern="1200" dirty="0"/>
            <a:t> based </a:t>
          </a:r>
          <a:r>
            <a:rPr lang="en-US" sz="2400" kern="1200"/>
            <a:t>on their preferences</a:t>
          </a:r>
          <a:endParaRPr lang="en-US" sz="2400" kern="1200" dirty="0"/>
        </a:p>
      </dsp:txBody>
      <dsp:txXfrm>
        <a:off x="1164636" y="1260859"/>
        <a:ext cx="9655763" cy="1008342"/>
      </dsp:txXfrm>
    </dsp:sp>
    <dsp:sp modelId="{1037B31B-EC70-4A46-A782-50EEA45303A1}">
      <dsp:nvSpPr>
        <dsp:cNvPr id="0" name=""/>
        <dsp:cNvSpPr/>
      </dsp:nvSpPr>
      <dsp:spPr>
        <a:xfrm>
          <a:off x="0" y="2521288"/>
          <a:ext cx="108204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7F5CC-07B6-4A75-8098-095A9FB6D8DF}">
      <dsp:nvSpPr>
        <dsp:cNvPr id="0" name=""/>
        <dsp:cNvSpPr/>
      </dsp:nvSpPr>
      <dsp:spPr>
        <a:xfrm>
          <a:off x="305023" y="2748165"/>
          <a:ext cx="554588" cy="554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80F7C-8AE4-41CF-BD79-AEABD5543358}">
      <dsp:nvSpPr>
        <dsp:cNvPr id="0" name=""/>
        <dsp:cNvSpPr/>
      </dsp:nvSpPr>
      <dsp:spPr>
        <a:xfrm>
          <a:off x="1164636" y="2521288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Allows productions to advertise events and expand their clientele</a:t>
          </a:r>
        </a:p>
      </dsp:txBody>
      <dsp:txXfrm>
        <a:off x="1164636" y="2521288"/>
        <a:ext cx="9655763" cy="1008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5E98A-AD01-40F5-ADA5-3B5B886E316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5925F-2528-4D33-9482-8035A504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הבעיה: מאוד קשה למצוא מסיבות ואירועים, צריך לשאול חברים, יחצנים לחפש בגוגל או בפייסבוק וזה כאב ראש אחד גדול.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האתר שלנו מאגד בתוכו המון אירועים</a:t>
            </a:r>
          </a:p>
          <a:p>
            <a:r>
              <a:rPr lang="he-IL" dirty="0"/>
              <a:t>מאפשר חיפוש מהיר ופשוט למשתמשים לפי העדפותיהם</a:t>
            </a:r>
          </a:p>
          <a:p>
            <a:r>
              <a:rPr lang="he-IL" dirty="0"/>
              <a:t>מאפשר להפקות לפרסם אירועים ולהרחיב את קהל הלקוחות שלהן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9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הבעיה: מאוד קשה למצוא מסיבות ואירועים, צריך לשאול חברים, יחצנים לחפש בגוגל או בפייסבוק וזה כאב ראש אחד גדול.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dirty="0"/>
              <a:t>GET PARTY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05C9D-4362-3C2E-7341-F6A10CF7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sz="1700"/>
              <a:t>Team #5</a:t>
            </a:r>
          </a:p>
          <a:p>
            <a:r>
              <a:rPr lang="en-US" sz="1700"/>
              <a:t>Google Workshop TAU</a:t>
            </a:r>
            <a:endParaRPr lang="en-IL" sz="170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54C718-0F2B-22DD-30DF-CCBE1CD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43" y="2488521"/>
            <a:ext cx="1883909" cy="18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Advanced 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36455-C984-C7A6-6057-FB8D0D3782D2}"/>
              </a:ext>
            </a:extLst>
          </p:cNvPr>
          <p:cNvSpPr txBox="1"/>
          <p:nvPr/>
        </p:nvSpPr>
        <p:spPr>
          <a:xfrm>
            <a:off x="298144" y="1749312"/>
            <a:ext cx="106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adjusted the search categories according to the survey results</a:t>
            </a:r>
            <a:endParaRPr lang="en-IL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2D668C-F791-8BA2-7E36-61CF7F5B3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699784"/>
              </p:ext>
            </p:extLst>
          </p:nvPr>
        </p:nvGraphicFramePr>
        <p:xfrm>
          <a:off x="798208" y="2518839"/>
          <a:ext cx="10487743" cy="378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7094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The events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36455-C984-C7A6-6057-FB8D0D3782D2}"/>
              </a:ext>
            </a:extLst>
          </p:cNvPr>
          <p:cNvSpPr txBox="1"/>
          <p:nvPr/>
        </p:nvSpPr>
        <p:spPr>
          <a:xfrm>
            <a:off x="298144" y="1749312"/>
            <a:ext cx="106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highlighted the features that are most interesting to the users</a:t>
            </a:r>
            <a:endParaRPr lang="en-IL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1E9EFD-5CCC-5EDD-84B7-2210F61B9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184688"/>
              </p:ext>
            </p:extLst>
          </p:nvPr>
        </p:nvGraphicFramePr>
        <p:xfrm>
          <a:off x="878909" y="2497746"/>
          <a:ext cx="10069360" cy="405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604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1040468"/>
            <a:ext cx="10071100" cy="1248556"/>
          </a:xfrm>
        </p:spPr>
        <p:txBody>
          <a:bodyPr>
            <a:normAutofit/>
          </a:bodyPr>
          <a:lstStyle/>
          <a:p>
            <a:r>
              <a:rPr lang="en-US" dirty="0"/>
              <a:t>Plans for Future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311E-242E-3C73-E0B7-99AB5C0AAC0D}"/>
              </a:ext>
            </a:extLst>
          </p:cNvPr>
          <p:cNvSpPr txBox="1">
            <a:spLocks/>
          </p:cNvSpPr>
          <p:nvPr/>
        </p:nvSpPr>
        <p:spPr>
          <a:xfrm>
            <a:off x="1060450" y="2595282"/>
            <a:ext cx="10820400" cy="166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Specify and develop the </a:t>
            </a:r>
            <a:r>
              <a:rPr lang="en-US" b="1" dirty="0"/>
              <a:t>Real-Time mode </a:t>
            </a:r>
            <a:r>
              <a:rPr lang="en-US" dirty="0"/>
              <a:t>feature.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Continue development of the server &amp; client sides.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02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7D51-ECDC-6CAA-8785-3EBA1833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725411" cy="1293028"/>
          </a:xfrm>
        </p:spPr>
        <p:txBody>
          <a:bodyPr/>
          <a:lstStyle/>
          <a:p>
            <a:pPr algn="l"/>
            <a:r>
              <a:rPr lang="en-US" dirty="0"/>
              <a:t>Plans for Future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3D9F-32DE-6353-8BD8-8E68806A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Specify and develop the </a:t>
            </a:r>
            <a:r>
              <a:rPr lang="en-US" b="1" dirty="0"/>
              <a:t>Real-Time mode </a:t>
            </a:r>
            <a:r>
              <a:rPr lang="en-US" dirty="0"/>
              <a:t>feature. </a:t>
            </a:r>
          </a:p>
          <a:p>
            <a:pPr>
              <a:lnSpc>
                <a:spcPct val="150000"/>
              </a:lnSpc>
            </a:pPr>
            <a:r>
              <a:rPr lang="en-US" dirty="0"/>
              <a:t>Continue development of the server &amp; client sides.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288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Real-time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197103-586D-41C5-FA57-D1F38E29D8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223831"/>
              </p:ext>
            </p:extLst>
          </p:nvPr>
        </p:nvGraphicFramePr>
        <p:xfrm>
          <a:off x="768626" y="2422498"/>
          <a:ext cx="10650126" cy="360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594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Real-time mode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434B8-7EA2-5518-81A3-91CDA720B6F5}"/>
              </a:ext>
            </a:extLst>
          </p:cNvPr>
          <p:cNvSpPr txBox="1"/>
          <p:nvPr/>
        </p:nvSpPr>
        <p:spPr>
          <a:xfrm>
            <a:off x="298144" y="1749312"/>
            <a:ext cx="106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What we will present in real mode:</a:t>
            </a:r>
            <a:endParaRPr lang="en-IL" sz="240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743234-B702-B44C-E096-F16DE3E71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724926"/>
              </p:ext>
            </p:extLst>
          </p:nvPr>
        </p:nvGraphicFramePr>
        <p:xfrm>
          <a:off x="768626" y="2422498"/>
          <a:ext cx="10650126" cy="360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173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B4CB-0A43-C49E-A787-95342B85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EAA4-BA9C-9478-2F30-515F27C4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Finding a DB to suit our needs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en-US" dirty="0"/>
              <a:t>Working with Google API</a:t>
            </a:r>
          </a:p>
          <a:p>
            <a:pPr>
              <a:lnSpc>
                <a:spcPct val="150000"/>
              </a:lnSpc>
            </a:pPr>
            <a:r>
              <a:rPr lang="en-US" dirty="0"/>
              <a:t>The design of the website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en-US" dirty="0"/>
              <a:t> Real-time mode characterization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en-US" dirty="0"/>
              <a:t>Developing the idea of finding parties that are close to you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0976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CAA43-6FE6-1926-93FA-B61CC59F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Chat with productions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1CB59-0247-D6BB-9DF8-1967CC2350E0}"/>
              </a:ext>
            </a:extLst>
          </p:cNvPr>
          <p:cNvSpPr txBox="1"/>
          <p:nvPr/>
        </p:nvSpPr>
        <p:spPr>
          <a:xfrm>
            <a:off x="298144" y="1749312"/>
            <a:ext cx="106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canceled the idea because there seems to be no demand</a:t>
            </a:r>
            <a:endParaRPr lang="en-IL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845BA8-ECF9-7B71-7F1D-59D4E4B4F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238932"/>
              </p:ext>
            </p:extLst>
          </p:nvPr>
        </p:nvGraphicFramePr>
        <p:xfrm>
          <a:off x="685800" y="2373199"/>
          <a:ext cx="10499942" cy="416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438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55393-5C1A-56B9-820D-6DC33BF6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demo</a:t>
            </a:r>
          </a:p>
        </p:txBody>
      </p:sp>
      <p:pic>
        <p:nvPicPr>
          <p:cNvPr id="30" name="Graphic 29" descr="Monitor">
            <a:extLst>
              <a:ext uri="{FF2B5EF4-FFF2-40B4-BE49-F238E27FC236}">
                <a16:creationId xmlns:a16="http://schemas.microsoft.com/office/drawing/2014/main" id="{DC92D009-8076-A523-C073-139719A59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EB47-25A3-C784-F673-352FAEE4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6" y="649259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main idea</a:t>
            </a:r>
            <a:endParaRPr lang="en-IL" dirty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6F5FAD13-2D5D-713D-F320-BCB1F314A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96672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290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06B90-5CFE-FC2F-E88B-2DFD550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is there really a need?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2B5B6-82CC-3AC8-858E-6F4515C41DFC}"/>
              </a:ext>
            </a:extLst>
          </p:cNvPr>
          <p:cNvSpPr/>
          <p:nvPr/>
        </p:nvSpPr>
        <p:spPr>
          <a:xfrm>
            <a:off x="9369468" y="766756"/>
            <a:ext cx="2136732" cy="13493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86%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A8E4CF-F03D-48C9-452C-C7312715E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841957"/>
              </p:ext>
            </p:extLst>
          </p:nvPr>
        </p:nvGraphicFramePr>
        <p:xfrm>
          <a:off x="685800" y="2084387"/>
          <a:ext cx="10512467" cy="427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57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0B978-1418-6803-9578-E40B43DD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is there really a need?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159E878-7EE7-892E-B632-63D01105D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400296"/>
              </p:ext>
            </p:extLst>
          </p:nvPr>
        </p:nvGraphicFramePr>
        <p:xfrm>
          <a:off x="685800" y="2118644"/>
          <a:ext cx="10820400" cy="3906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96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06B90-5CFE-FC2F-E88B-2DFD550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is there really a need?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FD6D52-116E-AA8D-4B97-A22F6349C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515119"/>
              </p:ext>
            </p:extLst>
          </p:nvPr>
        </p:nvGraphicFramePr>
        <p:xfrm>
          <a:off x="1221719" y="2370168"/>
          <a:ext cx="9748562" cy="381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D21EE5C8-19D8-192A-6A9A-042224B12419}"/>
              </a:ext>
            </a:extLst>
          </p:cNvPr>
          <p:cNvSpPr/>
          <p:nvPr/>
        </p:nvSpPr>
        <p:spPr>
          <a:xfrm>
            <a:off x="9369468" y="766756"/>
            <a:ext cx="2136732" cy="13493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82%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4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06B90-5CFE-FC2F-E88B-2DFD550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is there really a need?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A490A2B-8D0A-F81C-CB8B-D85FCD876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034680"/>
              </p:ext>
            </p:extLst>
          </p:nvPr>
        </p:nvGraphicFramePr>
        <p:xfrm>
          <a:off x="768626" y="2422498"/>
          <a:ext cx="10650126" cy="360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01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7676" y="894045"/>
            <a:ext cx="2076645" cy="1248556"/>
          </a:xfrm>
        </p:spPr>
        <p:txBody>
          <a:bodyPr>
            <a:normAutofit/>
          </a:bodyPr>
          <a:lstStyle/>
          <a:p>
            <a:r>
              <a:rPr 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6C91-60C1-BDBF-6B9F-175D669DE190}"/>
              </a:ext>
            </a:extLst>
          </p:cNvPr>
          <p:cNvSpPr txBox="1"/>
          <p:nvPr/>
        </p:nvSpPr>
        <p:spPr>
          <a:xfrm>
            <a:off x="844549" y="2321677"/>
            <a:ext cx="10502900" cy="1475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There is a need for a platform that will provide an </a:t>
            </a:r>
            <a:r>
              <a:rPr lang="en-US" sz="3200" b="1" dirty="0"/>
              <a:t>easy</a:t>
            </a:r>
            <a:r>
              <a:rPr lang="en-US" sz="3200" dirty="0"/>
              <a:t> and </a:t>
            </a:r>
            <a:r>
              <a:rPr lang="en-US" sz="3200" b="1" dirty="0"/>
              <a:t>quick</a:t>
            </a:r>
            <a:r>
              <a:rPr lang="en-US" sz="3200" dirty="0"/>
              <a:t> solution for finding future parties</a:t>
            </a:r>
            <a:endParaRPr lang="en-IL" sz="32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74B31BF-1620-2B2C-75B8-64B12958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043" y="4213593"/>
            <a:ext cx="1883909" cy="18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551B-4E3F-EC53-826A-833C07AB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Main progress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E906-AB2E-F882-4618-D696ACD9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Developed backend side: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Main database- Google Cloud MySQL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Images database- Google Cloud Bucket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Authentication – Google Identity platform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Insert mock data to the database				</a:t>
            </a:r>
          </a:p>
          <a:p>
            <a:pPr>
              <a:lnSpc>
                <a:spcPct val="150000"/>
              </a:lnSpc>
            </a:pPr>
            <a:r>
              <a:rPr lang="en-US" dirty="0"/>
              <a:t>Connecting server </a:t>
            </a:r>
            <a:r>
              <a:rPr lang="en-US"/>
              <a:t>&amp; client sides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Addresses using Google Maps API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315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7D51-ECDC-6CAA-8785-3EBA1833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725411" cy="1293028"/>
          </a:xfrm>
        </p:spPr>
        <p:txBody>
          <a:bodyPr/>
          <a:lstStyle/>
          <a:p>
            <a:pPr algn="l"/>
            <a:r>
              <a:rPr lang="en-US" dirty="0"/>
              <a:t>Major updates from milestone 1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3D9F-32DE-6353-8BD8-8E68806A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specified the problem we are trying to solve </a:t>
            </a:r>
          </a:p>
          <a:p>
            <a:pPr>
              <a:lnSpc>
                <a:spcPct val="150000"/>
              </a:lnSpc>
            </a:pPr>
            <a:r>
              <a:rPr lang="en-US" dirty="0"/>
              <a:t>We changed the wording on the website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en-US" dirty="0"/>
              <a:t>Changed controls colors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en-US" dirty="0"/>
              <a:t>Every guest can see all the events.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en-US" dirty="0"/>
              <a:t>A registered user can perform the advanced search, follow </a:t>
            </a:r>
            <a:r>
              <a:rPr lang="en-US"/>
              <a:t>productions, mark </a:t>
            </a:r>
            <a:r>
              <a:rPr lang="en-US" dirty="0"/>
              <a:t>events as favorites, and see all of these on his profile page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243606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1797</TotalTime>
  <Words>540</Words>
  <Application>Microsoft Office PowerPoint</Application>
  <PresentationFormat>Widescreen</PresentationFormat>
  <Paragraphs>77</Paragraphs>
  <Slides>18</Slides>
  <Notes>8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GET PARTY</vt:lpstr>
      <vt:lpstr>The main idea</vt:lpstr>
      <vt:lpstr>is there really a need?</vt:lpstr>
      <vt:lpstr>is there really a need?</vt:lpstr>
      <vt:lpstr>is there really a need?</vt:lpstr>
      <vt:lpstr>is there really a need?</vt:lpstr>
      <vt:lpstr>Yes!</vt:lpstr>
      <vt:lpstr>Main progress</vt:lpstr>
      <vt:lpstr>Major updates from milestone 1</vt:lpstr>
      <vt:lpstr>Advanced Search</vt:lpstr>
      <vt:lpstr>The events view</vt:lpstr>
      <vt:lpstr>Plans for Future Work</vt:lpstr>
      <vt:lpstr>Plans for Future Work</vt:lpstr>
      <vt:lpstr>Real-time mode</vt:lpstr>
      <vt:lpstr>Real-time mode</vt:lpstr>
      <vt:lpstr>difficulties</vt:lpstr>
      <vt:lpstr>Chat with productions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PARTY</dc:title>
  <dc:creator>ספיר בן-דוד</dc:creator>
  <cp:lastModifiedBy>ספיר בן-דוד</cp:lastModifiedBy>
  <cp:revision>75</cp:revision>
  <dcterms:created xsi:type="dcterms:W3CDTF">2023-03-27T12:39:54Z</dcterms:created>
  <dcterms:modified xsi:type="dcterms:W3CDTF">2023-05-30T17:40:13Z</dcterms:modified>
</cp:coreProperties>
</file>