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298" r:id="rId4"/>
    <p:sldId id="285" r:id="rId5"/>
    <p:sldId id="299" r:id="rId6"/>
    <p:sldId id="274" r:id="rId7"/>
    <p:sldId id="287" r:id="rId8"/>
    <p:sldId id="275" r:id="rId9"/>
    <p:sldId id="289" r:id="rId10"/>
    <p:sldId id="288" r:id="rId11"/>
    <p:sldId id="268" r:id="rId12"/>
    <p:sldId id="281" r:id="rId13"/>
    <p:sldId id="295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E28"/>
    <a:srgbClr val="0D0D15"/>
    <a:srgbClr val="0D0E1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CC797-8F1D-4D99-AE03-E8CEEB95F9FA}" v="228" dt="2023-06-28T06:43:00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912" autoAdjust="0"/>
  </p:normalViewPr>
  <p:slideViewPr>
    <p:cSldViewPr snapToGrid="0">
      <p:cViewPr varScale="1">
        <p:scale>
          <a:sx n="51" d="100"/>
          <a:sy n="51" d="100"/>
        </p:scale>
        <p:origin x="528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ספיר בן-דוד" userId="c806e4cf046f68be" providerId="LiveId" clId="{B98CC797-8F1D-4D99-AE03-E8CEEB95F9FA}"/>
    <pc:docChg chg="undo custSel addSld delSld modSld sldOrd">
      <pc:chgData name="ספיר בן-דוד" userId="c806e4cf046f68be" providerId="LiveId" clId="{B98CC797-8F1D-4D99-AE03-E8CEEB95F9FA}" dt="2023-06-28T06:43:00.910" v="614" actId="108"/>
      <pc:docMkLst>
        <pc:docMk/>
      </pc:docMkLst>
      <pc:sldChg chg="modNotesTx">
        <pc:chgData name="ספיר בן-דוד" userId="c806e4cf046f68be" providerId="LiveId" clId="{B98CC797-8F1D-4D99-AE03-E8CEEB95F9FA}" dt="2023-06-27T08:25:01.530" v="513" actId="20577"/>
        <pc:sldMkLst>
          <pc:docMk/>
          <pc:sldMk cId="295316986" sldId="256"/>
        </pc:sldMkLst>
      </pc:sldChg>
      <pc:sldChg chg="modSp">
        <pc:chgData name="ספיר בן-דוד" userId="c806e4cf046f68be" providerId="LiveId" clId="{B98CC797-8F1D-4D99-AE03-E8CEEB95F9FA}" dt="2023-06-27T08:23:27.158" v="509" actId="20577"/>
        <pc:sldMkLst>
          <pc:docMk/>
          <pc:sldMk cId="3391495992" sldId="268"/>
        </pc:sldMkLst>
        <pc:spChg chg="mod">
          <ac:chgData name="ספיר בן-דוד" userId="c806e4cf046f68be" providerId="LiveId" clId="{B98CC797-8F1D-4D99-AE03-E8CEEB95F9FA}" dt="2023-06-27T08:23:27.158" v="509" actId="20577"/>
          <ac:spMkLst>
            <pc:docMk/>
            <pc:sldMk cId="3391495992" sldId="268"/>
            <ac:spMk id="2" creationId="{3A155393-5C1A-56B9-820D-6DC33BF643B3}"/>
          </ac:spMkLst>
        </pc:spChg>
      </pc:sldChg>
      <pc:sldChg chg="modSp mod ord modShow">
        <pc:chgData name="ספיר בן-דוד" userId="c806e4cf046f68be" providerId="LiveId" clId="{B98CC797-8F1D-4D99-AE03-E8CEEB95F9FA}" dt="2023-06-28T06:42:55.382" v="613"/>
        <pc:sldMkLst>
          <pc:docMk/>
          <pc:sldMk cId="3170947752" sldId="274"/>
        </pc:sldMkLst>
        <pc:graphicFrameChg chg="mod">
          <ac:chgData name="ספיר בן-דוד" userId="c806e4cf046f68be" providerId="LiveId" clId="{B98CC797-8F1D-4D99-AE03-E8CEEB95F9FA}" dt="2023-06-28T06:42:55.382" v="613"/>
          <ac:graphicFrameMkLst>
            <pc:docMk/>
            <pc:sldMk cId="3170947752" sldId="274"/>
            <ac:graphicFrameMk id="5" creationId="{DA2D668C-F791-8BA2-7E36-61CF7F5B32BB}"/>
          </ac:graphicFrameMkLst>
        </pc:graphicFrameChg>
      </pc:sldChg>
      <pc:sldChg chg="modSp mod ord modShow">
        <pc:chgData name="ספיר בן-דוד" userId="c806e4cf046f68be" providerId="LiveId" clId="{B98CC797-8F1D-4D99-AE03-E8CEEB95F9FA}" dt="2023-06-25T13:11:33.309" v="490" actId="1076"/>
        <pc:sldMkLst>
          <pc:docMk/>
          <pc:sldMk cId="2705944473" sldId="275"/>
        </pc:sldMkLst>
        <pc:spChg chg="mod">
          <ac:chgData name="ספיר בן-דוד" userId="c806e4cf046f68be" providerId="LiveId" clId="{B98CC797-8F1D-4D99-AE03-E8CEEB95F9FA}" dt="2023-06-25T12:59:16.598" v="453" actId="5793"/>
          <ac:spMkLst>
            <pc:docMk/>
            <pc:sldMk cId="2705944473" sldId="275"/>
            <ac:spMk id="2" creationId="{C61CAA43-6FE6-1926-93FA-B61CC59F1E09}"/>
          </ac:spMkLst>
        </pc:spChg>
        <pc:graphicFrameChg chg="mod">
          <ac:chgData name="ספיר בן-דוד" userId="c806e4cf046f68be" providerId="LiveId" clId="{B98CC797-8F1D-4D99-AE03-E8CEEB95F9FA}" dt="2023-06-25T13:11:33.309" v="490" actId="1076"/>
          <ac:graphicFrameMkLst>
            <pc:docMk/>
            <pc:sldMk cId="2705944473" sldId="275"/>
            <ac:graphicFrameMk id="3" creationId="{05197103-586D-41C5-FA57-D1F38E29D84A}"/>
          </ac:graphicFrameMkLst>
        </pc:graphicFrameChg>
      </pc:sldChg>
      <pc:sldChg chg="addSp delSp modSp mod modNotesTx">
        <pc:chgData name="ספיר בן-דוד" userId="c806e4cf046f68be" providerId="LiveId" clId="{B98CC797-8F1D-4D99-AE03-E8CEEB95F9FA}" dt="2023-06-27T08:24:54.464" v="512" actId="20577"/>
        <pc:sldMkLst>
          <pc:docMk/>
          <pc:sldMk cId="1802901529" sldId="279"/>
        </pc:sldMkLst>
        <pc:spChg chg="add del mod">
          <ac:chgData name="ספיר בן-דוד" userId="c806e4cf046f68be" providerId="LiveId" clId="{B98CC797-8F1D-4D99-AE03-E8CEEB95F9FA}" dt="2023-06-24T17:00:33.790" v="5" actId="767"/>
          <ac:spMkLst>
            <pc:docMk/>
            <pc:sldMk cId="1802901529" sldId="279"/>
            <ac:spMk id="3" creationId="{8156351C-C8E7-A7D5-D2A3-5195ECD40AF0}"/>
          </ac:spMkLst>
        </pc:spChg>
        <pc:graphicFrameChg chg="mod">
          <ac:chgData name="ספיר בן-דוד" userId="c806e4cf046f68be" providerId="LiveId" clId="{B98CC797-8F1D-4D99-AE03-E8CEEB95F9FA}" dt="2023-06-25T08:49:32.604" v="242"/>
          <ac:graphicFrameMkLst>
            <pc:docMk/>
            <pc:sldMk cId="1802901529" sldId="279"/>
            <ac:graphicFrameMk id="20" creationId="{6F5FAD13-2D5D-713D-F320-BCB1F314A0E8}"/>
          </ac:graphicFrameMkLst>
        </pc:graphicFrameChg>
      </pc:sldChg>
      <pc:sldChg chg="mod ord modShow">
        <pc:chgData name="ספיר בן-דוד" userId="c806e4cf046f68be" providerId="LiveId" clId="{B98CC797-8F1D-4D99-AE03-E8CEEB95F9FA}" dt="2023-06-25T08:55:17.219" v="367"/>
        <pc:sldMkLst>
          <pc:docMk/>
          <pc:sldMk cId="1329577721" sldId="281"/>
        </pc:sldMkLst>
      </pc:sldChg>
      <pc:sldChg chg="mod ord modShow">
        <pc:chgData name="ספיר בן-דוד" userId="c806e4cf046f68be" providerId="LiveId" clId="{B98CC797-8F1D-4D99-AE03-E8CEEB95F9FA}" dt="2023-06-25T08:55:17.219" v="367"/>
        <pc:sldMkLst>
          <pc:docMk/>
          <pc:sldMk cId="4172474290" sldId="282"/>
        </pc:sldMkLst>
      </pc:sldChg>
      <pc:sldChg chg="ord">
        <pc:chgData name="ספיר בן-דוד" userId="c806e4cf046f68be" providerId="LiveId" clId="{B98CC797-8F1D-4D99-AE03-E8CEEB95F9FA}" dt="2023-06-25T08:55:17.219" v="367"/>
        <pc:sldMkLst>
          <pc:docMk/>
          <pc:sldMk cId="1401323742" sldId="283"/>
        </pc:sldMkLst>
      </pc:sldChg>
      <pc:sldChg chg="ord modTransition modAnim">
        <pc:chgData name="ספיר בן-דוד" userId="c806e4cf046f68be" providerId="LiveId" clId="{B98CC797-8F1D-4D99-AE03-E8CEEB95F9FA}" dt="2023-06-27T09:06:21.042" v="598"/>
        <pc:sldMkLst>
          <pc:docMk/>
          <pc:sldMk cId="3211742142" sldId="285"/>
        </pc:sldMkLst>
      </pc:sldChg>
      <pc:sldChg chg="addSp delSp modSp mod ord modShow">
        <pc:chgData name="ספיר בן-דוד" userId="c806e4cf046f68be" providerId="LiveId" clId="{B98CC797-8F1D-4D99-AE03-E8CEEB95F9FA}" dt="2023-06-28T06:43:00.910" v="614" actId="108"/>
        <pc:sldMkLst>
          <pc:docMk/>
          <pc:sldMk cId="3326043655" sldId="287"/>
        </pc:sldMkLst>
        <pc:spChg chg="add del">
          <ac:chgData name="ספיר בן-דוד" userId="c806e4cf046f68be" providerId="LiveId" clId="{B98CC797-8F1D-4D99-AE03-E8CEEB95F9FA}" dt="2023-06-25T13:11:28.386" v="489" actId="478"/>
          <ac:spMkLst>
            <pc:docMk/>
            <pc:sldMk cId="3326043655" sldId="287"/>
            <ac:spMk id="7" creationId="{D4E36455-C984-C7A6-6057-FB8D0D3782D2}"/>
          </ac:spMkLst>
        </pc:spChg>
        <pc:graphicFrameChg chg="add mod">
          <ac:chgData name="ספיר בן-דוד" userId="c806e4cf046f68be" providerId="LiveId" clId="{B98CC797-8F1D-4D99-AE03-E8CEEB95F9FA}" dt="2023-06-28T06:43:00.910" v="614" actId="108"/>
          <ac:graphicFrameMkLst>
            <pc:docMk/>
            <pc:sldMk cId="3326043655" sldId="287"/>
            <ac:graphicFrameMk id="3" creationId="{381E9EFD-5CCC-5EDD-84B7-2210F61B96EC}"/>
          </ac:graphicFrameMkLst>
        </pc:graphicFrameChg>
        <pc:graphicFrameChg chg="del">
          <ac:chgData name="ספיר בן-דוד" userId="c806e4cf046f68be" providerId="LiveId" clId="{B98CC797-8F1D-4D99-AE03-E8CEEB95F9FA}" dt="2023-06-28T06:41:24.966" v="599" actId="478"/>
          <ac:graphicFrameMkLst>
            <pc:docMk/>
            <pc:sldMk cId="3326043655" sldId="287"/>
            <ac:graphicFrameMk id="4" creationId="{381E9EFD-5CCC-5EDD-84B7-2210F61B96EC}"/>
          </ac:graphicFrameMkLst>
        </pc:graphicFrameChg>
      </pc:sldChg>
      <pc:sldChg chg="modSp add del mod modNotesTx">
        <pc:chgData name="ספיר בן-דוד" userId="c806e4cf046f68be" providerId="LiveId" clId="{B98CC797-8F1D-4D99-AE03-E8CEEB95F9FA}" dt="2023-06-27T08:24:42.207" v="511" actId="20577"/>
        <pc:sldMkLst>
          <pc:docMk/>
          <pc:sldMk cId="1580220670" sldId="288"/>
        </pc:sldMkLst>
        <pc:spChg chg="mod">
          <ac:chgData name="ספיר בן-דוד" userId="c806e4cf046f68be" providerId="LiveId" clId="{B98CC797-8F1D-4D99-AE03-E8CEEB95F9FA}" dt="2023-06-27T08:24:33.864" v="510" actId="20577"/>
          <ac:spMkLst>
            <pc:docMk/>
            <pc:sldMk cId="1580220670" sldId="288"/>
            <ac:spMk id="3" creationId="{2886311E-242E-3C73-E0B7-99AB5C0AAC0D}"/>
          </ac:spMkLst>
        </pc:spChg>
      </pc:sldChg>
      <pc:sldChg chg="delSp modSp mod ord modShow">
        <pc:chgData name="ספיר בן-דוד" userId="c806e4cf046f68be" providerId="LiveId" clId="{B98CC797-8F1D-4D99-AE03-E8CEEB95F9FA}" dt="2023-06-25T13:11:41.748" v="491" actId="1076"/>
        <pc:sldMkLst>
          <pc:docMk/>
          <pc:sldMk cId="4021733303" sldId="289"/>
        </pc:sldMkLst>
        <pc:spChg chg="mod">
          <ac:chgData name="ספיר בן-דוד" userId="c806e4cf046f68be" providerId="LiveId" clId="{B98CC797-8F1D-4D99-AE03-E8CEEB95F9FA}" dt="2023-06-25T12:59:22.734" v="454"/>
          <ac:spMkLst>
            <pc:docMk/>
            <pc:sldMk cId="4021733303" sldId="289"/>
            <ac:spMk id="2" creationId="{C61CAA43-6FE6-1926-93FA-B61CC59F1E09}"/>
          </ac:spMkLst>
        </pc:spChg>
        <pc:spChg chg="del">
          <ac:chgData name="ספיר בן-דוד" userId="c806e4cf046f68be" providerId="LiveId" clId="{B98CC797-8F1D-4D99-AE03-E8CEEB95F9FA}" dt="2023-06-25T13:00:00.219" v="455" actId="478"/>
          <ac:spMkLst>
            <pc:docMk/>
            <pc:sldMk cId="4021733303" sldId="289"/>
            <ac:spMk id="4" creationId="{690434B8-7EA2-5518-81A3-91CDA720B6F5}"/>
          </ac:spMkLst>
        </pc:spChg>
        <pc:graphicFrameChg chg="mod">
          <ac:chgData name="ספיר בן-דוד" userId="c806e4cf046f68be" providerId="LiveId" clId="{B98CC797-8F1D-4D99-AE03-E8CEEB95F9FA}" dt="2023-06-25T13:11:41.748" v="491" actId="1076"/>
          <ac:graphicFrameMkLst>
            <pc:docMk/>
            <pc:sldMk cId="4021733303" sldId="289"/>
            <ac:graphicFrameMk id="3" creationId="{9C743234-B702-B44C-E096-F16DE3E71B30}"/>
          </ac:graphicFrameMkLst>
        </pc:graphicFrameChg>
      </pc:sldChg>
      <pc:sldChg chg="del">
        <pc:chgData name="ספיר בן-דוד" userId="c806e4cf046f68be" providerId="LiveId" clId="{B98CC797-8F1D-4D99-AE03-E8CEEB95F9FA}" dt="2023-06-25T09:01:50.800" v="398" actId="47"/>
        <pc:sldMkLst>
          <pc:docMk/>
          <pc:sldMk cId="1574383574" sldId="290"/>
        </pc:sldMkLst>
      </pc:sldChg>
      <pc:sldChg chg="del">
        <pc:chgData name="ספיר בן-דוד" userId="c806e4cf046f68be" providerId="LiveId" clId="{B98CC797-8F1D-4D99-AE03-E8CEEB95F9FA}" dt="2023-06-25T09:02:06.441" v="400" actId="47"/>
        <pc:sldMkLst>
          <pc:docMk/>
          <pc:sldMk cId="2309769616" sldId="291"/>
        </pc:sldMkLst>
      </pc:sldChg>
      <pc:sldChg chg="modSp del mod">
        <pc:chgData name="ספיר בן-דוד" userId="c806e4cf046f68be" providerId="LiveId" clId="{B98CC797-8F1D-4D99-AE03-E8CEEB95F9FA}" dt="2023-06-25T08:55:49.258" v="371" actId="47"/>
        <pc:sldMkLst>
          <pc:docMk/>
          <pc:sldMk cId="3824360680" sldId="293"/>
        </pc:sldMkLst>
        <pc:spChg chg="mod">
          <ac:chgData name="ספיר בן-דוד" userId="c806e4cf046f68be" providerId="LiveId" clId="{B98CC797-8F1D-4D99-AE03-E8CEEB95F9FA}" dt="2023-06-24T17:16:22.289" v="228" actId="20577"/>
          <ac:spMkLst>
            <pc:docMk/>
            <pc:sldMk cId="3824360680" sldId="293"/>
            <ac:spMk id="3" creationId="{8B663D9F-32DE-6353-8BD8-8E68806AF727}"/>
          </ac:spMkLst>
        </pc:spChg>
      </pc:sldChg>
      <pc:sldChg chg="mod ord modShow">
        <pc:chgData name="ספיר בן-דוד" userId="c806e4cf046f68be" providerId="LiveId" clId="{B98CC797-8F1D-4D99-AE03-E8CEEB95F9FA}" dt="2023-06-25T08:55:17.219" v="367"/>
        <pc:sldMkLst>
          <pc:docMk/>
          <pc:sldMk cId="3039629648" sldId="295"/>
        </pc:sldMkLst>
      </pc:sldChg>
      <pc:sldChg chg="del">
        <pc:chgData name="ספיר בן-דוד" userId="c806e4cf046f68be" providerId="LiveId" clId="{B98CC797-8F1D-4D99-AE03-E8CEEB95F9FA}" dt="2023-06-25T09:01:59.173" v="399" actId="47"/>
        <pc:sldMkLst>
          <pc:docMk/>
          <pc:sldMk cId="1903155213" sldId="296"/>
        </pc:sldMkLst>
      </pc:sldChg>
      <pc:sldChg chg="del">
        <pc:chgData name="ספיר בן-דוד" userId="c806e4cf046f68be" providerId="LiveId" clId="{B98CC797-8F1D-4D99-AE03-E8CEEB95F9FA}" dt="2023-06-24T17:18:32.095" v="229" actId="47"/>
        <pc:sldMkLst>
          <pc:docMk/>
          <pc:sldMk cId="2002882365" sldId="297"/>
        </pc:sldMkLst>
      </pc:sldChg>
      <pc:sldChg chg="addSp delSp modSp new mod setBg modAnim">
        <pc:chgData name="ספיר בן-דוד" userId="c806e4cf046f68be" providerId="LiveId" clId="{B98CC797-8F1D-4D99-AE03-E8CEEB95F9FA}" dt="2023-06-27T08:11:14.231" v="499"/>
        <pc:sldMkLst>
          <pc:docMk/>
          <pc:sldMk cId="690188186" sldId="298"/>
        </pc:sldMkLst>
        <pc:spChg chg="del">
          <ac:chgData name="ספיר בן-דוד" userId="c806e4cf046f68be" providerId="LiveId" clId="{B98CC797-8F1D-4D99-AE03-E8CEEB95F9FA}" dt="2023-06-24T17:06:56.218" v="69"/>
          <ac:spMkLst>
            <pc:docMk/>
            <pc:sldMk cId="690188186" sldId="298"/>
            <ac:spMk id="2" creationId="{72D317A3-9BC4-5089-58E0-A8ACE01E4021}"/>
          </ac:spMkLst>
        </pc:spChg>
        <pc:spChg chg="add del mod">
          <ac:chgData name="ספיר בן-דוד" userId="c806e4cf046f68be" providerId="LiveId" clId="{B98CC797-8F1D-4D99-AE03-E8CEEB95F9FA}" dt="2023-06-24T17:12:09.395" v="222" actId="26606"/>
          <ac:spMkLst>
            <pc:docMk/>
            <pc:sldMk cId="690188186" sldId="298"/>
            <ac:spMk id="3" creationId="{876C559C-AC67-1410-0955-92A552FFBCB8}"/>
          </ac:spMkLst>
        </pc:spChg>
        <pc:spChg chg="add mod">
          <ac:chgData name="ספיר בן-דוד" userId="c806e4cf046f68be" providerId="LiveId" clId="{B98CC797-8F1D-4D99-AE03-E8CEEB95F9FA}" dt="2023-06-25T09:04:59.864" v="439" actId="403"/>
          <ac:spMkLst>
            <pc:docMk/>
            <pc:sldMk cId="690188186" sldId="298"/>
            <ac:spMk id="4" creationId="{9893EA97-DCCF-1E2F-AF84-8F34B2DA436F}"/>
          </ac:spMkLst>
        </pc:spChg>
        <pc:spChg chg="add">
          <ac:chgData name="ספיר בן-דוד" userId="c806e4cf046f68be" providerId="LiveId" clId="{B98CC797-8F1D-4D99-AE03-E8CEEB95F9FA}" dt="2023-06-24T17:12:09.395" v="222" actId="26606"/>
          <ac:spMkLst>
            <pc:docMk/>
            <pc:sldMk cId="690188186" sldId="298"/>
            <ac:spMk id="10" creationId="{30BD2399-7475-404C-BAC9-E55E1676926A}"/>
          </ac:spMkLst>
        </pc:spChg>
        <pc:graphicFrameChg chg="add del">
          <ac:chgData name="ספיר בן-דוד" userId="c806e4cf046f68be" providerId="LiveId" clId="{B98CC797-8F1D-4D99-AE03-E8CEEB95F9FA}" dt="2023-06-24T17:12:09.286" v="221" actId="26606"/>
          <ac:graphicFrameMkLst>
            <pc:docMk/>
            <pc:sldMk cId="690188186" sldId="298"/>
            <ac:graphicFrameMk id="6" creationId="{94D62C65-0047-E07B-3B07-B52A28BD8E4E}"/>
          </ac:graphicFrameMkLst>
        </pc:graphicFrameChg>
        <pc:graphicFrameChg chg="add mod">
          <ac:chgData name="ספיר בן-דוד" userId="c806e4cf046f68be" providerId="LiveId" clId="{B98CC797-8F1D-4D99-AE03-E8CEEB95F9FA}" dt="2023-06-25T13:06:14.506" v="469" actId="20577"/>
          <ac:graphicFrameMkLst>
            <pc:docMk/>
            <pc:sldMk cId="690188186" sldId="298"/>
            <ac:graphicFrameMk id="8" creationId="{E1CD8B50-6946-0890-D46C-26137B2F7832}"/>
          </ac:graphicFrameMkLst>
        </pc:graphicFrameChg>
        <pc:picChg chg="add">
          <ac:chgData name="ספיר בן-דוד" userId="c806e4cf046f68be" providerId="LiveId" clId="{B98CC797-8F1D-4D99-AE03-E8CEEB95F9FA}" dt="2023-06-24T17:12:09.395" v="222" actId="26606"/>
          <ac:picMkLst>
            <pc:docMk/>
            <pc:sldMk cId="690188186" sldId="298"/>
            <ac:picMk id="12" creationId="{0D748104-6E76-4AD9-9940-82154F97E7C1}"/>
          </ac:picMkLst>
        </pc:picChg>
      </pc:sldChg>
      <pc:sldChg chg="addSp delSp modSp add mod ord setBg">
        <pc:chgData name="ספיר בן-דוד" userId="c806e4cf046f68be" providerId="LiveId" clId="{B98CC797-8F1D-4D99-AE03-E8CEEB95F9FA}" dt="2023-06-27T08:42:37.643" v="591" actId="20577"/>
        <pc:sldMkLst>
          <pc:docMk/>
          <pc:sldMk cId="405840942" sldId="299"/>
        </pc:sldMkLst>
        <pc:spChg chg="mod">
          <ac:chgData name="ספיר בן-דוד" userId="c806e4cf046f68be" providerId="LiveId" clId="{B98CC797-8F1D-4D99-AE03-E8CEEB95F9FA}" dt="2023-06-25T13:01:47.235" v="464"/>
          <ac:spMkLst>
            <pc:docMk/>
            <pc:sldMk cId="405840942" sldId="299"/>
            <ac:spMk id="2" creationId="{BE677D51-ECDC-6CAA-8785-3EBA183306CA}"/>
          </ac:spMkLst>
        </pc:spChg>
        <pc:spChg chg="del mod">
          <ac:chgData name="ספיר בן-דוד" userId="c806e4cf046f68be" providerId="LiveId" clId="{B98CC797-8F1D-4D99-AE03-E8CEEB95F9FA}" dt="2023-06-25T08:54:30.544" v="365" actId="26606"/>
          <ac:spMkLst>
            <pc:docMk/>
            <pc:sldMk cId="405840942" sldId="299"/>
            <ac:spMk id="3" creationId="{8B663D9F-32DE-6353-8BD8-8E68806AF727}"/>
          </ac:spMkLst>
        </pc:spChg>
        <pc:graphicFrameChg chg="add mod modGraphic">
          <ac:chgData name="ספיר בן-דוד" userId="c806e4cf046f68be" providerId="LiveId" clId="{B98CC797-8F1D-4D99-AE03-E8CEEB95F9FA}" dt="2023-06-27T08:42:37.643" v="591" actId="20577"/>
          <ac:graphicFrameMkLst>
            <pc:docMk/>
            <pc:sldMk cId="405840942" sldId="299"/>
            <ac:graphicFrameMk id="5" creationId="{251DCC88-DE7E-9554-7472-8E5AD57EA56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ailtauacil-my.sharepoint.com/personal/sapirb3_mail_tau_ac_il/Documents/&#1513;&#1504;&#1492;%20&#1490;/&#1505;&#1502;&#1505;&#1496;&#1512;%20&#1493;%20&#1514;&#1513;&#1508;&#1490;/Google%20Workshop/&#1514;&#1493;&#1510;&#1488;&#1493;&#1514;%20&#1492;&#1505;&#1511;&#151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pir\OneDrive%20-%20mail.tau.ac.il\&#1513;&#1504;&#1492;%20&#1490;\&#1505;&#1502;&#1505;&#1496;&#1512;%20&#1493;%20&#1514;&#1513;&#1508;&#1490;\Google%20Workshop\&#1514;&#1493;&#1510;&#1488;&#1493;&#1514;%20&#1492;&#1505;&#1511;&#151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ailtauacil-my.sharepoint.com/personal/sapirb3_mail_tau_ac_il/Documents/&#1513;&#1504;&#1492;%20&#1490;/&#1505;&#1502;&#1505;&#1496;&#1512;%20&#1493;%20&#1514;&#1513;&#1508;&#1490;/Google%20Workshop/&#1514;&#1493;&#1510;&#1488;&#1493;&#1514;%20&#1492;&#1505;&#1511;&#151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ailtauacil-my.sharepoint.com/personal/sapirb3_mail_tau_ac_il/Documents/&#1513;&#1504;&#1492;%20&#1490;/&#1505;&#1502;&#1505;&#1496;&#1512;%20&#1493;%20&#1514;&#1513;&#1508;&#1490;/Google%20Workshop/&#1514;&#1493;&#1510;&#1488;&#1493;&#1514;%20&#1492;&#1505;&#1511;&#151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ailtauacil-my.sharepoint.com/personal/sapirb3_mail_tau_ac_il/Documents/&#1513;&#1504;&#1492;%20&#1490;/&#1505;&#1502;&#1505;&#1496;&#1512;%20&#1493;%20&#1514;&#1513;&#1508;&#1490;/Google%20Workshop/&#1514;&#1493;&#1510;&#1488;&#1493;&#1514;%20&#1492;&#1505;&#1511;&#151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mailtauacil-my.sharepoint.com/personal/sapirb3_mail_tau_ac_il/Documents/&#1513;&#1504;&#1492;%20&#1490;/&#1505;&#1502;&#1505;&#1496;&#1512;%20&#1493;%20&#1514;&#1513;&#1508;&#1490;/Google%20Workshop/&#1514;&#1493;&#1510;&#1488;&#1493;&#1514;%20&#1492;&#1505;&#1511;&#151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mailtauacil-my.sharepoint.com/personal/sapirb3_mail_tau_ac_il/Documents/&#1513;&#1504;&#1492;%20&#1490;/&#1505;&#1502;&#1505;&#1496;&#1512;%20&#1493;%20&#1514;&#1513;&#1508;&#1490;/Google%20Workshop/&#1514;&#1493;&#1510;&#1488;&#1493;&#1514;%20&#1492;&#1505;&#1511;&#1512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mailtauacil-my.sharepoint.com/personal/sapirb3_mail_tau_ac_il/Documents/&#1513;&#1504;&#1492;%20&#1490;/&#1505;&#1502;&#1505;&#1496;&#1512;%20&#1493;%20&#1514;&#1513;&#1508;&#1490;/Google%20Workshop/&#1514;&#1493;&#1510;&#1488;&#1493;&#1514;%20&#1492;&#1505;&#1511;&#1512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200" b="1" i="0" u="none" strike="noStrike" kern="120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i="0" u="none" strike="noStrike" kern="120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What difficulties are there in searching for a party?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200" b="1" i="0" u="none" strike="noStrike" kern="120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'[תוצאות הסקר.xlsx]הכנות לתרשימים סופיים'!$C$72</c:f>
              <c:strCache>
                <c:ptCount val="1"/>
                <c:pt idx="0">
                  <c:v>What difficulties are there in searching for a party?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800" b="0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'[תוצאות הסקר.xlsx]הכנות לתרשימים סופיים'!$B$73:$B$78</c:f>
              <c:strCache>
                <c:ptCount val="6"/>
                <c:pt idx="0">
                  <c:v>I encountered no difficulties</c:v>
                </c:pt>
                <c:pt idx="1">
                  <c:v>relevant age range</c:v>
                </c:pt>
                <c:pt idx="2">
                  <c:v>reasonable price range</c:v>
                </c:pt>
                <c:pt idx="3">
                  <c:v>easy to get to</c:v>
                </c:pt>
                <c:pt idx="4">
                  <c:v>The search is messy</c:v>
                </c:pt>
                <c:pt idx="5">
                  <c:v>Find a party of the genre we like</c:v>
                </c:pt>
              </c:strCache>
            </c:strRef>
          </c:cat>
          <c:val>
            <c:numRef>
              <c:f>'[תוצאות הסקר.xlsx]הכנות לתרשימים סופיים'!$C$73:$C$78</c:f>
              <c:numCache>
                <c:formatCode>General</c:formatCode>
                <c:ptCount val="6"/>
                <c:pt idx="0">
                  <c:v>5</c:v>
                </c:pt>
                <c:pt idx="1">
                  <c:v>9</c:v>
                </c:pt>
                <c:pt idx="2">
                  <c:v>17</c:v>
                </c:pt>
                <c:pt idx="3">
                  <c:v>18</c:v>
                </c:pt>
                <c:pt idx="4">
                  <c:v>20</c:v>
                </c:pt>
                <c:pt idx="5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80-4E0F-8FF2-A32435436EA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426415343"/>
        <c:axId val="1426418703"/>
      </c:barChart>
      <c:catAx>
        <c:axId val="1426415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26418703"/>
        <c:crosses val="autoZero"/>
        <c:auto val="1"/>
        <c:lblAlgn val="ctr"/>
        <c:lblOffset val="100"/>
        <c:noMultiLvlLbl val="0"/>
      </c:catAx>
      <c:valAx>
        <c:axId val="14264187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26415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200" b="1" i="0" u="none" strike="noStrike" kern="120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i="0" u="none" strike="noStrike" kern="120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By what characteristics will you choose a party?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200" b="1" i="0" u="none" strike="noStrike" kern="120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800" b="0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'הכנות לתרשימים סופיים'!$B$95:$B$100</c:f>
              <c:strCache>
                <c:ptCount val="6"/>
                <c:pt idx="0">
                  <c:v>Food and drinks</c:v>
                </c:pt>
                <c:pt idx="1">
                  <c:v>Cancellation Policy</c:v>
                </c:pt>
                <c:pt idx="2">
                  <c:v>Safety certificate</c:v>
                </c:pt>
                <c:pt idx="3">
                  <c:v>Ages at the party</c:v>
                </c:pt>
                <c:pt idx="4">
                  <c:v>Prices</c:v>
                </c:pt>
                <c:pt idx="5">
                  <c:v>Music and attractions</c:v>
                </c:pt>
              </c:strCache>
            </c:strRef>
          </c:cat>
          <c:val>
            <c:numRef>
              <c:f>'הכנות לתרשימים סופיים'!$C$95:$C$100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18</c:v>
                </c:pt>
                <c:pt idx="4">
                  <c:v>24</c:v>
                </c:pt>
                <c:pt idx="5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98-43FA-A768-20E26398A0B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426394703"/>
        <c:axId val="1426405743"/>
      </c:barChart>
      <c:catAx>
        <c:axId val="1426394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26405743"/>
        <c:crosses val="autoZero"/>
        <c:auto val="1"/>
        <c:lblAlgn val="ctr"/>
        <c:lblOffset val="100"/>
        <c:noMultiLvlLbl val="0"/>
      </c:catAx>
      <c:valAx>
        <c:axId val="1426405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2639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200" b="1" i="0" u="none" strike="noStrike" kern="1200" baseline="0" dirty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i="0" u="none" strike="noStrike" kern="1200" baseline="0" dirty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Will real-time information about the party help you decide when, if at all, to go?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200" b="1" i="0" u="none" strike="noStrike" kern="1200" baseline="0" dirty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en-US" sz="1800" b="0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'[תוצאות הסקר.xlsx]הכנות לתרשימים סופיים'!$B$182:$B$183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'[תוצאות הסקר.xlsx]הכנות לתרשימים סופיים'!$C$182:$C$183</c:f>
              <c:numCache>
                <c:formatCode>General</c:formatCode>
                <c:ptCount val="2"/>
                <c:pt idx="0">
                  <c:v>11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F0-4482-A058-10CD283D952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00798431"/>
        <c:axId val="1500796991"/>
      </c:barChart>
      <c:catAx>
        <c:axId val="1500798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00796991"/>
        <c:crosses val="autoZero"/>
        <c:auto val="1"/>
        <c:lblAlgn val="ctr"/>
        <c:lblOffset val="100"/>
        <c:noMultiLvlLbl val="0"/>
      </c:catAx>
      <c:valAx>
        <c:axId val="1500796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0079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>
        <a:defRPr lang="en-US" sz="1800" b="0" i="0" u="none" strike="noStrike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pPr>
      <a:endParaRPr lang="en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200" b="1" i="0" u="none" strike="noStrike" kern="120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i="0" u="none" strike="noStrike" kern="120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What would you like to know about a party right before you go to it?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200" b="1" i="0" u="none" strike="noStrike" kern="120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800" b="0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'[תוצאות הסקר.xlsx]הכנות לתרשימים סופיים'!$B$201:$B$207</c:f>
              <c:strCache>
                <c:ptCount val="7"/>
                <c:pt idx="0">
                  <c:v>Live streaming of the party</c:v>
                </c:pt>
                <c:pt idx="1">
                  <c:v>Photos from the party</c:v>
                </c:pt>
                <c:pt idx="2">
                  <c:v>Videos from the party</c:v>
                </c:pt>
                <c:pt idx="3">
                  <c:v>Line at the entrance</c:v>
                </c:pt>
                <c:pt idx="4">
                  <c:v>The DJ line-up</c:v>
                </c:pt>
                <c:pt idx="5">
                  <c:v>Average age</c:v>
                </c:pt>
                <c:pt idx="6">
                  <c:v>Number of people</c:v>
                </c:pt>
              </c:strCache>
            </c:strRef>
          </c:cat>
          <c:val>
            <c:numRef>
              <c:f>'[תוצאות הסקר.xlsx]הכנות לתרשימים סופיים'!$C$201:$C$207</c:f>
              <c:numCache>
                <c:formatCode>General</c:formatCode>
                <c:ptCount val="7"/>
                <c:pt idx="0">
                  <c:v>4</c:v>
                </c:pt>
                <c:pt idx="1">
                  <c:v>7</c:v>
                </c:pt>
                <c:pt idx="2">
                  <c:v>12</c:v>
                </c:pt>
                <c:pt idx="3">
                  <c:v>13</c:v>
                </c:pt>
                <c:pt idx="4">
                  <c:v>13</c:v>
                </c:pt>
                <c:pt idx="5">
                  <c:v>18</c:v>
                </c:pt>
                <c:pt idx="6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F-41DC-AA53-498FE22A13D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00818111"/>
        <c:axId val="1500830591"/>
      </c:barChart>
      <c:catAx>
        <c:axId val="15008181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00830591"/>
        <c:crosses val="autoZero"/>
        <c:auto val="1"/>
        <c:lblAlgn val="ctr"/>
        <c:lblOffset val="100"/>
        <c:noMultiLvlLbl val="0"/>
      </c:catAx>
      <c:valAx>
        <c:axId val="1500830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00818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16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Has it happened that you wanted to go to a party, but you didn't go because you couldn't find one you liked?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16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'[תוצאות הסקר.xlsx]הכנות לתרשימים סופיים'!$C$12</c:f>
              <c:strCache>
                <c:ptCount val="1"/>
                <c:pt idx="0">
                  <c:v>Has it happened that you wanted to go to a party, but you didn't go because you couldn't find one you liked?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en-US" sz="1800" b="0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'[תוצאות הסקר.xlsx]הכנות לתרשימים סופיים'!$B$13:$B$17</c:f>
              <c:strCache>
                <c:ptCount val="5"/>
                <c:pt idx="0">
                  <c:v>never happened</c:v>
                </c:pt>
                <c:pt idx="1">
                  <c:v>once or twice</c:v>
                </c:pt>
                <c:pt idx="2">
                  <c:v>3 to 5 times</c:v>
                </c:pt>
                <c:pt idx="3">
                  <c:v>more than 5 times</c:v>
                </c:pt>
                <c:pt idx="4">
                  <c:v>went out and compromised</c:v>
                </c:pt>
              </c:strCache>
            </c:strRef>
          </c:cat>
          <c:val>
            <c:numRef>
              <c:f>'[תוצאות הסקר.xlsx]הכנות לתרשימים סופיים'!$C$13:$C$17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3C-4356-8C62-6343C29DC18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00868031"/>
        <c:axId val="1500866111"/>
      </c:barChart>
      <c:catAx>
        <c:axId val="150086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00866111"/>
        <c:crosses val="autoZero"/>
        <c:auto val="1"/>
        <c:lblAlgn val="ctr"/>
        <c:lblOffset val="100"/>
        <c:noMultiLvlLbl val="0"/>
      </c:catAx>
      <c:valAx>
        <c:axId val="150086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00868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>
        <a:defRPr lang="en-US" sz="1800" b="0" i="0" u="none" strike="noStrike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pPr>
      <a:endParaRPr lang="en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16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/>
              <a:t>How do you discover new parties?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16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en-US" sz="1800" b="0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'[תוצאות הסקר.xlsx]הכנות לתרשימים סופיים'!$B$111:$B$115</c:f>
              <c:strCache>
                <c:ptCount val="5"/>
                <c:pt idx="0">
                  <c:v>Facebook</c:v>
                </c:pt>
                <c:pt idx="1">
                  <c:v>Instagram</c:v>
                </c:pt>
                <c:pt idx="2">
                  <c:v>Party publicists</c:v>
                </c:pt>
                <c:pt idx="3">
                  <c:v>recommendations</c:v>
                </c:pt>
                <c:pt idx="4">
                  <c:v>friends</c:v>
                </c:pt>
              </c:strCache>
            </c:strRef>
          </c:cat>
          <c:val>
            <c:numRef>
              <c:f>'[תוצאות הסקר.xlsx]הכנות לתרשימים סופיים'!$C$111:$C$115</c:f>
              <c:numCache>
                <c:formatCode>General</c:formatCode>
                <c:ptCount val="5"/>
                <c:pt idx="0">
                  <c:v>10</c:v>
                </c:pt>
                <c:pt idx="1">
                  <c:v>18</c:v>
                </c:pt>
                <c:pt idx="2">
                  <c:v>6</c:v>
                </c:pt>
                <c:pt idx="3">
                  <c:v>23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44-421F-8BAD-56C0B0C3678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420066159"/>
        <c:axId val="1420059439"/>
      </c:barChart>
      <c:catAx>
        <c:axId val="14200661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20059439"/>
        <c:crosses val="autoZero"/>
        <c:auto val="1"/>
        <c:lblAlgn val="ctr"/>
        <c:lblOffset val="100"/>
        <c:noMultiLvlLbl val="0"/>
      </c:catAx>
      <c:valAx>
        <c:axId val="14200594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20066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>
        <a:defRPr lang="en-US" sz="1800" b="0" i="0" u="none" strike="noStrike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pPr>
      <a:endParaRPr lang="en-I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200" b="0" i="0" u="none" strike="noStrike" kern="120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200" b="0" i="0" u="none" strike="noStrike" kern="1200" baseline="0" dirty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How many minutes, on average, will you spend looking for a party? </a:t>
            </a:r>
          </a:p>
        </c:rich>
      </c:tx>
      <c:layout>
        <c:manualLayout>
          <c:xMode val="edge"/>
          <c:yMode val="edge"/>
          <c:x val="0.11318361613249048"/>
          <c:y val="2.11505922165820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200" b="0" i="0" u="none" strike="noStrike" kern="120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800" b="0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'[תוצאות הסקר.xlsx]הכנות לתרשימים סופיים'!$B$27:$B$30</c:f>
              <c:strCache>
                <c:ptCount val="4"/>
                <c:pt idx="0">
                  <c:v>10 or less</c:v>
                </c:pt>
                <c:pt idx="1">
                  <c:v>10 to 30</c:v>
                </c:pt>
                <c:pt idx="2">
                  <c:v>30 to 60</c:v>
                </c:pt>
                <c:pt idx="3">
                  <c:v>over an hour</c:v>
                </c:pt>
              </c:strCache>
            </c:strRef>
          </c:cat>
          <c:val>
            <c:numRef>
              <c:f>'[תוצאות הסקר.xlsx]הכנות לתרשימים סופיים'!$C$27:$C$30</c:f>
              <c:numCache>
                <c:formatCode>General</c:formatCode>
                <c:ptCount val="4"/>
                <c:pt idx="0">
                  <c:v>15</c:v>
                </c:pt>
                <c:pt idx="1">
                  <c:v>14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EE-410E-98D8-2AC1A9CEA7D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426367823"/>
        <c:axId val="1426389903"/>
      </c:barChart>
      <c:catAx>
        <c:axId val="1426367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26389903"/>
        <c:crosses val="autoZero"/>
        <c:auto val="1"/>
        <c:lblAlgn val="ctr"/>
        <c:lblOffset val="100"/>
        <c:noMultiLvlLbl val="0"/>
      </c:catAx>
      <c:valAx>
        <c:axId val="1426389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26367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16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If there was an easy way to find parties, would you go out more?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16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en-US" sz="1800" b="0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'[תוצאות הסקר.xlsx]הכנות לתרשימים סופיים'!$B$47:$B$49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don’t know</c:v>
                </c:pt>
              </c:strCache>
            </c:strRef>
          </c:cat>
          <c:val>
            <c:numRef>
              <c:f>'[תוצאות הסקר.xlsx]הכנות לתרשימים סופיים'!$C$47:$C$49</c:f>
              <c:numCache>
                <c:formatCode>General</c:formatCode>
                <c:ptCount val="3"/>
                <c:pt idx="0">
                  <c:v>31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00-4D7E-98AE-8FA3625216E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00758591"/>
        <c:axId val="1500765791"/>
      </c:barChart>
      <c:catAx>
        <c:axId val="15007585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00765791"/>
        <c:crosses val="autoZero"/>
        <c:auto val="1"/>
        <c:lblAlgn val="ctr"/>
        <c:lblOffset val="100"/>
        <c:noMultiLvlLbl val="0"/>
      </c:catAx>
      <c:valAx>
        <c:axId val="15007657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00758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>
        <a:defRPr lang="en-US" sz="1800" b="0" i="0" u="none" strike="noStrike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BB034-F140-45C8-91FA-EBA7DD3364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DF23AB-4117-47BA-B647-7420419791E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dirty="0"/>
            <a:t>A website that gathers events and parties</a:t>
          </a:r>
        </a:p>
      </dgm:t>
    </dgm:pt>
    <dgm:pt modelId="{394742F8-EE3B-4E6B-BC09-FD606A5A9BFD}" type="parTrans" cxnId="{168F6D3D-6CE3-45B3-B458-20F0EA70977B}">
      <dgm:prSet/>
      <dgm:spPr/>
      <dgm:t>
        <a:bodyPr/>
        <a:lstStyle/>
        <a:p>
          <a:pPr algn="l"/>
          <a:endParaRPr lang="en-US" sz="2000"/>
        </a:p>
      </dgm:t>
    </dgm:pt>
    <dgm:pt modelId="{C091B894-D454-45D7-87A9-6BFFFBB6DC9A}" type="sibTrans" cxnId="{168F6D3D-6CE3-45B3-B458-20F0EA70977B}">
      <dgm:prSet/>
      <dgm:spPr/>
      <dgm:t>
        <a:bodyPr/>
        <a:lstStyle/>
        <a:p>
          <a:pPr algn="l"/>
          <a:endParaRPr lang="en-US" sz="2000"/>
        </a:p>
      </dgm:t>
    </dgm:pt>
    <dgm:pt modelId="{756B6855-BA3C-4E94-8696-7EC71824A57D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dirty="0"/>
            <a:t>Allows users to search </a:t>
          </a:r>
          <a:r>
            <a:rPr lang="en-US" sz="2400" b="1" dirty="0"/>
            <a:t>quickly</a:t>
          </a:r>
          <a:r>
            <a:rPr lang="en-US" sz="2400" dirty="0"/>
            <a:t> and </a:t>
          </a:r>
          <a:r>
            <a:rPr lang="en-US" sz="2400" b="1" dirty="0"/>
            <a:t>easily</a:t>
          </a:r>
          <a:r>
            <a:rPr lang="en-US" sz="2400" dirty="0"/>
            <a:t> based </a:t>
          </a:r>
          <a:r>
            <a:rPr lang="en-US" sz="2400"/>
            <a:t>on their preferences</a:t>
          </a:r>
          <a:endParaRPr lang="en-US" sz="2400" dirty="0"/>
        </a:p>
      </dgm:t>
    </dgm:pt>
    <dgm:pt modelId="{90E971DB-A828-426E-B956-A51B66A1D0AF}" type="parTrans" cxnId="{E2F20812-7706-45BA-BA1D-23B2D1215764}">
      <dgm:prSet/>
      <dgm:spPr/>
      <dgm:t>
        <a:bodyPr/>
        <a:lstStyle/>
        <a:p>
          <a:pPr algn="l"/>
          <a:endParaRPr lang="en-US" sz="2000"/>
        </a:p>
      </dgm:t>
    </dgm:pt>
    <dgm:pt modelId="{F309FBEA-EEB2-4EF2-AE5B-5BE691F76D17}" type="sibTrans" cxnId="{E2F20812-7706-45BA-BA1D-23B2D1215764}">
      <dgm:prSet/>
      <dgm:spPr/>
      <dgm:t>
        <a:bodyPr/>
        <a:lstStyle/>
        <a:p>
          <a:pPr algn="l"/>
          <a:endParaRPr lang="en-US" sz="2000"/>
        </a:p>
      </dgm:t>
    </dgm:pt>
    <dgm:pt modelId="{5E816D9B-993A-4124-9D8F-31238738C381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dirty="0"/>
            <a:t>Allows productions to advertise events and expand their clientele</a:t>
          </a:r>
        </a:p>
      </dgm:t>
    </dgm:pt>
    <dgm:pt modelId="{603FEF63-E9DB-4E97-AC48-D4CDB31A75C1}" type="parTrans" cxnId="{A5A5F6F3-B787-4FAF-9408-B97C2B32C5B1}">
      <dgm:prSet/>
      <dgm:spPr/>
      <dgm:t>
        <a:bodyPr/>
        <a:lstStyle/>
        <a:p>
          <a:pPr algn="l"/>
          <a:endParaRPr lang="en-US" sz="2000"/>
        </a:p>
      </dgm:t>
    </dgm:pt>
    <dgm:pt modelId="{AD1260AF-6ABE-4D59-80B7-9036EA0B84C5}" type="sibTrans" cxnId="{A5A5F6F3-B787-4FAF-9408-B97C2B32C5B1}">
      <dgm:prSet/>
      <dgm:spPr/>
      <dgm:t>
        <a:bodyPr/>
        <a:lstStyle/>
        <a:p>
          <a:pPr algn="l"/>
          <a:endParaRPr lang="en-US" sz="2000"/>
        </a:p>
      </dgm:t>
    </dgm:pt>
    <dgm:pt modelId="{095758A1-E689-4747-BEFC-A86E0EC19329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Provides live updates on the events, based on partier’s comments</a:t>
          </a:r>
          <a:endParaRPr lang="en-IL" dirty="0"/>
        </a:p>
      </dgm:t>
    </dgm:pt>
    <dgm:pt modelId="{945F233F-BB03-4646-905A-BD76E6052DC9}" type="parTrans" cxnId="{18ACFED2-CCBC-41AE-8297-405AF9D7045F}">
      <dgm:prSet/>
      <dgm:spPr/>
      <dgm:t>
        <a:bodyPr/>
        <a:lstStyle/>
        <a:p>
          <a:pPr algn="l"/>
          <a:endParaRPr lang="en-IL"/>
        </a:p>
      </dgm:t>
    </dgm:pt>
    <dgm:pt modelId="{1A67520C-0152-43BC-9D89-DBC10D418DB4}" type="sibTrans" cxnId="{18ACFED2-CCBC-41AE-8297-405AF9D7045F}">
      <dgm:prSet/>
      <dgm:spPr/>
      <dgm:t>
        <a:bodyPr/>
        <a:lstStyle/>
        <a:p>
          <a:pPr algn="l"/>
          <a:endParaRPr lang="en-IL"/>
        </a:p>
      </dgm:t>
    </dgm:pt>
    <dgm:pt modelId="{7507A68F-2A7D-4535-83DE-03CAAB418810}" type="pres">
      <dgm:prSet presAssocID="{FE3BB034-F140-45C8-91FA-EBA7DD336421}" presName="root" presStyleCnt="0">
        <dgm:presLayoutVars>
          <dgm:dir/>
          <dgm:resizeHandles val="exact"/>
        </dgm:presLayoutVars>
      </dgm:prSet>
      <dgm:spPr/>
    </dgm:pt>
    <dgm:pt modelId="{FE217141-D610-4E60-9F58-BF7866E6562A}" type="pres">
      <dgm:prSet presAssocID="{79DF23AB-4117-47BA-B647-7420419791EB}" presName="compNode" presStyleCnt="0"/>
      <dgm:spPr/>
    </dgm:pt>
    <dgm:pt modelId="{D9A67AA9-03B9-43CA-98F6-8364C3DDED1A}" type="pres">
      <dgm:prSet presAssocID="{79DF23AB-4117-47BA-B647-7420419791EB}" presName="bgRect" presStyleLbl="bgShp" presStyleIdx="0" presStyleCnt="4"/>
      <dgm:spPr/>
    </dgm:pt>
    <dgm:pt modelId="{7AD580B4-0CFC-445F-97C7-7D4209BD517F}" type="pres">
      <dgm:prSet presAssocID="{79DF23AB-4117-47BA-B647-7420419791EB}" presName="iconRect" presStyleLbl="node1" presStyleIdx="0" presStyleCnt="4" custLinFactNeighborX="12424" custLinFactNeighborY="337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8A082C8-1E5C-4FAE-B481-165EAEA792BF}" type="pres">
      <dgm:prSet presAssocID="{79DF23AB-4117-47BA-B647-7420419791EB}" presName="spaceRect" presStyleCnt="0"/>
      <dgm:spPr/>
    </dgm:pt>
    <dgm:pt modelId="{364C198C-361F-4DC7-9514-62E016625A4F}" type="pres">
      <dgm:prSet presAssocID="{79DF23AB-4117-47BA-B647-7420419791EB}" presName="parTx" presStyleLbl="revTx" presStyleIdx="0" presStyleCnt="4">
        <dgm:presLayoutVars>
          <dgm:chMax val="0"/>
          <dgm:chPref val="0"/>
        </dgm:presLayoutVars>
      </dgm:prSet>
      <dgm:spPr/>
    </dgm:pt>
    <dgm:pt modelId="{609EB2F7-954D-4183-9A53-D545B2F037F6}" type="pres">
      <dgm:prSet presAssocID="{C091B894-D454-45D7-87A9-6BFFFBB6DC9A}" presName="sibTrans" presStyleCnt="0"/>
      <dgm:spPr/>
    </dgm:pt>
    <dgm:pt modelId="{CF27B828-9914-4CC3-BABB-679311E2B605}" type="pres">
      <dgm:prSet presAssocID="{756B6855-BA3C-4E94-8696-7EC71824A57D}" presName="compNode" presStyleCnt="0"/>
      <dgm:spPr/>
    </dgm:pt>
    <dgm:pt modelId="{14B881BD-2845-4708-B235-72A54E30785A}" type="pres">
      <dgm:prSet presAssocID="{756B6855-BA3C-4E94-8696-7EC71824A57D}" presName="bgRect" presStyleLbl="bgShp" presStyleIdx="1" presStyleCnt="4"/>
      <dgm:spPr/>
    </dgm:pt>
    <dgm:pt modelId="{9E390313-05AF-4475-9259-7E79FEDA3C60}" type="pres">
      <dgm:prSet presAssocID="{756B6855-BA3C-4E94-8696-7EC71824A5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5A5D213-D836-4DF1-8448-CB22970A043C}" type="pres">
      <dgm:prSet presAssocID="{756B6855-BA3C-4E94-8696-7EC71824A57D}" presName="spaceRect" presStyleCnt="0"/>
      <dgm:spPr/>
    </dgm:pt>
    <dgm:pt modelId="{DCA4B7F6-8929-44D5-A10E-E1D5766B8D8F}" type="pres">
      <dgm:prSet presAssocID="{756B6855-BA3C-4E94-8696-7EC71824A57D}" presName="parTx" presStyleLbl="revTx" presStyleIdx="1" presStyleCnt="4">
        <dgm:presLayoutVars>
          <dgm:chMax val="0"/>
          <dgm:chPref val="0"/>
        </dgm:presLayoutVars>
      </dgm:prSet>
      <dgm:spPr/>
    </dgm:pt>
    <dgm:pt modelId="{52A46777-5983-4352-AF7E-5D9F99366045}" type="pres">
      <dgm:prSet presAssocID="{F309FBEA-EEB2-4EF2-AE5B-5BE691F76D17}" presName="sibTrans" presStyleCnt="0"/>
      <dgm:spPr/>
    </dgm:pt>
    <dgm:pt modelId="{8CB0C889-6AD1-4565-ACF4-3577DA39D7A7}" type="pres">
      <dgm:prSet presAssocID="{5E816D9B-993A-4124-9D8F-31238738C381}" presName="compNode" presStyleCnt="0"/>
      <dgm:spPr/>
    </dgm:pt>
    <dgm:pt modelId="{1037B31B-EC70-4A46-A782-50EEA45303A1}" type="pres">
      <dgm:prSet presAssocID="{5E816D9B-993A-4124-9D8F-31238738C381}" presName="bgRect" presStyleLbl="bgShp" presStyleIdx="2" presStyleCnt="4"/>
      <dgm:spPr/>
    </dgm:pt>
    <dgm:pt modelId="{0E47F5CC-07B6-4A75-8098-095A9FB6D8DF}" type="pres">
      <dgm:prSet presAssocID="{5E816D9B-993A-4124-9D8F-31238738C381}" presName="iconRect" presStyleLbl="node1" presStyleIdx="2" presStyleCnt="4" custLinFactNeighborX="12424" custLinFactNeighborY="2579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7D273C8-6972-4AEC-B75D-7F134229E6C6}" type="pres">
      <dgm:prSet presAssocID="{5E816D9B-993A-4124-9D8F-31238738C381}" presName="spaceRect" presStyleCnt="0"/>
      <dgm:spPr/>
    </dgm:pt>
    <dgm:pt modelId="{C0C80F7C-8AE4-41CF-BD79-AEABD5543358}" type="pres">
      <dgm:prSet presAssocID="{5E816D9B-993A-4124-9D8F-31238738C381}" presName="parTx" presStyleLbl="revTx" presStyleIdx="2" presStyleCnt="4">
        <dgm:presLayoutVars>
          <dgm:chMax val="0"/>
          <dgm:chPref val="0"/>
        </dgm:presLayoutVars>
      </dgm:prSet>
      <dgm:spPr/>
    </dgm:pt>
    <dgm:pt modelId="{8FAE5273-D5CF-46BA-881E-0E42812D33E1}" type="pres">
      <dgm:prSet presAssocID="{AD1260AF-6ABE-4D59-80B7-9036EA0B84C5}" presName="sibTrans" presStyleCnt="0"/>
      <dgm:spPr/>
    </dgm:pt>
    <dgm:pt modelId="{0C22F164-58DC-4129-9C16-EAA1729EC1D2}" type="pres">
      <dgm:prSet presAssocID="{095758A1-E689-4747-BEFC-A86E0EC19329}" presName="compNode" presStyleCnt="0"/>
      <dgm:spPr/>
    </dgm:pt>
    <dgm:pt modelId="{508AC5F0-1A09-4B19-B4C5-9201B281A7F5}" type="pres">
      <dgm:prSet presAssocID="{095758A1-E689-4747-BEFC-A86E0EC19329}" presName="bgRect" presStyleLbl="bgShp" presStyleIdx="3" presStyleCnt="4"/>
      <dgm:spPr/>
    </dgm:pt>
    <dgm:pt modelId="{1B7478AC-7927-461C-ABE3-05DBD0DA4870}" type="pres">
      <dgm:prSet presAssocID="{095758A1-E689-4747-BEFC-A86E0EC19329}" presName="iconRect" presStyleLbl="node1" presStyleIdx="3" presStyleCnt="4" custLinFactNeighborX="12424" custLinFactNeighborY="2364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outline"/>
        </a:ext>
      </dgm:extLst>
    </dgm:pt>
    <dgm:pt modelId="{87B611E0-CC85-47FD-8D40-6F7A48A50277}" type="pres">
      <dgm:prSet presAssocID="{095758A1-E689-4747-BEFC-A86E0EC19329}" presName="spaceRect" presStyleCnt="0"/>
      <dgm:spPr/>
    </dgm:pt>
    <dgm:pt modelId="{2571E90B-96F4-4E58-82F7-4E11F2039FC0}" type="pres">
      <dgm:prSet presAssocID="{095758A1-E689-4747-BEFC-A86E0EC1932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D93C90F-DF09-4C47-ADD8-6EC74C30E287}" type="presOf" srcId="{FE3BB034-F140-45C8-91FA-EBA7DD336421}" destId="{7507A68F-2A7D-4535-83DE-03CAAB418810}" srcOrd="0" destOrd="0" presId="urn:microsoft.com/office/officeart/2018/2/layout/IconVerticalSolidList"/>
    <dgm:cxn modelId="{E2F20812-7706-45BA-BA1D-23B2D1215764}" srcId="{FE3BB034-F140-45C8-91FA-EBA7DD336421}" destId="{756B6855-BA3C-4E94-8696-7EC71824A57D}" srcOrd="1" destOrd="0" parTransId="{90E971DB-A828-426E-B956-A51B66A1D0AF}" sibTransId="{F309FBEA-EEB2-4EF2-AE5B-5BE691F76D17}"/>
    <dgm:cxn modelId="{168F6D3D-6CE3-45B3-B458-20F0EA70977B}" srcId="{FE3BB034-F140-45C8-91FA-EBA7DD336421}" destId="{79DF23AB-4117-47BA-B647-7420419791EB}" srcOrd="0" destOrd="0" parTransId="{394742F8-EE3B-4E6B-BC09-FD606A5A9BFD}" sibTransId="{C091B894-D454-45D7-87A9-6BFFFBB6DC9A}"/>
    <dgm:cxn modelId="{E573006F-C97A-403D-9857-FD5CB0EFCFC9}" type="presOf" srcId="{79DF23AB-4117-47BA-B647-7420419791EB}" destId="{364C198C-361F-4DC7-9514-62E016625A4F}" srcOrd="0" destOrd="0" presId="urn:microsoft.com/office/officeart/2018/2/layout/IconVerticalSolidList"/>
    <dgm:cxn modelId="{89F9D74F-2EE4-4F02-9908-D7D07D230631}" type="presOf" srcId="{756B6855-BA3C-4E94-8696-7EC71824A57D}" destId="{DCA4B7F6-8929-44D5-A10E-E1D5766B8D8F}" srcOrd="0" destOrd="0" presId="urn:microsoft.com/office/officeart/2018/2/layout/IconVerticalSolidList"/>
    <dgm:cxn modelId="{291132CC-E598-4489-8A76-F6C02AF26BE9}" type="presOf" srcId="{095758A1-E689-4747-BEFC-A86E0EC19329}" destId="{2571E90B-96F4-4E58-82F7-4E11F2039FC0}" srcOrd="0" destOrd="0" presId="urn:microsoft.com/office/officeart/2018/2/layout/IconVerticalSolidList"/>
    <dgm:cxn modelId="{18ACFED2-CCBC-41AE-8297-405AF9D7045F}" srcId="{FE3BB034-F140-45C8-91FA-EBA7DD336421}" destId="{095758A1-E689-4747-BEFC-A86E0EC19329}" srcOrd="3" destOrd="0" parTransId="{945F233F-BB03-4646-905A-BD76E6052DC9}" sibTransId="{1A67520C-0152-43BC-9D89-DBC10D418DB4}"/>
    <dgm:cxn modelId="{88E316D9-2781-4CD3-9ADD-89FF2D4C8EA2}" type="presOf" srcId="{5E816D9B-993A-4124-9D8F-31238738C381}" destId="{C0C80F7C-8AE4-41CF-BD79-AEABD5543358}" srcOrd="0" destOrd="0" presId="urn:microsoft.com/office/officeart/2018/2/layout/IconVerticalSolidList"/>
    <dgm:cxn modelId="{A5A5F6F3-B787-4FAF-9408-B97C2B32C5B1}" srcId="{FE3BB034-F140-45C8-91FA-EBA7DD336421}" destId="{5E816D9B-993A-4124-9D8F-31238738C381}" srcOrd="2" destOrd="0" parTransId="{603FEF63-E9DB-4E97-AC48-D4CDB31A75C1}" sibTransId="{AD1260AF-6ABE-4D59-80B7-9036EA0B84C5}"/>
    <dgm:cxn modelId="{EED88314-E47F-4675-9476-87EBAD7659CC}" type="presParOf" srcId="{7507A68F-2A7D-4535-83DE-03CAAB418810}" destId="{FE217141-D610-4E60-9F58-BF7866E6562A}" srcOrd="0" destOrd="0" presId="urn:microsoft.com/office/officeart/2018/2/layout/IconVerticalSolidList"/>
    <dgm:cxn modelId="{8E97050A-04B3-4425-B868-6DC0033B4E26}" type="presParOf" srcId="{FE217141-D610-4E60-9F58-BF7866E6562A}" destId="{D9A67AA9-03B9-43CA-98F6-8364C3DDED1A}" srcOrd="0" destOrd="0" presId="urn:microsoft.com/office/officeart/2018/2/layout/IconVerticalSolidList"/>
    <dgm:cxn modelId="{594A9959-2412-4E9A-8A16-63A6555BBE88}" type="presParOf" srcId="{FE217141-D610-4E60-9F58-BF7866E6562A}" destId="{7AD580B4-0CFC-445F-97C7-7D4209BD517F}" srcOrd="1" destOrd="0" presId="urn:microsoft.com/office/officeart/2018/2/layout/IconVerticalSolidList"/>
    <dgm:cxn modelId="{01236897-51C2-4AA0-A667-4EA8352136C3}" type="presParOf" srcId="{FE217141-D610-4E60-9F58-BF7866E6562A}" destId="{38A082C8-1E5C-4FAE-B481-165EAEA792BF}" srcOrd="2" destOrd="0" presId="urn:microsoft.com/office/officeart/2018/2/layout/IconVerticalSolidList"/>
    <dgm:cxn modelId="{2D02775F-E866-41D0-8D7E-C52D61FE0A29}" type="presParOf" srcId="{FE217141-D610-4E60-9F58-BF7866E6562A}" destId="{364C198C-361F-4DC7-9514-62E016625A4F}" srcOrd="3" destOrd="0" presId="urn:microsoft.com/office/officeart/2018/2/layout/IconVerticalSolidList"/>
    <dgm:cxn modelId="{AAAA9828-C5BD-4B3E-A38F-FDF8C8F8635D}" type="presParOf" srcId="{7507A68F-2A7D-4535-83DE-03CAAB418810}" destId="{609EB2F7-954D-4183-9A53-D545B2F037F6}" srcOrd="1" destOrd="0" presId="urn:microsoft.com/office/officeart/2018/2/layout/IconVerticalSolidList"/>
    <dgm:cxn modelId="{9BD63F5A-31C7-4FC8-B3E7-46B940E57987}" type="presParOf" srcId="{7507A68F-2A7D-4535-83DE-03CAAB418810}" destId="{CF27B828-9914-4CC3-BABB-679311E2B605}" srcOrd="2" destOrd="0" presId="urn:microsoft.com/office/officeart/2018/2/layout/IconVerticalSolidList"/>
    <dgm:cxn modelId="{EBFC667E-8479-47C5-A0BE-A89EB1395ADC}" type="presParOf" srcId="{CF27B828-9914-4CC3-BABB-679311E2B605}" destId="{14B881BD-2845-4708-B235-72A54E30785A}" srcOrd="0" destOrd="0" presId="urn:microsoft.com/office/officeart/2018/2/layout/IconVerticalSolidList"/>
    <dgm:cxn modelId="{BC7C08DB-F1C0-4900-998A-31A1C66916BE}" type="presParOf" srcId="{CF27B828-9914-4CC3-BABB-679311E2B605}" destId="{9E390313-05AF-4475-9259-7E79FEDA3C60}" srcOrd="1" destOrd="0" presId="urn:microsoft.com/office/officeart/2018/2/layout/IconVerticalSolidList"/>
    <dgm:cxn modelId="{AFAE1B50-8F3F-4786-8C1E-2E4579778A41}" type="presParOf" srcId="{CF27B828-9914-4CC3-BABB-679311E2B605}" destId="{F5A5D213-D836-4DF1-8448-CB22970A043C}" srcOrd="2" destOrd="0" presId="urn:microsoft.com/office/officeart/2018/2/layout/IconVerticalSolidList"/>
    <dgm:cxn modelId="{B81F8B71-E324-4651-AC4B-05455777AB10}" type="presParOf" srcId="{CF27B828-9914-4CC3-BABB-679311E2B605}" destId="{DCA4B7F6-8929-44D5-A10E-E1D5766B8D8F}" srcOrd="3" destOrd="0" presId="urn:microsoft.com/office/officeart/2018/2/layout/IconVerticalSolidList"/>
    <dgm:cxn modelId="{55A14DA6-A606-4CA0-B4EE-DBDE6B890B4B}" type="presParOf" srcId="{7507A68F-2A7D-4535-83DE-03CAAB418810}" destId="{52A46777-5983-4352-AF7E-5D9F99366045}" srcOrd="3" destOrd="0" presId="urn:microsoft.com/office/officeart/2018/2/layout/IconVerticalSolidList"/>
    <dgm:cxn modelId="{5100EEEB-5F14-4CCE-A22D-126163B5D9BE}" type="presParOf" srcId="{7507A68F-2A7D-4535-83DE-03CAAB418810}" destId="{8CB0C889-6AD1-4565-ACF4-3577DA39D7A7}" srcOrd="4" destOrd="0" presId="urn:microsoft.com/office/officeart/2018/2/layout/IconVerticalSolidList"/>
    <dgm:cxn modelId="{3E018EE6-B2F0-463E-82E5-6A1EB76AD3DD}" type="presParOf" srcId="{8CB0C889-6AD1-4565-ACF4-3577DA39D7A7}" destId="{1037B31B-EC70-4A46-A782-50EEA45303A1}" srcOrd="0" destOrd="0" presId="urn:microsoft.com/office/officeart/2018/2/layout/IconVerticalSolidList"/>
    <dgm:cxn modelId="{FA4F850D-22D2-4B08-8880-B887C4564A22}" type="presParOf" srcId="{8CB0C889-6AD1-4565-ACF4-3577DA39D7A7}" destId="{0E47F5CC-07B6-4A75-8098-095A9FB6D8DF}" srcOrd="1" destOrd="0" presId="urn:microsoft.com/office/officeart/2018/2/layout/IconVerticalSolidList"/>
    <dgm:cxn modelId="{0C127C87-45E0-4CD9-AC69-85C3826563D0}" type="presParOf" srcId="{8CB0C889-6AD1-4565-ACF4-3577DA39D7A7}" destId="{B7D273C8-6972-4AEC-B75D-7F134229E6C6}" srcOrd="2" destOrd="0" presId="urn:microsoft.com/office/officeart/2018/2/layout/IconVerticalSolidList"/>
    <dgm:cxn modelId="{A9C62470-FC68-4752-94BF-2CD6692C0EB6}" type="presParOf" srcId="{8CB0C889-6AD1-4565-ACF4-3577DA39D7A7}" destId="{C0C80F7C-8AE4-41CF-BD79-AEABD5543358}" srcOrd="3" destOrd="0" presId="urn:microsoft.com/office/officeart/2018/2/layout/IconVerticalSolidList"/>
    <dgm:cxn modelId="{F281BA2E-C132-429A-AE4E-01D3C9802C3A}" type="presParOf" srcId="{7507A68F-2A7D-4535-83DE-03CAAB418810}" destId="{8FAE5273-D5CF-46BA-881E-0E42812D33E1}" srcOrd="5" destOrd="0" presId="urn:microsoft.com/office/officeart/2018/2/layout/IconVerticalSolidList"/>
    <dgm:cxn modelId="{423F08E3-0FD1-4E52-AE3F-C967C837DC9F}" type="presParOf" srcId="{7507A68F-2A7D-4535-83DE-03CAAB418810}" destId="{0C22F164-58DC-4129-9C16-EAA1729EC1D2}" srcOrd="6" destOrd="0" presId="urn:microsoft.com/office/officeart/2018/2/layout/IconVerticalSolidList"/>
    <dgm:cxn modelId="{27BC2053-26AA-488C-986E-C707B7018B3E}" type="presParOf" srcId="{0C22F164-58DC-4129-9C16-EAA1729EC1D2}" destId="{508AC5F0-1A09-4B19-B4C5-9201B281A7F5}" srcOrd="0" destOrd="0" presId="urn:microsoft.com/office/officeart/2018/2/layout/IconVerticalSolidList"/>
    <dgm:cxn modelId="{18CADEAE-7C15-48AB-B86D-018BE165B383}" type="presParOf" srcId="{0C22F164-58DC-4129-9C16-EAA1729EC1D2}" destId="{1B7478AC-7927-461C-ABE3-05DBD0DA4870}" srcOrd="1" destOrd="0" presId="urn:microsoft.com/office/officeart/2018/2/layout/IconVerticalSolidList"/>
    <dgm:cxn modelId="{70AE84B8-AAE2-4E7E-950F-C3238A9CFFD9}" type="presParOf" srcId="{0C22F164-58DC-4129-9C16-EAA1729EC1D2}" destId="{87B611E0-CC85-47FD-8D40-6F7A48A50277}" srcOrd="2" destOrd="0" presId="urn:microsoft.com/office/officeart/2018/2/layout/IconVerticalSolidList"/>
    <dgm:cxn modelId="{A825A001-06E1-47D1-A5FC-0BFA6DA569C6}" type="presParOf" srcId="{0C22F164-58DC-4129-9C16-EAA1729EC1D2}" destId="{2571E90B-96F4-4E58-82F7-4E11F2039F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66E543-7911-4CF4-A5B3-AEFD28D2DC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83A61C-E57D-405E-BB92-7C9F52894886}">
      <dgm:prSet/>
      <dgm:spPr/>
      <dgm:t>
        <a:bodyPr/>
        <a:lstStyle/>
        <a:p>
          <a:r>
            <a:rPr lang="en-US" dirty="0"/>
            <a:t>86% were disappointed that they couldn’t find a party that they like.</a:t>
          </a:r>
        </a:p>
      </dgm:t>
    </dgm:pt>
    <dgm:pt modelId="{06D7FAE1-3BD7-4204-889A-F1CE6057C896}" type="parTrans" cxnId="{0FE09494-127D-41D6-885F-40C828F475CC}">
      <dgm:prSet/>
      <dgm:spPr/>
      <dgm:t>
        <a:bodyPr/>
        <a:lstStyle/>
        <a:p>
          <a:endParaRPr lang="en-US"/>
        </a:p>
      </dgm:t>
    </dgm:pt>
    <dgm:pt modelId="{3DECB029-F97C-4A8B-82C0-92BDC9E25ABB}" type="sibTrans" cxnId="{0FE09494-127D-41D6-885F-40C828F475CC}">
      <dgm:prSet/>
      <dgm:spPr/>
      <dgm:t>
        <a:bodyPr/>
        <a:lstStyle/>
        <a:p>
          <a:endParaRPr lang="en-US"/>
        </a:p>
      </dgm:t>
    </dgm:pt>
    <dgm:pt modelId="{B76D2341-E1DB-446C-BDF8-731CE52817BC}">
      <dgm:prSet/>
      <dgm:spPr/>
      <dgm:t>
        <a:bodyPr/>
        <a:lstStyle/>
        <a:p>
          <a:r>
            <a:rPr lang="en-US" dirty="0"/>
            <a:t>82% won’t waste more than 30 mins searching for a party.</a:t>
          </a:r>
        </a:p>
      </dgm:t>
    </dgm:pt>
    <dgm:pt modelId="{26502069-F691-44B7-9E2D-7E1E53A17E00}" type="parTrans" cxnId="{5CC3281D-6C36-4F6E-94A6-12F628416453}">
      <dgm:prSet/>
      <dgm:spPr/>
      <dgm:t>
        <a:bodyPr/>
        <a:lstStyle/>
        <a:p>
          <a:endParaRPr lang="en-US"/>
        </a:p>
      </dgm:t>
    </dgm:pt>
    <dgm:pt modelId="{1F1F21F5-D68E-4343-ACC4-E6FA1ABD41F3}" type="sibTrans" cxnId="{5CC3281D-6C36-4F6E-94A6-12F628416453}">
      <dgm:prSet/>
      <dgm:spPr/>
      <dgm:t>
        <a:bodyPr/>
        <a:lstStyle/>
        <a:p>
          <a:endParaRPr lang="en-US"/>
        </a:p>
      </dgm:t>
    </dgm:pt>
    <dgm:pt modelId="{76F78D95-3F7B-4334-9D7B-A0C553026293}">
      <dgm:prSet/>
      <dgm:spPr/>
      <dgm:t>
        <a:bodyPr/>
        <a:lstStyle/>
        <a:p>
          <a:r>
            <a:rPr lang="en-US"/>
            <a:t>Discovering new events is spread across too many platforms</a:t>
          </a:r>
        </a:p>
      </dgm:t>
    </dgm:pt>
    <dgm:pt modelId="{7DA44C4C-6A00-403A-B024-D51278EB2A03}" type="parTrans" cxnId="{5F955228-FA92-4DFF-8982-2AD5496574CF}">
      <dgm:prSet/>
      <dgm:spPr/>
      <dgm:t>
        <a:bodyPr/>
        <a:lstStyle/>
        <a:p>
          <a:endParaRPr lang="en-US"/>
        </a:p>
      </dgm:t>
    </dgm:pt>
    <dgm:pt modelId="{569F6E65-51DB-40B1-9E8B-D729DE4B4419}" type="sibTrans" cxnId="{5F955228-FA92-4DFF-8982-2AD5496574CF}">
      <dgm:prSet/>
      <dgm:spPr/>
      <dgm:t>
        <a:bodyPr/>
        <a:lstStyle/>
        <a:p>
          <a:endParaRPr lang="en-US"/>
        </a:p>
      </dgm:t>
    </dgm:pt>
    <dgm:pt modelId="{02B49525-0B66-4EC1-8AA3-7E777C6FF99A}" type="pres">
      <dgm:prSet presAssocID="{9466E543-7911-4CF4-A5B3-AEFD28D2DC51}" presName="root" presStyleCnt="0">
        <dgm:presLayoutVars>
          <dgm:dir/>
          <dgm:resizeHandles val="exact"/>
        </dgm:presLayoutVars>
      </dgm:prSet>
      <dgm:spPr/>
    </dgm:pt>
    <dgm:pt modelId="{F468EBFA-89FA-4053-ADF9-42CCC8CF35D2}" type="pres">
      <dgm:prSet presAssocID="{A583A61C-E57D-405E-BB92-7C9F52894886}" presName="compNode" presStyleCnt="0"/>
      <dgm:spPr/>
    </dgm:pt>
    <dgm:pt modelId="{58DE7F89-791C-4510-A71B-E3FD4E655F13}" type="pres">
      <dgm:prSet presAssocID="{A583A61C-E57D-405E-BB92-7C9F52894886}" presName="bgRect" presStyleLbl="bgShp" presStyleIdx="0" presStyleCnt="3"/>
      <dgm:spPr/>
    </dgm:pt>
    <dgm:pt modelId="{D6B8CB27-96FF-43CB-BBCC-99DE45651DB8}" type="pres">
      <dgm:prSet presAssocID="{A583A61C-E57D-405E-BB92-7C9F528948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face with solid fill with solid fill"/>
        </a:ext>
      </dgm:extLst>
    </dgm:pt>
    <dgm:pt modelId="{252E1122-CA00-43E5-A354-11BFCB8B5E9C}" type="pres">
      <dgm:prSet presAssocID="{A583A61C-E57D-405E-BB92-7C9F52894886}" presName="spaceRect" presStyleCnt="0"/>
      <dgm:spPr/>
    </dgm:pt>
    <dgm:pt modelId="{89678380-B80A-4D13-9824-A04E191A7A42}" type="pres">
      <dgm:prSet presAssocID="{A583A61C-E57D-405E-BB92-7C9F52894886}" presName="parTx" presStyleLbl="revTx" presStyleIdx="0" presStyleCnt="3">
        <dgm:presLayoutVars>
          <dgm:chMax val="0"/>
          <dgm:chPref val="0"/>
        </dgm:presLayoutVars>
      </dgm:prSet>
      <dgm:spPr/>
    </dgm:pt>
    <dgm:pt modelId="{F165871E-8BDB-4AFA-B2F5-765E0D2F8820}" type="pres">
      <dgm:prSet presAssocID="{3DECB029-F97C-4A8B-82C0-92BDC9E25ABB}" presName="sibTrans" presStyleCnt="0"/>
      <dgm:spPr/>
    </dgm:pt>
    <dgm:pt modelId="{CC61CB2C-FD74-43CB-9C22-0BCA648F1AD1}" type="pres">
      <dgm:prSet presAssocID="{B76D2341-E1DB-446C-BDF8-731CE52817BC}" presName="compNode" presStyleCnt="0"/>
      <dgm:spPr/>
    </dgm:pt>
    <dgm:pt modelId="{8660427E-75C0-4313-8FF8-D4C411D75ACF}" type="pres">
      <dgm:prSet presAssocID="{B76D2341-E1DB-446C-BDF8-731CE52817BC}" presName="bgRect" presStyleLbl="bgShp" presStyleIdx="1" presStyleCnt="3"/>
      <dgm:spPr/>
    </dgm:pt>
    <dgm:pt modelId="{D73332F0-953B-45E8-BCD1-9AC16FF7A273}" type="pres">
      <dgm:prSet presAssocID="{B76D2341-E1DB-446C-BDF8-731CE52817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4AFDD1F-9646-4739-AA69-4C11955C14DF}" type="pres">
      <dgm:prSet presAssocID="{B76D2341-E1DB-446C-BDF8-731CE52817BC}" presName="spaceRect" presStyleCnt="0"/>
      <dgm:spPr/>
    </dgm:pt>
    <dgm:pt modelId="{EEA8921B-CAD8-44CC-9C4E-F4EF38566C1B}" type="pres">
      <dgm:prSet presAssocID="{B76D2341-E1DB-446C-BDF8-731CE52817BC}" presName="parTx" presStyleLbl="revTx" presStyleIdx="1" presStyleCnt="3">
        <dgm:presLayoutVars>
          <dgm:chMax val="0"/>
          <dgm:chPref val="0"/>
        </dgm:presLayoutVars>
      </dgm:prSet>
      <dgm:spPr/>
    </dgm:pt>
    <dgm:pt modelId="{18C70312-59E2-4AF5-98A0-99D08D93F1C0}" type="pres">
      <dgm:prSet presAssocID="{1F1F21F5-D68E-4343-ACC4-E6FA1ABD41F3}" presName="sibTrans" presStyleCnt="0"/>
      <dgm:spPr/>
    </dgm:pt>
    <dgm:pt modelId="{7F4940AA-0E0C-459F-B4C2-75AEB0793B46}" type="pres">
      <dgm:prSet presAssocID="{76F78D95-3F7B-4334-9D7B-A0C553026293}" presName="compNode" presStyleCnt="0"/>
      <dgm:spPr/>
    </dgm:pt>
    <dgm:pt modelId="{0EF71359-E1D5-4F81-8609-777BD962CE2D}" type="pres">
      <dgm:prSet presAssocID="{76F78D95-3F7B-4334-9D7B-A0C553026293}" presName="bgRect" presStyleLbl="bgShp" presStyleIdx="2" presStyleCnt="3"/>
      <dgm:spPr/>
    </dgm:pt>
    <dgm:pt modelId="{2FA36765-32B5-440A-B15C-BA1E306DD59D}" type="pres">
      <dgm:prSet presAssocID="{76F78D95-3F7B-4334-9D7B-A0C5530262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C74BED67-2695-4F98-A539-87E96F33950E}" type="pres">
      <dgm:prSet presAssocID="{76F78D95-3F7B-4334-9D7B-A0C553026293}" presName="spaceRect" presStyleCnt="0"/>
      <dgm:spPr/>
    </dgm:pt>
    <dgm:pt modelId="{115B3A23-99E5-421B-8213-3D50F2792AE1}" type="pres">
      <dgm:prSet presAssocID="{76F78D95-3F7B-4334-9D7B-A0C55302629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CC3281D-6C36-4F6E-94A6-12F628416453}" srcId="{9466E543-7911-4CF4-A5B3-AEFD28D2DC51}" destId="{B76D2341-E1DB-446C-BDF8-731CE52817BC}" srcOrd="1" destOrd="0" parTransId="{26502069-F691-44B7-9E2D-7E1E53A17E00}" sibTransId="{1F1F21F5-D68E-4343-ACC4-E6FA1ABD41F3}"/>
    <dgm:cxn modelId="{5F955228-FA92-4DFF-8982-2AD5496574CF}" srcId="{9466E543-7911-4CF4-A5B3-AEFD28D2DC51}" destId="{76F78D95-3F7B-4334-9D7B-A0C553026293}" srcOrd="2" destOrd="0" parTransId="{7DA44C4C-6A00-403A-B024-D51278EB2A03}" sibTransId="{569F6E65-51DB-40B1-9E8B-D729DE4B4419}"/>
    <dgm:cxn modelId="{ED6FF74B-9189-4F22-991F-91DBBCA8C8FC}" type="presOf" srcId="{A583A61C-E57D-405E-BB92-7C9F52894886}" destId="{89678380-B80A-4D13-9824-A04E191A7A42}" srcOrd="0" destOrd="0" presId="urn:microsoft.com/office/officeart/2018/2/layout/IconVerticalSolidList"/>
    <dgm:cxn modelId="{D9262486-32CF-499A-B6C5-DEC458F752E2}" type="presOf" srcId="{76F78D95-3F7B-4334-9D7B-A0C553026293}" destId="{115B3A23-99E5-421B-8213-3D50F2792AE1}" srcOrd="0" destOrd="0" presId="urn:microsoft.com/office/officeart/2018/2/layout/IconVerticalSolidList"/>
    <dgm:cxn modelId="{0FE09494-127D-41D6-885F-40C828F475CC}" srcId="{9466E543-7911-4CF4-A5B3-AEFD28D2DC51}" destId="{A583A61C-E57D-405E-BB92-7C9F52894886}" srcOrd="0" destOrd="0" parTransId="{06D7FAE1-3BD7-4204-889A-F1CE6057C896}" sibTransId="{3DECB029-F97C-4A8B-82C0-92BDC9E25ABB}"/>
    <dgm:cxn modelId="{B159D6B8-F750-4444-84A3-A75409A2767F}" type="presOf" srcId="{B76D2341-E1DB-446C-BDF8-731CE52817BC}" destId="{EEA8921B-CAD8-44CC-9C4E-F4EF38566C1B}" srcOrd="0" destOrd="0" presId="urn:microsoft.com/office/officeart/2018/2/layout/IconVerticalSolidList"/>
    <dgm:cxn modelId="{24E71CCC-FA57-4EFA-BC69-01A736253C69}" type="presOf" srcId="{9466E543-7911-4CF4-A5B3-AEFD28D2DC51}" destId="{02B49525-0B66-4EC1-8AA3-7E777C6FF99A}" srcOrd="0" destOrd="0" presId="urn:microsoft.com/office/officeart/2018/2/layout/IconVerticalSolidList"/>
    <dgm:cxn modelId="{7586B38E-8CC5-4D6F-A48F-FAB9DE9ECF90}" type="presParOf" srcId="{02B49525-0B66-4EC1-8AA3-7E777C6FF99A}" destId="{F468EBFA-89FA-4053-ADF9-42CCC8CF35D2}" srcOrd="0" destOrd="0" presId="urn:microsoft.com/office/officeart/2018/2/layout/IconVerticalSolidList"/>
    <dgm:cxn modelId="{FEB5BBF9-144C-4B81-B06A-714949995D24}" type="presParOf" srcId="{F468EBFA-89FA-4053-ADF9-42CCC8CF35D2}" destId="{58DE7F89-791C-4510-A71B-E3FD4E655F13}" srcOrd="0" destOrd="0" presId="urn:microsoft.com/office/officeart/2018/2/layout/IconVerticalSolidList"/>
    <dgm:cxn modelId="{AF5EC1DE-97D1-41E9-AE90-3BC9BE42A862}" type="presParOf" srcId="{F468EBFA-89FA-4053-ADF9-42CCC8CF35D2}" destId="{D6B8CB27-96FF-43CB-BBCC-99DE45651DB8}" srcOrd="1" destOrd="0" presId="urn:microsoft.com/office/officeart/2018/2/layout/IconVerticalSolidList"/>
    <dgm:cxn modelId="{42F74DD4-4FFE-4FB6-B292-B3A886E5FCD7}" type="presParOf" srcId="{F468EBFA-89FA-4053-ADF9-42CCC8CF35D2}" destId="{252E1122-CA00-43E5-A354-11BFCB8B5E9C}" srcOrd="2" destOrd="0" presId="urn:microsoft.com/office/officeart/2018/2/layout/IconVerticalSolidList"/>
    <dgm:cxn modelId="{E525B451-1FB4-4041-98AF-E10F656256B0}" type="presParOf" srcId="{F468EBFA-89FA-4053-ADF9-42CCC8CF35D2}" destId="{89678380-B80A-4D13-9824-A04E191A7A42}" srcOrd="3" destOrd="0" presId="urn:microsoft.com/office/officeart/2018/2/layout/IconVerticalSolidList"/>
    <dgm:cxn modelId="{928A5515-E870-46C3-8369-AF9E0CF14086}" type="presParOf" srcId="{02B49525-0B66-4EC1-8AA3-7E777C6FF99A}" destId="{F165871E-8BDB-4AFA-B2F5-765E0D2F8820}" srcOrd="1" destOrd="0" presId="urn:microsoft.com/office/officeart/2018/2/layout/IconVerticalSolidList"/>
    <dgm:cxn modelId="{158CDF6D-705A-41C3-A536-D9B26DC49959}" type="presParOf" srcId="{02B49525-0B66-4EC1-8AA3-7E777C6FF99A}" destId="{CC61CB2C-FD74-43CB-9C22-0BCA648F1AD1}" srcOrd="2" destOrd="0" presId="urn:microsoft.com/office/officeart/2018/2/layout/IconVerticalSolidList"/>
    <dgm:cxn modelId="{D075F570-E9B3-4953-BEC8-E0EB5E16E29F}" type="presParOf" srcId="{CC61CB2C-FD74-43CB-9C22-0BCA648F1AD1}" destId="{8660427E-75C0-4313-8FF8-D4C411D75ACF}" srcOrd="0" destOrd="0" presId="urn:microsoft.com/office/officeart/2018/2/layout/IconVerticalSolidList"/>
    <dgm:cxn modelId="{AA25FDDA-2BEE-4789-A1B2-5C38E69CE028}" type="presParOf" srcId="{CC61CB2C-FD74-43CB-9C22-0BCA648F1AD1}" destId="{D73332F0-953B-45E8-BCD1-9AC16FF7A273}" srcOrd="1" destOrd="0" presId="urn:microsoft.com/office/officeart/2018/2/layout/IconVerticalSolidList"/>
    <dgm:cxn modelId="{48BA73DF-3FBF-42DA-876F-8AC724A90D85}" type="presParOf" srcId="{CC61CB2C-FD74-43CB-9C22-0BCA648F1AD1}" destId="{04AFDD1F-9646-4739-AA69-4C11955C14DF}" srcOrd="2" destOrd="0" presId="urn:microsoft.com/office/officeart/2018/2/layout/IconVerticalSolidList"/>
    <dgm:cxn modelId="{EAAA9961-3C2C-4882-97EE-ABD4F42E5BDC}" type="presParOf" srcId="{CC61CB2C-FD74-43CB-9C22-0BCA648F1AD1}" destId="{EEA8921B-CAD8-44CC-9C4E-F4EF38566C1B}" srcOrd="3" destOrd="0" presId="urn:microsoft.com/office/officeart/2018/2/layout/IconVerticalSolidList"/>
    <dgm:cxn modelId="{7F968EB6-5B1C-4EFD-9E6E-B9060EC7C724}" type="presParOf" srcId="{02B49525-0B66-4EC1-8AA3-7E777C6FF99A}" destId="{18C70312-59E2-4AF5-98A0-99D08D93F1C0}" srcOrd="3" destOrd="0" presId="urn:microsoft.com/office/officeart/2018/2/layout/IconVerticalSolidList"/>
    <dgm:cxn modelId="{31A6C36F-4EDA-4F1F-8819-475255199AA4}" type="presParOf" srcId="{02B49525-0B66-4EC1-8AA3-7E777C6FF99A}" destId="{7F4940AA-0E0C-459F-B4C2-75AEB0793B46}" srcOrd="4" destOrd="0" presId="urn:microsoft.com/office/officeart/2018/2/layout/IconVerticalSolidList"/>
    <dgm:cxn modelId="{64BC4820-36E6-40C1-9300-46C146423FE5}" type="presParOf" srcId="{7F4940AA-0E0C-459F-B4C2-75AEB0793B46}" destId="{0EF71359-E1D5-4F81-8609-777BD962CE2D}" srcOrd="0" destOrd="0" presId="urn:microsoft.com/office/officeart/2018/2/layout/IconVerticalSolidList"/>
    <dgm:cxn modelId="{4D0BE6E7-43DF-496E-BAC7-A61AE703492C}" type="presParOf" srcId="{7F4940AA-0E0C-459F-B4C2-75AEB0793B46}" destId="{2FA36765-32B5-440A-B15C-BA1E306DD59D}" srcOrd="1" destOrd="0" presId="urn:microsoft.com/office/officeart/2018/2/layout/IconVerticalSolidList"/>
    <dgm:cxn modelId="{263E82A7-774F-458B-8057-96D8ACC69ADF}" type="presParOf" srcId="{7F4940AA-0E0C-459F-B4C2-75AEB0793B46}" destId="{C74BED67-2695-4F98-A539-87E96F33950E}" srcOrd="2" destOrd="0" presId="urn:microsoft.com/office/officeart/2018/2/layout/IconVerticalSolidList"/>
    <dgm:cxn modelId="{53ECD7FC-FC5B-43B1-84CB-A63AB0A214B5}" type="presParOf" srcId="{7F4940AA-0E0C-459F-B4C2-75AEB0793B46}" destId="{115B3A23-99E5-421B-8213-3D50F2792A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B914FE-E279-4543-AD0D-4745EBDE494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70291AF-7008-43B1-8CBE-7F7EE4A8FA54}">
      <dgm:prSet custT="1"/>
      <dgm:spPr/>
      <dgm:t>
        <a:bodyPr/>
        <a:lstStyle/>
        <a:p>
          <a:pPr>
            <a:defRPr cap="all"/>
          </a:pPr>
          <a:r>
            <a:rPr lang="en-US" sz="2800" dirty="0"/>
            <a:t>Advanced search</a:t>
          </a:r>
        </a:p>
      </dgm:t>
    </dgm:pt>
    <dgm:pt modelId="{205CBC87-0F39-40C9-9CCC-CB77CDAF7F52}" type="parTrans" cxnId="{FAD37E3A-3FF0-4368-BE94-756008F57D6B}">
      <dgm:prSet/>
      <dgm:spPr/>
      <dgm:t>
        <a:bodyPr/>
        <a:lstStyle/>
        <a:p>
          <a:endParaRPr lang="en-US"/>
        </a:p>
      </dgm:t>
    </dgm:pt>
    <dgm:pt modelId="{FA3E8E9D-D088-4068-85DC-6344ACF9B456}" type="sibTrans" cxnId="{FAD37E3A-3FF0-4368-BE94-756008F57D6B}">
      <dgm:prSet/>
      <dgm:spPr/>
      <dgm:t>
        <a:bodyPr/>
        <a:lstStyle/>
        <a:p>
          <a:endParaRPr lang="en-US"/>
        </a:p>
      </dgm:t>
    </dgm:pt>
    <dgm:pt modelId="{7BD7EB47-5FDE-44F6-910E-7C36BBD9A5E4}">
      <dgm:prSet custT="1"/>
      <dgm:spPr/>
      <dgm:t>
        <a:bodyPr/>
        <a:lstStyle/>
        <a:p>
          <a:pPr>
            <a:defRPr cap="all"/>
          </a:pPr>
          <a:r>
            <a:rPr lang="en-US" sz="2800" dirty="0"/>
            <a:t>Event View</a:t>
          </a:r>
        </a:p>
      </dgm:t>
    </dgm:pt>
    <dgm:pt modelId="{6C44E3CE-8AA3-47FF-B525-F3C74770AA77}" type="parTrans" cxnId="{5E65D3E3-49B6-4989-BF43-C26B125DB78E}">
      <dgm:prSet/>
      <dgm:spPr/>
      <dgm:t>
        <a:bodyPr/>
        <a:lstStyle/>
        <a:p>
          <a:endParaRPr lang="en-US"/>
        </a:p>
      </dgm:t>
    </dgm:pt>
    <dgm:pt modelId="{55FFE966-6308-4188-8145-631E630CF7EE}" type="sibTrans" cxnId="{5E65D3E3-49B6-4989-BF43-C26B125DB78E}">
      <dgm:prSet/>
      <dgm:spPr/>
      <dgm:t>
        <a:bodyPr/>
        <a:lstStyle/>
        <a:p>
          <a:endParaRPr lang="en-US"/>
        </a:p>
      </dgm:t>
    </dgm:pt>
    <dgm:pt modelId="{C3541A21-2213-47F1-B8AD-2912F9B128B8}">
      <dgm:prSet custT="1"/>
      <dgm:spPr/>
      <dgm:t>
        <a:bodyPr/>
        <a:lstStyle/>
        <a:p>
          <a:pPr>
            <a:defRPr cap="all"/>
          </a:pPr>
          <a:r>
            <a:rPr lang="en-US" sz="2800" dirty="0"/>
            <a:t>live updates</a:t>
          </a:r>
        </a:p>
      </dgm:t>
    </dgm:pt>
    <dgm:pt modelId="{A8B02E22-2F5E-4ADC-9942-80ACCE071989}" type="parTrans" cxnId="{18D91456-6468-4DB4-A43C-6503C32CB8A9}">
      <dgm:prSet/>
      <dgm:spPr/>
      <dgm:t>
        <a:bodyPr/>
        <a:lstStyle/>
        <a:p>
          <a:endParaRPr lang="en-US"/>
        </a:p>
      </dgm:t>
    </dgm:pt>
    <dgm:pt modelId="{BBFA40FB-ED16-4735-AAF4-70147332527A}" type="sibTrans" cxnId="{18D91456-6468-4DB4-A43C-6503C32CB8A9}">
      <dgm:prSet/>
      <dgm:spPr/>
      <dgm:t>
        <a:bodyPr/>
        <a:lstStyle/>
        <a:p>
          <a:endParaRPr lang="en-US"/>
        </a:p>
      </dgm:t>
    </dgm:pt>
    <dgm:pt modelId="{4979F7F8-80A3-49C2-B224-35B9F594F8EC}" type="pres">
      <dgm:prSet presAssocID="{00B914FE-E279-4543-AD0D-4745EBDE4948}" presName="root" presStyleCnt="0">
        <dgm:presLayoutVars>
          <dgm:dir/>
          <dgm:resizeHandles val="exact"/>
        </dgm:presLayoutVars>
      </dgm:prSet>
      <dgm:spPr/>
    </dgm:pt>
    <dgm:pt modelId="{86D81BEA-38F7-4966-91B8-841174DCF6F5}" type="pres">
      <dgm:prSet presAssocID="{C70291AF-7008-43B1-8CBE-7F7EE4A8FA54}" presName="compNode" presStyleCnt="0"/>
      <dgm:spPr/>
    </dgm:pt>
    <dgm:pt modelId="{E502097E-DF47-42A9-AC69-C8502001A093}" type="pres">
      <dgm:prSet presAssocID="{C70291AF-7008-43B1-8CBE-7F7EE4A8FA54}" presName="iconBgRect" presStyleLbl="bgShp" presStyleIdx="0" presStyleCnt="3"/>
      <dgm:spPr/>
    </dgm:pt>
    <dgm:pt modelId="{83EE7D22-23EC-4F50-95C6-0ED872721A05}" type="pres">
      <dgm:prSet presAssocID="{C70291AF-7008-43B1-8CBE-7F7EE4A8FA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C585406-4D28-4F07-8FE1-B2D77E506722}" type="pres">
      <dgm:prSet presAssocID="{C70291AF-7008-43B1-8CBE-7F7EE4A8FA54}" presName="spaceRect" presStyleCnt="0"/>
      <dgm:spPr/>
    </dgm:pt>
    <dgm:pt modelId="{FD4D72D2-A5EB-4E98-BAA3-97726D00E612}" type="pres">
      <dgm:prSet presAssocID="{C70291AF-7008-43B1-8CBE-7F7EE4A8FA54}" presName="textRect" presStyleLbl="revTx" presStyleIdx="0" presStyleCnt="3">
        <dgm:presLayoutVars>
          <dgm:chMax val="1"/>
          <dgm:chPref val="1"/>
        </dgm:presLayoutVars>
      </dgm:prSet>
      <dgm:spPr/>
    </dgm:pt>
    <dgm:pt modelId="{66564686-68A5-4BF4-918E-E0CC686E0634}" type="pres">
      <dgm:prSet presAssocID="{FA3E8E9D-D088-4068-85DC-6344ACF9B456}" presName="sibTrans" presStyleCnt="0"/>
      <dgm:spPr/>
    </dgm:pt>
    <dgm:pt modelId="{C0417C7F-DAEE-4ABA-8F9D-5D43F7F90CCF}" type="pres">
      <dgm:prSet presAssocID="{7BD7EB47-5FDE-44F6-910E-7C36BBD9A5E4}" presName="compNode" presStyleCnt="0"/>
      <dgm:spPr/>
    </dgm:pt>
    <dgm:pt modelId="{24A78E17-1E83-402B-86F0-3CD5DE4A0411}" type="pres">
      <dgm:prSet presAssocID="{7BD7EB47-5FDE-44F6-910E-7C36BBD9A5E4}" presName="iconBgRect" presStyleLbl="bgShp" presStyleIdx="1" presStyleCnt="3"/>
      <dgm:spPr/>
    </dgm:pt>
    <dgm:pt modelId="{84EE3FDB-0944-43BB-87D0-19A9F034A6E2}" type="pres">
      <dgm:prSet presAssocID="{7BD7EB47-5FDE-44F6-910E-7C36BBD9A5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 with solid fill"/>
        </a:ext>
      </dgm:extLst>
    </dgm:pt>
    <dgm:pt modelId="{8E6B4774-66A5-4F63-9D60-71F4C431F078}" type="pres">
      <dgm:prSet presAssocID="{7BD7EB47-5FDE-44F6-910E-7C36BBD9A5E4}" presName="spaceRect" presStyleCnt="0"/>
      <dgm:spPr/>
    </dgm:pt>
    <dgm:pt modelId="{1FEA5823-0CD8-4FA3-8F2A-4BEE2C5060FE}" type="pres">
      <dgm:prSet presAssocID="{7BD7EB47-5FDE-44F6-910E-7C36BBD9A5E4}" presName="textRect" presStyleLbl="revTx" presStyleIdx="1" presStyleCnt="3">
        <dgm:presLayoutVars>
          <dgm:chMax val="1"/>
          <dgm:chPref val="1"/>
        </dgm:presLayoutVars>
      </dgm:prSet>
      <dgm:spPr/>
    </dgm:pt>
    <dgm:pt modelId="{D6FDF47A-FD6E-462D-8359-323E09766663}" type="pres">
      <dgm:prSet presAssocID="{55FFE966-6308-4188-8145-631E630CF7EE}" presName="sibTrans" presStyleCnt="0"/>
      <dgm:spPr/>
    </dgm:pt>
    <dgm:pt modelId="{2C673AA2-9E41-4929-A112-D058691C082B}" type="pres">
      <dgm:prSet presAssocID="{C3541A21-2213-47F1-B8AD-2912F9B128B8}" presName="compNode" presStyleCnt="0"/>
      <dgm:spPr/>
    </dgm:pt>
    <dgm:pt modelId="{8F4A10AC-64ED-4603-AB17-88379DA749E9}" type="pres">
      <dgm:prSet presAssocID="{C3541A21-2213-47F1-B8AD-2912F9B128B8}" presName="iconBgRect" presStyleLbl="bgShp" presStyleIdx="2" presStyleCnt="3"/>
      <dgm:spPr/>
    </dgm:pt>
    <dgm:pt modelId="{A25480F8-541D-4CC4-A770-4C43360843B1}" type="pres">
      <dgm:prSet presAssocID="{C3541A21-2213-47F1-B8AD-2912F9B128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A5277CBA-4F68-4D65-ABF8-601642EB35B6}" type="pres">
      <dgm:prSet presAssocID="{C3541A21-2213-47F1-B8AD-2912F9B128B8}" presName="spaceRect" presStyleCnt="0"/>
      <dgm:spPr/>
    </dgm:pt>
    <dgm:pt modelId="{D50DD0B5-96C0-4A1F-95B7-164036F6F547}" type="pres">
      <dgm:prSet presAssocID="{C3541A21-2213-47F1-B8AD-2912F9B128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AD37E3A-3FF0-4368-BE94-756008F57D6B}" srcId="{00B914FE-E279-4543-AD0D-4745EBDE4948}" destId="{C70291AF-7008-43B1-8CBE-7F7EE4A8FA54}" srcOrd="0" destOrd="0" parTransId="{205CBC87-0F39-40C9-9CCC-CB77CDAF7F52}" sibTransId="{FA3E8E9D-D088-4068-85DC-6344ACF9B456}"/>
    <dgm:cxn modelId="{20440A42-EFFE-43A1-BAA7-07F60FD3EE02}" type="presOf" srcId="{7BD7EB47-5FDE-44F6-910E-7C36BBD9A5E4}" destId="{1FEA5823-0CD8-4FA3-8F2A-4BEE2C5060FE}" srcOrd="0" destOrd="0" presId="urn:microsoft.com/office/officeart/2018/5/layout/IconCircleLabelList"/>
    <dgm:cxn modelId="{C43D6864-6B41-400C-976B-51F28FA92B52}" type="presOf" srcId="{00B914FE-E279-4543-AD0D-4745EBDE4948}" destId="{4979F7F8-80A3-49C2-B224-35B9F594F8EC}" srcOrd="0" destOrd="0" presId="urn:microsoft.com/office/officeart/2018/5/layout/IconCircleLabelList"/>
    <dgm:cxn modelId="{0C20506E-5527-4FED-915F-0ACD7C1B5588}" type="presOf" srcId="{C3541A21-2213-47F1-B8AD-2912F9B128B8}" destId="{D50DD0B5-96C0-4A1F-95B7-164036F6F547}" srcOrd="0" destOrd="0" presId="urn:microsoft.com/office/officeart/2018/5/layout/IconCircleLabelList"/>
    <dgm:cxn modelId="{57F64452-6984-49B6-9B17-3A5BE5B4B4BA}" type="presOf" srcId="{C70291AF-7008-43B1-8CBE-7F7EE4A8FA54}" destId="{FD4D72D2-A5EB-4E98-BAA3-97726D00E612}" srcOrd="0" destOrd="0" presId="urn:microsoft.com/office/officeart/2018/5/layout/IconCircleLabelList"/>
    <dgm:cxn modelId="{18D91456-6468-4DB4-A43C-6503C32CB8A9}" srcId="{00B914FE-E279-4543-AD0D-4745EBDE4948}" destId="{C3541A21-2213-47F1-B8AD-2912F9B128B8}" srcOrd="2" destOrd="0" parTransId="{A8B02E22-2F5E-4ADC-9942-80ACCE071989}" sibTransId="{BBFA40FB-ED16-4735-AAF4-70147332527A}"/>
    <dgm:cxn modelId="{5E65D3E3-49B6-4989-BF43-C26B125DB78E}" srcId="{00B914FE-E279-4543-AD0D-4745EBDE4948}" destId="{7BD7EB47-5FDE-44F6-910E-7C36BBD9A5E4}" srcOrd="1" destOrd="0" parTransId="{6C44E3CE-8AA3-47FF-B525-F3C74770AA77}" sibTransId="{55FFE966-6308-4188-8145-631E630CF7EE}"/>
    <dgm:cxn modelId="{637C70F6-0F1F-4AE6-925E-D8C35677FE11}" type="presParOf" srcId="{4979F7F8-80A3-49C2-B224-35B9F594F8EC}" destId="{86D81BEA-38F7-4966-91B8-841174DCF6F5}" srcOrd="0" destOrd="0" presId="urn:microsoft.com/office/officeart/2018/5/layout/IconCircleLabelList"/>
    <dgm:cxn modelId="{3B1D4738-635B-4776-B9D5-5472451F5DCD}" type="presParOf" srcId="{86D81BEA-38F7-4966-91B8-841174DCF6F5}" destId="{E502097E-DF47-42A9-AC69-C8502001A093}" srcOrd="0" destOrd="0" presId="urn:microsoft.com/office/officeart/2018/5/layout/IconCircleLabelList"/>
    <dgm:cxn modelId="{5C074E76-3B5A-4A0B-95E0-B2FE7B478A57}" type="presParOf" srcId="{86D81BEA-38F7-4966-91B8-841174DCF6F5}" destId="{83EE7D22-23EC-4F50-95C6-0ED872721A05}" srcOrd="1" destOrd="0" presId="urn:microsoft.com/office/officeart/2018/5/layout/IconCircleLabelList"/>
    <dgm:cxn modelId="{517221AB-88F5-4C51-B71F-545BD221255A}" type="presParOf" srcId="{86D81BEA-38F7-4966-91B8-841174DCF6F5}" destId="{AC585406-4D28-4F07-8FE1-B2D77E506722}" srcOrd="2" destOrd="0" presId="urn:microsoft.com/office/officeart/2018/5/layout/IconCircleLabelList"/>
    <dgm:cxn modelId="{F2B0A5E9-711C-45B1-84A5-9DAE0443C6C2}" type="presParOf" srcId="{86D81BEA-38F7-4966-91B8-841174DCF6F5}" destId="{FD4D72D2-A5EB-4E98-BAA3-97726D00E612}" srcOrd="3" destOrd="0" presId="urn:microsoft.com/office/officeart/2018/5/layout/IconCircleLabelList"/>
    <dgm:cxn modelId="{75FDBACF-BFA2-47AD-B708-C9F9D9205738}" type="presParOf" srcId="{4979F7F8-80A3-49C2-B224-35B9F594F8EC}" destId="{66564686-68A5-4BF4-918E-E0CC686E0634}" srcOrd="1" destOrd="0" presId="urn:microsoft.com/office/officeart/2018/5/layout/IconCircleLabelList"/>
    <dgm:cxn modelId="{D20F3D41-4D10-40BE-B2AF-711DA0C51461}" type="presParOf" srcId="{4979F7F8-80A3-49C2-B224-35B9F594F8EC}" destId="{C0417C7F-DAEE-4ABA-8F9D-5D43F7F90CCF}" srcOrd="2" destOrd="0" presId="urn:microsoft.com/office/officeart/2018/5/layout/IconCircleLabelList"/>
    <dgm:cxn modelId="{10F3146F-68FE-4D0B-A000-B0C98C94FC73}" type="presParOf" srcId="{C0417C7F-DAEE-4ABA-8F9D-5D43F7F90CCF}" destId="{24A78E17-1E83-402B-86F0-3CD5DE4A0411}" srcOrd="0" destOrd="0" presId="urn:microsoft.com/office/officeart/2018/5/layout/IconCircleLabelList"/>
    <dgm:cxn modelId="{1FB08B81-296C-4C9C-951D-86E79D138C01}" type="presParOf" srcId="{C0417C7F-DAEE-4ABA-8F9D-5D43F7F90CCF}" destId="{84EE3FDB-0944-43BB-87D0-19A9F034A6E2}" srcOrd="1" destOrd="0" presId="urn:microsoft.com/office/officeart/2018/5/layout/IconCircleLabelList"/>
    <dgm:cxn modelId="{4FD35136-2071-4D98-89F5-093DE05CA7C9}" type="presParOf" srcId="{C0417C7F-DAEE-4ABA-8F9D-5D43F7F90CCF}" destId="{8E6B4774-66A5-4F63-9D60-71F4C431F078}" srcOrd="2" destOrd="0" presId="urn:microsoft.com/office/officeart/2018/5/layout/IconCircleLabelList"/>
    <dgm:cxn modelId="{0EBDAB4F-12CE-49BF-9729-B488E347761C}" type="presParOf" srcId="{C0417C7F-DAEE-4ABA-8F9D-5D43F7F90CCF}" destId="{1FEA5823-0CD8-4FA3-8F2A-4BEE2C5060FE}" srcOrd="3" destOrd="0" presId="urn:microsoft.com/office/officeart/2018/5/layout/IconCircleLabelList"/>
    <dgm:cxn modelId="{A4843787-21FF-4061-B673-4DD3E869D4B2}" type="presParOf" srcId="{4979F7F8-80A3-49C2-B224-35B9F594F8EC}" destId="{D6FDF47A-FD6E-462D-8359-323E09766663}" srcOrd="3" destOrd="0" presId="urn:microsoft.com/office/officeart/2018/5/layout/IconCircleLabelList"/>
    <dgm:cxn modelId="{5BCAC711-4152-4CF6-B0B9-3E6001CA0AB5}" type="presParOf" srcId="{4979F7F8-80A3-49C2-B224-35B9F594F8EC}" destId="{2C673AA2-9E41-4929-A112-D058691C082B}" srcOrd="4" destOrd="0" presId="urn:microsoft.com/office/officeart/2018/5/layout/IconCircleLabelList"/>
    <dgm:cxn modelId="{207308F2-8F70-4F2B-BC13-D9209D0F2316}" type="presParOf" srcId="{2C673AA2-9E41-4929-A112-D058691C082B}" destId="{8F4A10AC-64ED-4603-AB17-88379DA749E9}" srcOrd="0" destOrd="0" presId="urn:microsoft.com/office/officeart/2018/5/layout/IconCircleLabelList"/>
    <dgm:cxn modelId="{D1CA0C98-054C-432E-8F9C-12ED7932245E}" type="presParOf" srcId="{2C673AA2-9E41-4929-A112-D058691C082B}" destId="{A25480F8-541D-4CC4-A770-4C43360843B1}" srcOrd="1" destOrd="0" presId="urn:microsoft.com/office/officeart/2018/5/layout/IconCircleLabelList"/>
    <dgm:cxn modelId="{1DF82B49-6462-4BC3-A6B7-6588D8B57924}" type="presParOf" srcId="{2C673AA2-9E41-4929-A112-D058691C082B}" destId="{A5277CBA-4F68-4D65-ABF8-601642EB35B6}" srcOrd="2" destOrd="0" presId="urn:microsoft.com/office/officeart/2018/5/layout/IconCircleLabelList"/>
    <dgm:cxn modelId="{9F7A50FC-8ACE-4C3B-93A0-697ACE727BFA}" type="presParOf" srcId="{2C673AA2-9E41-4929-A112-D058691C082B}" destId="{D50DD0B5-96C0-4A1F-95B7-164036F6F54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67AA9-03B9-43CA-98F6-8364C3DDED1A}">
      <dsp:nvSpPr>
        <dsp:cNvPr id="0" name=""/>
        <dsp:cNvSpPr/>
      </dsp:nvSpPr>
      <dsp:spPr>
        <a:xfrm>
          <a:off x="0" y="3187"/>
          <a:ext cx="10820400" cy="578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580B4-0CFC-445F-97C7-7D4209BD517F}">
      <dsp:nvSpPr>
        <dsp:cNvPr id="0" name=""/>
        <dsp:cNvSpPr/>
      </dsp:nvSpPr>
      <dsp:spPr>
        <a:xfrm>
          <a:off x="214746" y="241036"/>
          <a:ext cx="318754" cy="3184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C198C-361F-4DC7-9514-62E016625A4F}">
      <dsp:nvSpPr>
        <dsp:cNvPr id="0" name=""/>
        <dsp:cNvSpPr/>
      </dsp:nvSpPr>
      <dsp:spPr>
        <a:xfrm>
          <a:off x="669042" y="3187"/>
          <a:ext cx="10061364" cy="741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10" tIns="78510" rIns="78510" bIns="7851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website that gathers events and parties</a:t>
          </a:r>
        </a:p>
      </dsp:txBody>
      <dsp:txXfrm>
        <a:off x="669042" y="3187"/>
        <a:ext cx="10061364" cy="741828"/>
      </dsp:txXfrm>
    </dsp:sp>
    <dsp:sp modelId="{14B881BD-2845-4708-B235-72A54E30785A}">
      <dsp:nvSpPr>
        <dsp:cNvPr id="0" name=""/>
        <dsp:cNvSpPr/>
      </dsp:nvSpPr>
      <dsp:spPr>
        <a:xfrm>
          <a:off x="0" y="930473"/>
          <a:ext cx="10820400" cy="578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90313-05AF-4475-9259-7E79FEDA3C60}">
      <dsp:nvSpPr>
        <dsp:cNvPr id="0" name=""/>
        <dsp:cNvSpPr/>
      </dsp:nvSpPr>
      <dsp:spPr>
        <a:xfrm>
          <a:off x="175143" y="1060745"/>
          <a:ext cx="318754" cy="3184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4B7F6-8929-44D5-A10E-E1D5766B8D8F}">
      <dsp:nvSpPr>
        <dsp:cNvPr id="0" name=""/>
        <dsp:cNvSpPr/>
      </dsp:nvSpPr>
      <dsp:spPr>
        <a:xfrm>
          <a:off x="669042" y="930473"/>
          <a:ext cx="10061364" cy="741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10" tIns="78510" rIns="78510" bIns="7851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Allows users to search </a:t>
          </a:r>
          <a:r>
            <a:rPr lang="en-US" sz="2400" b="1" kern="1200" dirty="0"/>
            <a:t>quickly</a:t>
          </a:r>
          <a:r>
            <a:rPr lang="en-US" sz="2400" kern="1200" dirty="0"/>
            <a:t> and </a:t>
          </a:r>
          <a:r>
            <a:rPr lang="en-US" sz="2400" b="1" kern="1200" dirty="0"/>
            <a:t>easily</a:t>
          </a:r>
          <a:r>
            <a:rPr lang="en-US" sz="2400" kern="1200" dirty="0"/>
            <a:t> based </a:t>
          </a:r>
          <a:r>
            <a:rPr lang="en-US" sz="2400" kern="1200"/>
            <a:t>on their preferences</a:t>
          </a:r>
          <a:endParaRPr lang="en-US" sz="2400" kern="1200" dirty="0"/>
        </a:p>
      </dsp:txBody>
      <dsp:txXfrm>
        <a:off x="669042" y="930473"/>
        <a:ext cx="10061364" cy="741828"/>
      </dsp:txXfrm>
    </dsp:sp>
    <dsp:sp modelId="{1037B31B-EC70-4A46-A782-50EEA45303A1}">
      <dsp:nvSpPr>
        <dsp:cNvPr id="0" name=""/>
        <dsp:cNvSpPr/>
      </dsp:nvSpPr>
      <dsp:spPr>
        <a:xfrm>
          <a:off x="0" y="1857759"/>
          <a:ext cx="10820400" cy="578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7F5CC-07B6-4A75-8098-095A9FB6D8DF}">
      <dsp:nvSpPr>
        <dsp:cNvPr id="0" name=""/>
        <dsp:cNvSpPr/>
      </dsp:nvSpPr>
      <dsp:spPr>
        <a:xfrm>
          <a:off x="214746" y="2070158"/>
          <a:ext cx="318754" cy="3184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80F7C-8AE4-41CF-BD79-AEABD5543358}">
      <dsp:nvSpPr>
        <dsp:cNvPr id="0" name=""/>
        <dsp:cNvSpPr/>
      </dsp:nvSpPr>
      <dsp:spPr>
        <a:xfrm>
          <a:off x="669042" y="1857759"/>
          <a:ext cx="10061364" cy="741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10" tIns="78510" rIns="78510" bIns="7851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Allows productions to advertise events and expand their clientele</a:t>
          </a:r>
        </a:p>
      </dsp:txBody>
      <dsp:txXfrm>
        <a:off x="669042" y="1857759"/>
        <a:ext cx="10061364" cy="741828"/>
      </dsp:txXfrm>
    </dsp:sp>
    <dsp:sp modelId="{508AC5F0-1A09-4B19-B4C5-9201B281A7F5}">
      <dsp:nvSpPr>
        <dsp:cNvPr id="0" name=""/>
        <dsp:cNvSpPr/>
      </dsp:nvSpPr>
      <dsp:spPr>
        <a:xfrm>
          <a:off x="0" y="2785045"/>
          <a:ext cx="10820400" cy="578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478AC-7927-461C-ABE3-05DBD0DA4870}">
      <dsp:nvSpPr>
        <dsp:cNvPr id="0" name=""/>
        <dsp:cNvSpPr/>
      </dsp:nvSpPr>
      <dsp:spPr>
        <a:xfrm>
          <a:off x="214746" y="2990620"/>
          <a:ext cx="318754" cy="3184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1E90B-96F4-4E58-82F7-4E11F2039FC0}">
      <dsp:nvSpPr>
        <dsp:cNvPr id="0" name=""/>
        <dsp:cNvSpPr/>
      </dsp:nvSpPr>
      <dsp:spPr>
        <a:xfrm>
          <a:off x="669042" y="2785045"/>
          <a:ext cx="10061364" cy="741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10" tIns="78510" rIns="78510" bIns="7851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Provides live updates on the events, based on partier’s comments</a:t>
          </a:r>
          <a:endParaRPr lang="en-IL" sz="2200" kern="1200" dirty="0"/>
        </a:p>
      </dsp:txBody>
      <dsp:txXfrm>
        <a:off x="669042" y="2785045"/>
        <a:ext cx="10061364" cy="741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E7F89-791C-4510-A71B-E3FD4E655F13}">
      <dsp:nvSpPr>
        <dsp:cNvPr id="0" name=""/>
        <dsp:cNvSpPr/>
      </dsp:nvSpPr>
      <dsp:spPr>
        <a:xfrm>
          <a:off x="0" y="621"/>
          <a:ext cx="6403994" cy="14531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8CB27-96FF-43CB-BBCC-99DE45651DB8}">
      <dsp:nvSpPr>
        <dsp:cNvPr id="0" name=""/>
        <dsp:cNvSpPr/>
      </dsp:nvSpPr>
      <dsp:spPr>
        <a:xfrm>
          <a:off x="439590" y="327588"/>
          <a:ext cx="799254" cy="7992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78380-B80A-4D13-9824-A04E191A7A42}">
      <dsp:nvSpPr>
        <dsp:cNvPr id="0" name=""/>
        <dsp:cNvSpPr/>
      </dsp:nvSpPr>
      <dsp:spPr>
        <a:xfrm>
          <a:off x="1678435" y="621"/>
          <a:ext cx="4725558" cy="145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6" tIns="153796" rIns="153796" bIns="1537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86% were disappointed that they couldn’t find a party that they like.</a:t>
          </a:r>
        </a:p>
      </dsp:txBody>
      <dsp:txXfrm>
        <a:off x="1678435" y="621"/>
        <a:ext cx="4725558" cy="1453190"/>
      </dsp:txXfrm>
    </dsp:sp>
    <dsp:sp modelId="{8660427E-75C0-4313-8FF8-D4C411D75ACF}">
      <dsp:nvSpPr>
        <dsp:cNvPr id="0" name=""/>
        <dsp:cNvSpPr/>
      </dsp:nvSpPr>
      <dsp:spPr>
        <a:xfrm>
          <a:off x="0" y="1817109"/>
          <a:ext cx="6403994" cy="14531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332F0-953B-45E8-BCD1-9AC16FF7A273}">
      <dsp:nvSpPr>
        <dsp:cNvPr id="0" name=""/>
        <dsp:cNvSpPr/>
      </dsp:nvSpPr>
      <dsp:spPr>
        <a:xfrm>
          <a:off x="439590" y="2144077"/>
          <a:ext cx="799254" cy="7992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8921B-CAD8-44CC-9C4E-F4EF38566C1B}">
      <dsp:nvSpPr>
        <dsp:cNvPr id="0" name=""/>
        <dsp:cNvSpPr/>
      </dsp:nvSpPr>
      <dsp:spPr>
        <a:xfrm>
          <a:off x="1678435" y="1817109"/>
          <a:ext cx="4725558" cy="145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6" tIns="153796" rIns="153796" bIns="1537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82% won’t waste more than 30 mins searching for a party.</a:t>
          </a:r>
        </a:p>
      </dsp:txBody>
      <dsp:txXfrm>
        <a:off x="1678435" y="1817109"/>
        <a:ext cx="4725558" cy="1453190"/>
      </dsp:txXfrm>
    </dsp:sp>
    <dsp:sp modelId="{0EF71359-E1D5-4F81-8609-777BD962CE2D}">
      <dsp:nvSpPr>
        <dsp:cNvPr id="0" name=""/>
        <dsp:cNvSpPr/>
      </dsp:nvSpPr>
      <dsp:spPr>
        <a:xfrm>
          <a:off x="0" y="3633597"/>
          <a:ext cx="6403994" cy="14531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36765-32B5-440A-B15C-BA1E306DD59D}">
      <dsp:nvSpPr>
        <dsp:cNvPr id="0" name=""/>
        <dsp:cNvSpPr/>
      </dsp:nvSpPr>
      <dsp:spPr>
        <a:xfrm>
          <a:off x="439590" y="3960565"/>
          <a:ext cx="799254" cy="7992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B3A23-99E5-421B-8213-3D50F2792AE1}">
      <dsp:nvSpPr>
        <dsp:cNvPr id="0" name=""/>
        <dsp:cNvSpPr/>
      </dsp:nvSpPr>
      <dsp:spPr>
        <a:xfrm>
          <a:off x="1678435" y="3633597"/>
          <a:ext cx="4725558" cy="145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6" tIns="153796" rIns="153796" bIns="1537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Discovering new events is spread across too many platforms</a:t>
          </a:r>
        </a:p>
      </dsp:txBody>
      <dsp:txXfrm>
        <a:off x="1678435" y="3633597"/>
        <a:ext cx="4725558" cy="14531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2097E-DF47-42A9-AC69-C8502001A093}">
      <dsp:nvSpPr>
        <dsp:cNvPr id="0" name=""/>
        <dsp:cNvSpPr/>
      </dsp:nvSpPr>
      <dsp:spPr>
        <a:xfrm>
          <a:off x="664949" y="8878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E7D22-23EC-4F50-95C6-0ED872721A05}">
      <dsp:nvSpPr>
        <dsp:cNvPr id="0" name=""/>
        <dsp:cNvSpPr/>
      </dsp:nvSpPr>
      <dsp:spPr>
        <a:xfrm>
          <a:off x="1081762" y="50559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D72D2-A5EB-4E98-BAA3-97726D00E612}">
      <dsp:nvSpPr>
        <dsp:cNvPr id="0" name=""/>
        <dsp:cNvSpPr/>
      </dsp:nvSpPr>
      <dsp:spPr>
        <a:xfrm>
          <a:off x="39731" y="2653781"/>
          <a:ext cx="32062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Advanced search</a:t>
          </a:r>
        </a:p>
      </dsp:txBody>
      <dsp:txXfrm>
        <a:off x="39731" y="2653781"/>
        <a:ext cx="3206250" cy="787500"/>
      </dsp:txXfrm>
    </dsp:sp>
    <dsp:sp modelId="{24A78E17-1E83-402B-86F0-3CD5DE4A0411}">
      <dsp:nvSpPr>
        <dsp:cNvPr id="0" name=""/>
        <dsp:cNvSpPr/>
      </dsp:nvSpPr>
      <dsp:spPr>
        <a:xfrm>
          <a:off x="4432293" y="8878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E3FDB-0944-43BB-87D0-19A9F034A6E2}">
      <dsp:nvSpPr>
        <dsp:cNvPr id="0" name=""/>
        <dsp:cNvSpPr/>
      </dsp:nvSpPr>
      <dsp:spPr>
        <a:xfrm>
          <a:off x="4849106" y="50559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A5823-0CD8-4FA3-8F2A-4BEE2C5060FE}">
      <dsp:nvSpPr>
        <dsp:cNvPr id="0" name=""/>
        <dsp:cNvSpPr/>
      </dsp:nvSpPr>
      <dsp:spPr>
        <a:xfrm>
          <a:off x="3807075" y="2653781"/>
          <a:ext cx="32062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Event View</a:t>
          </a:r>
        </a:p>
      </dsp:txBody>
      <dsp:txXfrm>
        <a:off x="3807075" y="2653781"/>
        <a:ext cx="3206250" cy="787500"/>
      </dsp:txXfrm>
    </dsp:sp>
    <dsp:sp modelId="{8F4A10AC-64ED-4603-AB17-88379DA749E9}">
      <dsp:nvSpPr>
        <dsp:cNvPr id="0" name=""/>
        <dsp:cNvSpPr/>
      </dsp:nvSpPr>
      <dsp:spPr>
        <a:xfrm>
          <a:off x="8199637" y="88780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480F8-541D-4CC4-A770-4C43360843B1}">
      <dsp:nvSpPr>
        <dsp:cNvPr id="0" name=""/>
        <dsp:cNvSpPr/>
      </dsp:nvSpPr>
      <dsp:spPr>
        <a:xfrm>
          <a:off x="8616450" y="50559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DD0B5-96C0-4A1F-95B7-164036F6F547}">
      <dsp:nvSpPr>
        <dsp:cNvPr id="0" name=""/>
        <dsp:cNvSpPr/>
      </dsp:nvSpPr>
      <dsp:spPr>
        <a:xfrm>
          <a:off x="7574418" y="2653781"/>
          <a:ext cx="32062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live updates</a:t>
          </a:r>
        </a:p>
      </dsp:txBody>
      <dsp:txXfrm>
        <a:off x="7574418" y="2653781"/>
        <a:ext cx="320625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5E98A-AD01-40F5-ADA5-3B5B886E316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5925F-2528-4D33-9482-8035A504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4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5925F-2528-4D33-9482-8035A504CA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2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5925F-2528-4D33-9482-8035A504CA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5925F-2528-4D33-9482-8035A504CA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1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5925F-2528-4D33-9482-8035A504CA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08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5925F-2528-4D33-9482-8035A504CA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9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5925F-2528-4D33-9482-8035A504CA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50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5925F-2528-4D33-9482-8035A504CA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9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A9D2-4D28-8467-5EF8-223FC3FB9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US" dirty="0"/>
              <a:t>GET PARTY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05C9D-4362-3C2E-7341-F6A10CF72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en-US" sz="1700"/>
              <a:t>Team #5</a:t>
            </a:r>
          </a:p>
          <a:p>
            <a:r>
              <a:rPr lang="en-US" sz="1700"/>
              <a:t>Google Workshop TAU</a:t>
            </a:r>
            <a:endParaRPr lang="en-IL" sz="170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254C718-0F2B-22DD-30DF-CCBE1CDEA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43" y="2488521"/>
            <a:ext cx="1883909" cy="18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A9D2-4D28-8467-5EF8-223FC3FB9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450" y="1040468"/>
            <a:ext cx="10071100" cy="1248556"/>
          </a:xfrm>
        </p:spPr>
        <p:txBody>
          <a:bodyPr>
            <a:normAutofit/>
          </a:bodyPr>
          <a:lstStyle/>
          <a:p>
            <a:r>
              <a:rPr lang="en-US" dirty="0"/>
              <a:t>Plans for Future Work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6311E-242E-3C73-E0B7-99AB5C0AAC0D}"/>
              </a:ext>
            </a:extLst>
          </p:cNvPr>
          <p:cNvSpPr txBox="1">
            <a:spLocks/>
          </p:cNvSpPr>
          <p:nvPr/>
        </p:nvSpPr>
        <p:spPr>
          <a:xfrm>
            <a:off x="1060450" y="2595282"/>
            <a:ext cx="10820400" cy="1667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Preparations for the deployment of the website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02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155393-5C1A-56B9-820D-6DC33BF6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Live beta</a:t>
            </a:r>
          </a:p>
        </p:txBody>
      </p:sp>
      <p:pic>
        <p:nvPicPr>
          <p:cNvPr id="30" name="Graphic 29" descr="Monitor">
            <a:extLst>
              <a:ext uri="{FF2B5EF4-FFF2-40B4-BE49-F238E27FC236}">
                <a16:creationId xmlns:a16="http://schemas.microsoft.com/office/drawing/2014/main" id="{DC92D009-8076-A523-C073-139719A59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9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06B90-5CFE-FC2F-E88B-2DFD5503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is there really a need?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B2B5B6-82CC-3AC8-858E-6F4515C41DFC}"/>
              </a:ext>
            </a:extLst>
          </p:cNvPr>
          <p:cNvSpPr/>
          <p:nvPr/>
        </p:nvSpPr>
        <p:spPr>
          <a:xfrm>
            <a:off x="9369468" y="766756"/>
            <a:ext cx="2136732" cy="13493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86%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1A8E4CF-F03D-48C9-452C-C7312715E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841957"/>
              </p:ext>
            </p:extLst>
          </p:nvPr>
        </p:nvGraphicFramePr>
        <p:xfrm>
          <a:off x="685800" y="2084387"/>
          <a:ext cx="10512467" cy="4278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2957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0B978-1418-6803-9578-E40B43DD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is there really a need?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159E878-7EE7-892E-B632-63D01105D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400296"/>
              </p:ext>
            </p:extLst>
          </p:nvPr>
        </p:nvGraphicFramePr>
        <p:xfrm>
          <a:off x="685800" y="2118644"/>
          <a:ext cx="10820400" cy="3906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3962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06B90-5CFE-FC2F-E88B-2DFD5503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is there really a need?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FD6D52-116E-AA8D-4B97-A22F6349C8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515119"/>
              </p:ext>
            </p:extLst>
          </p:nvPr>
        </p:nvGraphicFramePr>
        <p:xfrm>
          <a:off x="1221719" y="2370168"/>
          <a:ext cx="9748562" cy="381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D21EE5C8-19D8-192A-6A9A-042224B12419}"/>
              </a:ext>
            </a:extLst>
          </p:cNvPr>
          <p:cNvSpPr/>
          <p:nvPr/>
        </p:nvSpPr>
        <p:spPr>
          <a:xfrm>
            <a:off x="9369468" y="766756"/>
            <a:ext cx="2136732" cy="13493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82%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247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06B90-5CFE-FC2F-E88B-2DFD5503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is there really a need?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A490A2B-8D0A-F81C-CB8B-D85FCD876C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034680"/>
              </p:ext>
            </p:extLst>
          </p:nvPr>
        </p:nvGraphicFramePr>
        <p:xfrm>
          <a:off x="768626" y="2422498"/>
          <a:ext cx="10650126" cy="3602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0132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EB47-25A3-C784-F673-352FAEE4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6" y="649259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main idea</a:t>
            </a:r>
            <a:endParaRPr lang="en-IL" dirty="0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6F5FAD13-2D5D-713D-F320-BCB1F314A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50139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290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893EA97-DCCF-1E2F-AF84-8F34B2DA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800" dirty="0"/>
              <a:t>is there really a need?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1CD8B50-6946-0890-D46C-26137B2F7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046563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018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A9D2-4D28-8467-5EF8-223FC3FB9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7676" y="894045"/>
            <a:ext cx="2076645" cy="1248556"/>
          </a:xfrm>
        </p:spPr>
        <p:txBody>
          <a:bodyPr>
            <a:normAutofit/>
          </a:bodyPr>
          <a:lstStyle/>
          <a:p>
            <a:r>
              <a:rPr lang="en-US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en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16C91-60C1-BDBF-6B9F-175D669DE190}"/>
              </a:ext>
            </a:extLst>
          </p:cNvPr>
          <p:cNvSpPr txBox="1"/>
          <p:nvPr/>
        </p:nvSpPr>
        <p:spPr>
          <a:xfrm>
            <a:off x="844549" y="2321677"/>
            <a:ext cx="10502900" cy="1475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There is a need for a platform that will provide an </a:t>
            </a:r>
            <a:r>
              <a:rPr lang="en-US" sz="3200" b="1" dirty="0"/>
              <a:t>easy</a:t>
            </a:r>
            <a:r>
              <a:rPr lang="en-US" sz="3200" dirty="0"/>
              <a:t> and </a:t>
            </a:r>
            <a:r>
              <a:rPr lang="en-US" sz="3200" b="1" dirty="0"/>
              <a:t>quick</a:t>
            </a:r>
            <a:r>
              <a:rPr lang="en-US" sz="3200" dirty="0"/>
              <a:t> solution for finding future parties</a:t>
            </a:r>
            <a:endParaRPr lang="en-IL" sz="32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74B31BF-1620-2B2C-75B8-64B129589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043" y="4213593"/>
            <a:ext cx="1883909" cy="18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4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7D51-ECDC-6CAA-8785-3EBA1833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10585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Our Main Features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1DCC88-DE7E-9554-7472-8E5AD57EA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373112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4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CAA43-6FE6-1926-93FA-B61CC59F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Advanced Search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36455-C984-C7A6-6057-FB8D0D3782D2}"/>
              </a:ext>
            </a:extLst>
          </p:cNvPr>
          <p:cNvSpPr txBox="1"/>
          <p:nvPr/>
        </p:nvSpPr>
        <p:spPr>
          <a:xfrm>
            <a:off x="298144" y="1749312"/>
            <a:ext cx="1065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adjusted the search categories according to the survey results</a:t>
            </a:r>
            <a:endParaRPr lang="en-IL" sz="2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A2D668C-F791-8BA2-7E36-61CF7F5B32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19724"/>
              </p:ext>
            </p:extLst>
          </p:nvPr>
        </p:nvGraphicFramePr>
        <p:xfrm>
          <a:off x="798208" y="2518839"/>
          <a:ext cx="10487743" cy="3781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7094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AA43-6FE6-1926-93FA-B61CC59F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The events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36455-C984-C7A6-6057-FB8D0D3782D2}"/>
              </a:ext>
            </a:extLst>
          </p:cNvPr>
          <p:cNvSpPr txBox="1"/>
          <p:nvPr/>
        </p:nvSpPr>
        <p:spPr>
          <a:xfrm>
            <a:off x="298144" y="1749312"/>
            <a:ext cx="1065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have highlighted the features that are most interesting to the users</a:t>
            </a:r>
            <a:endParaRPr lang="en-IL" sz="2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81E9EFD-5CCC-5EDD-84B7-2210F61B96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2859878"/>
              </p:ext>
            </p:extLst>
          </p:nvPr>
        </p:nvGraphicFramePr>
        <p:xfrm>
          <a:off x="876822" y="2605414"/>
          <a:ext cx="10246290" cy="3983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604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CAA43-6FE6-1926-93FA-B61CC59F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Live mode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5197103-586D-41C5-FA57-D1F38E29D8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430756"/>
              </p:ext>
            </p:extLst>
          </p:nvPr>
        </p:nvGraphicFramePr>
        <p:xfrm>
          <a:off x="770937" y="2054703"/>
          <a:ext cx="10650126" cy="3602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0594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CAA43-6FE6-1926-93FA-B61CC59F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Live mode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C743234-B702-B44C-E096-F16DE3E71B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195958"/>
              </p:ext>
            </p:extLst>
          </p:nvPr>
        </p:nvGraphicFramePr>
        <p:xfrm>
          <a:off x="558473" y="1820069"/>
          <a:ext cx="10947727" cy="3924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217333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2961</TotalTime>
  <Words>319</Words>
  <Application>Microsoft Office PowerPoint</Application>
  <PresentationFormat>Widescreen</PresentationFormat>
  <Paragraphs>48</Paragraphs>
  <Slides>15</Slides>
  <Notes>7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Vapor Trail</vt:lpstr>
      <vt:lpstr>GET PARTY</vt:lpstr>
      <vt:lpstr>The main idea</vt:lpstr>
      <vt:lpstr>is there really a need?</vt:lpstr>
      <vt:lpstr>Yes!</vt:lpstr>
      <vt:lpstr>Our Main Features</vt:lpstr>
      <vt:lpstr>Advanced Search</vt:lpstr>
      <vt:lpstr>The events view</vt:lpstr>
      <vt:lpstr>Live mode</vt:lpstr>
      <vt:lpstr>Live mode</vt:lpstr>
      <vt:lpstr>Plans for Future Work</vt:lpstr>
      <vt:lpstr>Live beta</vt:lpstr>
      <vt:lpstr>is there really a need?</vt:lpstr>
      <vt:lpstr>is there really a need?</vt:lpstr>
      <vt:lpstr>is there really a need?</vt:lpstr>
      <vt:lpstr>is there really a need?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PARTY</dc:title>
  <dc:creator>ספיר בן-דוד</dc:creator>
  <cp:lastModifiedBy>ספיר בן-דוד</cp:lastModifiedBy>
  <cp:revision>76</cp:revision>
  <dcterms:created xsi:type="dcterms:W3CDTF">2023-03-27T12:39:54Z</dcterms:created>
  <dcterms:modified xsi:type="dcterms:W3CDTF">2023-06-28T06:43:03Z</dcterms:modified>
</cp:coreProperties>
</file>