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E28"/>
    <a:srgbClr val="0D0D15"/>
    <a:srgbClr val="0D0E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3CD9C-9B00-4FDA-B211-E0E1A9A9C3B3}" v="71" dt="2023-03-27T17:10:10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C25DC-76CD-4C87-8678-A6E527F86B80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D3065E-7FBC-43D3-B2F6-627293995849}">
      <dgm:prSet custT="1"/>
      <dgm:spPr/>
      <dgm:t>
        <a:bodyPr/>
        <a:lstStyle/>
        <a:p>
          <a:pPr algn="ctr"/>
          <a:r>
            <a:rPr lang="en-US" sz="3200" dirty="0"/>
            <a:t>All parties in one place</a:t>
          </a:r>
        </a:p>
      </dgm:t>
    </dgm:pt>
    <dgm:pt modelId="{138AF12C-6816-4F5F-9D7D-2ABE95044F8C}" type="parTrans" cxnId="{16099D3E-D1A8-4DF8-8821-E4D19D9B7024}">
      <dgm:prSet/>
      <dgm:spPr/>
      <dgm:t>
        <a:bodyPr/>
        <a:lstStyle/>
        <a:p>
          <a:endParaRPr lang="en-US" sz="1400"/>
        </a:p>
      </dgm:t>
    </dgm:pt>
    <dgm:pt modelId="{4C60B145-E40D-4E79-9BC6-AF6A0FFAF467}" type="sibTrans" cxnId="{16099D3E-D1A8-4DF8-8821-E4D19D9B7024}">
      <dgm:prSet/>
      <dgm:spPr/>
      <dgm:t>
        <a:bodyPr/>
        <a:lstStyle/>
        <a:p>
          <a:endParaRPr lang="en-US" sz="1400"/>
        </a:p>
      </dgm:t>
    </dgm:pt>
    <dgm:pt modelId="{6B9E27F2-19CB-4894-B223-1177CE6CA037}">
      <dgm:prSet custT="1"/>
      <dgm:spPr/>
      <dgm:t>
        <a:bodyPr/>
        <a:lstStyle/>
        <a:p>
          <a:pPr algn="ctr"/>
          <a:r>
            <a:rPr lang="en-US" sz="3200" dirty="0"/>
            <a:t>Important details about</a:t>
          </a:r>
          <a:br>
            <a:rPr lang="en-US" sz="3200" dirty="0"/>
          </a:br>
          <a:r>
            <a:rPr lang="en-US" sz="3200" dirty="0"/>
            <a:t> the parties</a:t>
          </a:r>
        </a:p>
      </dgm:t>
    </dgm:pt>
    <dgm:pt modelId="{FEEC075D-8CE3-48FF-9714-3D6644EC70F6}" type="parTrans" cxnId="{E48600B7-F555-4424-91DA-988B61F3F469}">
      <dgm:prSet/>
      <dgm:spPr/>
      <dgm:t>
        <a:bodyPr/>
        <a:lstStyle/>
        <a:p>
          <a:endParaRPr lang="en-US" sz="1400"/>
        </a:p>
      </dgm:t>
    </dgm:pt>
    <dgm:pt modelId="{9A979942-FEB2-4150-B07E-00F0313136BA}" type="sibTrans" cxnId="{E48600B7-F555-4424-91DA-988B61F3F469}">
      <dgm:prSet/>
      <dgm:spPr/>
      <dgm:t>
        <a:bodyPr/>
        <a:lstStyle/>
        <a:p>
          <a:endParaRPr lang="en-US" sz="1400"/>
        </a:p>
      </dgm:t>
    </dgm:pt>
    <dgm:pt modelId="{28DBC7C7-5AF1-4D43-BF3A-65605D0CC8B6}">
      <dgm:prSet custT="1"/>
      <dgm:spPr/>
      <dgm:t>
        <a:bodyPr/>
        <a:lstStyle/>
        <a:p>
          <a:pPr algn="ctr"/>
          <a:r>
            <a:rPr lang="en-US" sz="3200" dirty="0"/>
            <a:t>Filtering parties by user’s preference</a:t>
          </a:r>
        </a:p>
      </dgm:t>
    </dgm:pt>
    <dgm:pt modelId="{7D9B37C6-91EE-4445-925E-0642C8ADCA4C}" type="parTrans" cxnId="{3CEC4020-AA58-47F0-BFBA-B04021A79E5D}">
      <dgm:prSet/>
      <dgm:spPr/>
      <dgm:t>
        <a:bodyPr/>
        <a:lstStyle/>
        <a:p>
          <a:endParaRPr lang="en-US" sz="1400"/>
        </a:p>
      </dgm:t>
    </dgm:pt>
    <dgm:pt modelId="{44CBB7B0-1992-410A-ACD9-E6E46CB805AB}" type="sibTrans" cxnId="{3CEC4020-AA58-47F0-BFBA-B04021A79E5D}">
      <dgm:prSet/>
      <dgm:spPr/>
      <dgm:t>
        <a:bodyPr/>
        <a:lstStyle/>
        <a:p>
          <a:endParaRPr lang="en-US" sz="1400"/>
        </a:p>
      </dgm:t>
    </dgm:pt>
    <dgm:pt modelId="{ED631D72-5932-4046-80D4-1BE5527B3F50}" type="pres">
      <dgm:prSet presAssocID="{825C25DC-76CD-4C87-8678-A6E527F86B80}" presName="linear" presStyleCnt="0">
        <dgm:presLayoutVars>
          <dgm:animLvl val="lvl"/>
          <dgm:resizeHandles val="exact"/>
        </dgm:presLayoutVars>
      </dgm:prSet>
      <dgm:spPr/>
    </dgm:pt>
    <dgm:pt modelId="{CB2F9701-34FB-438E-8CDF-44FFB0AB102B}" type="pres">
      <dgm:prSet presAssocID="{12D3065E-7FBC-43D3-B2F6-6272939958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645493-D16C-46CE-9752-28F91531E030}" type="pres">
      <dgm:prSet presAssocID="{4C60B145-E40D-4E79-9BC6-AF6A0FFAF467}" presName="spacer" presStyleCnt="0"/>
      <dgm:spPr/>
    </dgm:pt>
    <dgm:pt modelId="{A04F9615-43ED-4C3F-9BF5-9E2F08181D98}" type="pres">
      <dgm:prSet presAssocID="{6B9E27F2-19CB-4894-B223-1177CE6CA0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112ADD-63AD-48D9-ADCA-1C917F173B5C}" type="pres">
      <dgm:prSet presAssocID="{9A979942-FEB2-4150-B07E-00F0313136BA}" presName="spacer" presStyleCnt="0"/>
      <dgm:spPr/>
    </dgm:pt>
    <dgm:pt modelId="{A1C9A90A-B2D1-4065-8346-B46C55D60339}" type="pres">
      <dgm:prSet presAssocID="{28DBC7C7-5AF1-4D43-BF3A-65605D0CC8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2B5E1A-43CC-4437-9F97-A80B93AE2BD8}" type="presOf" srcId="{825C25DC-76CD-4C87-8678-A6E527F86B80}" destId="{ED631D72-5932-4046-80D4-1BE5527B3F50}" srcOrd="0" destOrd="0" presId="urn:microsoft.com/office/officeart/2005/8/layout/vList2"/>
    <dgm:cxn modelId="{D020B41A-432F-4568-8E92-1BEC771956AA}" type="presOf" srcId="{12D3065E-7FBC-43D3-B2F6-627293995849}" destId="{CB2F9701-34FB-438E-8CDF-44FFB0AB102B}" srcOrd="0" destOrd="0" presId="urn:microsoft.com/office/officeart/2005/8/layout/vList2"/>
    <dgm:cxn modelId="{3CEC4020-AA58-47F0-BFBA-B04021A79E5D}" srcId="{825C25DC-76CD-4C87-8678-A6E527F86B80}" destId="{28DBC7C7-5AF1-4D43-BF3A-65605D0CC8B6}" srcOrd="2" destOrd="0" parTransId="{7D9B37C6-91EE-4445-925E-0642C8ADCA4C}" sibTransId="{44CBB7B0-1992-410A-ACD9-E6E46CB805AB}"/>
    <dgm:cxn modelId="{16099D3E-D1A8-4DF8-8821-E4D19D9B7024}" srcId="{825C25DC-76CD-4C87-8678-A6E527F86B80}" destId="{12D3065E-7FBC-43D3-B2F6-627293995849}" srcOrd="0" destOrd="0" parTransId="{138AF12C-6816-4F5F-9D7D-2ABE95044F8C}" sibTransId="{4C60B145-E40D-4E79-9BC6-AF6A0FFAF467}"/>
    <dgm:cxn modelId="{C04C5E88-195C-43EC-B3BA-8000A6C990C7}" type="presOf" srcId="{6B9E27F2-19CB-4894-B223-1177CE6CA037}" destId="{A04F9615-43ED-4C3F-9BF5-9E2F08181D98}" srcOrd="0" destOrd="0" presId="urn:microsoft.com/office/officeart/2005/8/layout/vList2"/>
    <dgm:cxn modelId="{E48600B7-F555-4424-91DA-988B61F3F469}" srcId="{825C25DC-76CD-4C87-8678-A6E527F86B80}" destId="{6B9E27F2-19CB-4894-B223-1177CE6CA037}" srcOrd="1" destOrd="0" parTransId="{FEEC075D-8CE3-48FF-9714-3D6644EC70F6}" sibTransId="{9A979942-FEB2-4150-B07E-00F0313136BA}"/>
    <dgm:cxn modelId="{2406AFEA-E01A-4EA8-BF8B-CA2D3098BD56}" type="presOf" srcId="{28DBC7C7-5AF1-4D43-BF3A-65605D0CC8B6}" destId="{A1C9A90A-B2D1-4065-8346-B46C55D60339}" srcOrd="0" destOrd="0" presId="urn:microsoft.com/office/officeart/2005/8/layout/vList2"/>
    <dgm:cxn modelId="{D10D0D09-901F-4092-8558-C830BF3E15D8}" type="presParOf" srcId="{ED631D72-5932-4046-80D4-1BE5527B3F50}" destId="{CB2F9701-34FB-438E-8CDF-44FFB0AB102B}" srcOrd="0" destOrd="0" presId="urn:microsoft.com/office/officeart/2005/8/layout/vList2"/>
    <dgm:cxn modelId="{08702666-6DC3-461E-A0F0-429A05E13CB9}" type="presParOf" srcId="{ED631D72-5932-4046-80D4-1BE5527B3F50}" destId="{B4645493-D16C-46CE-9752-28F91531E030}" srcOrd="1" destOrd="0" presId="urn:microsoft.com/office/officeart/2005/8/layout/vList2"/>
    <dgm:cxn modelId="{B3DC1F0E-9AAD-4F24-88B7-FA9A7EB5249A}" type="presParOf" srcId="{ED631D72-5932-4046-80D4-1BE5527B3F50}" destId="{A04F9615-43ED-4C3F-9BF5-9E2F08181D98}" srcOrd="2" destOrd="0" presId="urn:microsoft.com/office/officeart/2005/8/layout/vList2"/>
    <dgm:cxn modelId="{38EA4683-DA70-4FFD-88C2-90B6E7680491}" type="presParOf" srcId="{ED631D72-5932-4046-80D4-1BE5527B3F50}" destId="{73112ADD-63AD-48D9-ADCA-1C917F173B5C}" srcOrd="3" destOrd="0" presId="urn:microsoft.com/office/officeart/2005/8/layout/vList2"/>
    <dgm:cxn modelId="{3CE3FCA8-9ED6-4699-8D1E-A161546282FD}" type="presParOf" srcId="{ED631D72-5932-4046-80D4-1BE5527B3F50}" destId="{A1C9A90A-B2D1-4065-8346-B46C55D603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084B5-6BE0-45B6-874C-439E9BAE3E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744C09-003F-468C-9650-73F9B36EF790}">
      <dgm:prSet/>
      <dgm:spPr/>
      <dgm:t>
        <a:bodyPr/>
        <a:lstStyle/>
        <a:p>
          <a:pPr>
            <a:defRPr cap="all"/>
          </a:pPr>
          <a:r>
            <a:rPr lang="en-US" dirty="0"/>
            <a:t>People WHO ARE looking for parties</a:t>
          </a:r>
        </a:p>
      </dgm:t>
    </dgm:pt>
    <dgm:pt modelId="{D921D335-C855-48F5-9022-BD3066D447DE}" type="parTrans" cxnId="{451A2C3F-DEF5-40FA-8723-E3C85DDFA838}">
      <dgm:prSet/>
      <dgm:spPr/>
      <dgm:t>
        <a:bodyPr/>
        <a:lstStyle/>
        <a:p>
          <a:endParaRPr lang="en-US"/>
        </a:p>
      </dgm:t>
    </dgm:pt>
    <dgm:pt modelId="{0CC9DC11-FD8D-4D5D-A84A-EC205D1DDBED}" type="sibTrans" cxnId="{451A2C3F-DEF5-40FA-8723-E3C85DDFA838}">
      <dgm:prSet/>
      <dgm:spPr/>
      <dgm:t>
        <a:bodyPr/>
        <a:lstStyle/>
        <a:p>
          <a:endParaRPr lang="en-US"/>
        </a:p>
      </dgm:t>
    </dgm:pt>
    <dgm:pt modelId="{58123A3C-3B1B-444A-AB9F-D15CDA7A5083}">
      <dgm:prSet/>
      <dgm:spPr/>
      <dgm:t>
        <a:bodyPr/>
        <a:lstStyle/>
        <a:p>
          <a:pPr>
            <a:defRPr cap="all"/>
          </a:pPr>
          <a:r>
            <a:rPr lang="en-US"/>
            <a:t>The publicists &amp; productions</a:t>
          </a:r>
        </a:p>
      </dgm:t>
    </dgm:pt>
    <dgm:pt modelId="{903EFD9B-EDEC-4EEA-983C-95008EE4BF19}" type="parTrans" cxnId="{F48CF41E-5B0C-4FD7-88F3-2C5A45DEEC40}">
      <dgm:prSet/>
      <dgm:spPr/>
      <dgm:t>
        <a:bodyPr/>
        <a:lstStyle/>
        <a:p>
          <a:endParaRPr lang="en-US"/>
        </a:p>
      </dgm:t>
    </dgm:pt>
    <dgm:pt modelId="{B9931755-7ED0-4824-9B71-566E8C6C4199}" type="sibTrans" cxnId="{F48CF41E-5B0C-4FD7-88F3-2C5A45DEEC40}">
      <dgm:prSet/>
      <dgm:spPr/>
      <dgm:t>
        <a:bodyPr/>
        <a:lstStyle/>
        <a:p>
          <a:endParaRPr lang="en-US"/>
        </a:p>
      </dgm:t>
    </dgm:pt>
    <dgm:pt modelId="{74F21CAC-F649-47B3-AF7C-C88948AB9868}" type="pres">
      <dgm:prSet presAssocID="{725084B5-6BE0-45B6-874C-439E9BAE3EE0}" presName="root" presStyleCnt="0">
        <dgm:presLayoutVars>
          <dgm:dir/>
          <dgm:resizeHandles val="exact"/>
        </dgm:presLayoutVars>
      </dgm:prSet>
      <dgm:spPr/>
    </dgm:pt>
    <dgm:pt modelId="{906E8D1B-EDB9-4898-B10C-00FDD5FDB539}" type="pres">
      <dgm:prSet presAssocID="{4B744C09-003F-468C-9650-73F9B36EF790}" presName="compNode" presStyleCnt="0"/>
      <dgm:spPr/>
    </dgm:pt>
    <dgm:pt modelId="{BBC0FF3A-5195-4AEE-8EDC-47E75DAB4043}" type="pres">
      <dgm:prSet presAssocID="{4B744C09-003F-468C-9650-73F9B36EF790}" presName="iconBgRect" presStyleLbl="bgShp" presStyleIdx="0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29F707-83D6-4E80-8799-771D1C60F2CA}" type="pres">
      <dgm:prSet presAssocID="{4B744C09-003F-468C-9650-73F9B36EF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DF2FC25-1849-4CFC-8440-D532237FE7BF}" type="pres">
      <dgm:prSet presAssocID="{4B744C09-003F-468C-9650-73F9B36EF790}" presName="spaceRect" presStyleCnt="0"/>
      <dgm:spPr/>
    </dgm:pt>
    <dgm:pt modelId="{BFA0CC0C-0877-4CD9-8F25-140BD2EA6EBF}" type="pres">
      <dgm:prSet presAssocID="{4B744C09-003F-468C-9650-73F9B36EF790}" presName="textRect" presStyleLbl="revTx" presStyleIdx="0" presStyleCnt="2">
        <dgm:presLayoutVars>
          <dgm:chMax val="1"/>
          <dgm:chPref val="1"/>
        </dgm:presLayoutVars>
      </dgm:prSet>
      <dgm:spPr/>
    </dgm:pt>
    <dgm:pt modelId="{E899D4C3-61DF-4C45-A431-620C5721562B}" type="pres">
      <dgm:prSet presAssocID="{0CC9DC11-FD8D-4D5D-A84A-EC205D1DDBED}" presName="sibTrans" presStyleCnt="0"/>
      <dgm:spPr/>
    </dgm:pt>
    <dgm:pt modelId="{797653C6-8B87-4B9D-A867-0089DDF3CBC1}" type="pres">
      <dgm:prSet presAssocID="{58123A3C-3B1B-444A-AB9F-D15CDA7A5083}" presName="compNode" presStyleCnt="0"/>
      <dgm:spPr/>
    </dgm:pt>
    <dgm:pt modelId="{91C9E2D6-F1D1-4098-ABB9-33343B84A8AA}" type="pres">
      <dgm:prSet presAssocID="{58123A3C-3B1B-444A-AB9F-D15CDA7A5083}" presName="iconBgRect" presStyleLbl="bgShp" presStyleIdx="1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softEdge rad="6350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1D49AF-168A-424B-9DB2-1E8D02E8461D}" type="pres">
      <dgm:prSet presAssocID="{58123A3C-3B1B-444A-AB9F-D15CDA7A50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3CF692D-3B1D-4AB1-943F-31F1EB7F730D}" type="pres">
      <dgm:prSet presAssocID="{58123A3C-3B1B-444A-AB9F-D15CDA7A5083}" presName="spaceRect" presStyleCnt="0"/>
      <dgm:spPr/>
    </dgm:pt>
    <dgm:pt modelId="{45CBABCB-AE4C-4FE3-8B8D-0A7D150A56AA}" type="pres">
      <dgm:prSet presAssocID="{58123A3C-3B1B-444A-AB9F-D15CDA7A50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8CF41E-5B0C-4FD7-88F3-2C5A45DEEC40}" srcId="{725084B5-6BE0-45B6-874C-439E9BAE3EE0}" destId="{58123A3C-3B1B-444A-AB9F-D15CDA7A5083}" srcOrd="1" destOrd="0" parTransId="{903EFD9B-EDEC-4EEA-983C-95008EE4BF19}" sibTransId="{B9931755-7ED0-4824-9B71-566E8C6C4199}"/>
    <dgm:cxn modelId="{68983022-83B2-4A8B-B528-2C9E5CDD74CB}" type="presOf" srcId="{725084B5-6BE0-45B6-874C-439E9BAE3EE0}" destId="{74F21CAC-F649-47B3-AF7C-C88948AB9868}" srcOrd="0" destOrd="0" presId="urn:microsoft.com/office/officeart/2018/5/layout/IconCircleLabelList"/>
    <dgm:cxn modelId="{451A2C3F-DEF5-40FA-8723-E3C85DDFA838}" srcId="{725084B5-6BE0-45B6-874C-439E9BAE3EE0}" destId="{4B744C09-003F-468C-9650-73F9B36EF790}" srcOrd="0" destOrd="0" parTransId="{D921D335-C855-48F5-9022-BD3066D447DE}" sibTransId="{0CC9DC11-FD8D-4D5D-A84A-EC205D1DDBED}"/>
    <dgm:cxn modelId="{31B6C976-C91C-4166-8D62-B293C8E04DBC}" type="presOf" srcId="{4B744C09-003F-468C-9650-73F9B36EF790}" destId="{BFA0CC0C-0877-4CD9-8F25-140BD2EA6EBF}" srcOrd="0" destOrd="0" presId="urn:microsoft.com/office/officeart/2018/5/layout/IconCircleLabelList"/>
    <dgm:cxn modelId="{D75559E0-5502-4189-BF2C-98B2F60E06B3}" type="presOf" srcId="{58123A3C-3B1B-444A-AB9F-D15CDA7A5083}" destId="{45CBABCB-AE4C-4FE3-8B8D-0A7D150A56AA}" srcOrd="0" destOrd="0" presId="urn:microsoft.com/office/officeart/2018/5/layout/IconCircleLabelList"/>
    <dgm:cxn modelId="{888DAF7B-CB7B-4EAC-86FE-091BCFA78ED3}" type="presParOf" srcId="{74F21CAC-F649-47B3-AF7C-C88948AB9868}" destId="{906E8D1B-EDB9-4898-B10C-00FDD5FDB539}" srcOrd="0" destOrd="0" presId="urn:microsoft.com/office/officeart/2018/5/layout/IconCircleLabelList"/>
    <dgm:cxn modelId="{03D4AE91-3B74-472C-B90F-CB94B8F66CDD}" type="presParOf" srcId="{906E8D1B-EDB9-4898-B10C-00FDD5FDB539}" destId="{BBC0FF3A-5195-4AEE-8EDC-47E75DAB4043}" srcOrd="0" destOrd="0" presId="urn:microsoft.com/office/officeart/2018/5/layout/IconCircleLabelList"/>
    <dgm:cxn modelId="{E24ADC30-BB7F-4B1B-A2C8-D5DF959744C1}" type="presParOf" srcId="{906E8D1B-EDB9-4898-B10C-00FDD5FDB539}" destId="{3E29F707-83D6-4E80-8799-771D1C60F2CA}" srcOrd="1" destOrd="0" presId="urn:microsoft.com/office/officeart/2018/5/layout/IconCircleLabelList"/>
    <dgm:cxn modelId="{242CA976-0A5C-46B6-AD7C-9CCFF4D0F91C}" type="presParOf" srcId="{906E8D1B-EDB9-4898-B10C-00FDD5FDB539}" destId="{EDF2FC25-1849-4CFC-8440-D532237FE7BF}" srcOrd="2" destOrd="0" presId="urn:microsoft.com/office/officeart/2018/5/layout/IconCircleLabelList"/>
    <dgm:cxn modelId="{B86E7860-FADF-43B6-8085-0915AEDA93F3}" type="presParOf" srcId="{906E8D1B-EDB9-4898-B10C-00FDD5FDB539}" destId="{BFA0CC0C-0877-4CD9-8F25-140BD2EA6EBF}" srcOrd="3" destOrd="0" presId="urn:microsoft.com/office/officeart/2018/5/layout/IconCircleLabelList"/>
    <dgm:cxn modelId="{07E55C9E-A92B-4AEC-B111-5BC8D5C1EA19}" type="presParOf" srcId="{74F21CAC-F649-47B3-AF7C-C88948AB9868}" destId="{E899D4C3-61DF-4C45-A431-620C5721562B}" srcOrd="1" destOrd="0" presId="urn:microsoft.com/office/officeart/2018/5/layout/IconCircleLabelList"/>
    <dgm:cxn modelId="{AA09C3A6-EED4-44D3-A787-7680B4864F4D}" type="presParOf" srcId="{74F21CAC-F649-47B3-AF7C-C88948AB9868}" destId="{797653C6-8B87-4B9D-A867-0089DDF3CBC1}" srcOrd="2" destOrd="0" presId="urn:microsoft.com/office/officeart/2018/5/layout/IconCircleLabelList"/>
    <dgm:cxn modelId="{EC480CEA-0531-48FE-89F7-A2C545018A53}" type="presParOf" srcId="{797653C6-8B87-4B9D-A867-0089DDF3CBC1}" destId="{91C9E2D6-F1D1-4098-ABB9-33343B84A8AA}" srcOrd="0" destOrd="0" presId="urn:microsoft.com/office/officeart/2018/5/layout/IconCircleLabelList"/>
    <dgm:cxn modelId="{84E8AB1E-DADA-4BAC-9B76-984996A7847A}" type="presParOf" srcId="{797653C6-8B87-4B9D-A867-0089DDF3CBC1}" destId="{C71D49AF-168A-424B-9DB2-1E8D02E8461D}" srcOrd="1" destOrd="0" presId="urn:microsoft.com/office/officeart/2018/5/layout/IconCircleLabelList"/>
    <dgm:cxn modelId="{D7002185-1973-42E4-A2E9-6CC088029C9C}" type="presParOf" srcId="{797653C6-8B87-4B9D-A867-0089DDF3CBC1}" destId="{A3CF692D-3B1D-4AB1-943F-31F1EB7F730D}" srcOrd="2" destOrd="0" presId="urn:microsoft.com/office/officeart/2018/5/layout/IconCircleLabelList"/>
    <dgm:cxn modelId="{B28074C7-D300-4BC0-BE5B-22695F331F95}" type="presParOf" srcId="{797653C6-8B87-4B9D-A867-0089DDF3CBC1}" destId="{45CBABCB-AE4C-4FE3-8B8D-0A7D150A56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58C243-AF58-4F60-B88C-396214A0CB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82BF17F-C711-461C-97CC-0AB9E7FE63C5}">
      <dgm:prSet/>
      <dgm:spPr/>
      <dgm:t>
        <a:bodyPr/>
        <a:lstStyle/>
        <a:p>
          <a:r>
            <a:rPr lang="en-US" dirty="0"/>
            <a:t>Find closest parties by given location</a:t>
          </a:r>
        </a:p>
      </dgm:t>
    </dgm:pt>
    <dgm:pt modelId="{2712CFF6-4D9F-4361-BA09-EA62708ED6C8}" type="parTrans" cxnId="{D29E0C5B-7558-4EB5-8422-3AF5A1E81F88}">
      <dgm:prSet/>
      <dgm:spPr/>
      <dgm:t>
        <a:bodyPr/>
        <a:lstStyle/>
        <a:p>
          <a:endParaRPr lang="en-US"/>
        </a:p>
      </dgm:t>
    </dgm:pt>
    <dgm:pt modelId="{EF6144D3-5750-48AE-A9C2-A60F157E94F9}" type="sibTrans" cxnId="{D29E0C5B-7558-4EB5-8422-3AF5A1E81F88}">
      <dgm:prSet/>
      <dgm:spPr/>
      <dgm:t>
        <a:bodyPr/>
        <a:lstStyle/>
        <a:p>
          <a:endParaRPr lang="en-US"/>
        </a:p>
      </dgm:t>
    </dgm:pt>
    <dgm:pt modelId="{FD6350FF-34F1-4733-BDBE-F66D62EB43F2}">
      <dgm:prSet/>
      <dgm:spPr/>
      <dgm:t>
        <a:bodyPr/>
        <a:lstStyle/>
        <a:p>
          <a:r>
            <a:rPr lang="en-US" dirty="0"/>
            <a:t>Filter the events by some attributes</a:t>
          </a:r>
        </a:p>
      </dgm:t>
    </dgm:pt>
    <dgm:pt modelId="{8071DF98-E428-4ED3-A693-B60C0D33F232}" type="parTrans" cxnId="{56B6BF3D-413E-431A-AE1C-CFE936974A42}">
      <dgm:prSet/>
      <dgm:spPr/>
      <dgm:t>
        <a:bodyPr/>
        <a:lstStyle/>
        <a:p>
          <a:endParaRPr lang="en-US"/>
        </a:p>
      </dgm:t>
    </dgm:pt>
    <dgm:pt modelId="{A67E93D8-C141-46AC-A3B5-9F3E592886F9}" type="sibTrans" cxnId="{56B6BF3D-413E-431A-AE1C-CFE936974A42}">
      <dgm:prSet/>
      <dgm:spPr/>
      <dgm:t>
        <a:bodyPr/>
        <a:lstStyle/>
        <a:p>
          <a:endParaRPr lang="en-US"/>
        </a:p>
      </dgm:t>
    </dgm:pt>
    <dgm:pt modelId="{4B7524DD-E360-4F3E-A5A8-4BB0C7AAA107}">
      <dgm:prSet/>
      <dgm:spPr/>
      <dgm:t>
        <a:bodyPr/>
        <a:lstStyle/>
        <a:p>
          <a:r>
            <a:rPr lang="en-US"/>
            <a:t>Save favorite events</a:t>
          </a:r>
        </a:p>
      </dgm:t>
    </dgm:pt>
    <dgm:pt modelId="{38B70EA9-8210-49F4-A26C-ABBC833F42EF}" type="parTrans" cxnId="{04FA28AA-E56F-4C62-9CB9-F5DD87356239}">
      <dgm:prSet/>
      <dgm:spPr/>
      <dgm:t>
        <a:bodyPr/>
        <a:lstStyle/>
        <a:p>
          <a:endParaRPr lang="en-US"/>
        </a:p>
      </dgm:t>
    </dgm:pt>
    <dgm:pt modelId="{980A4AB2-78DF-44C4-B45F-88544564C05A}" type="sibTrans" cxnId="{04FA28AA-E56F-4C62-9CB9-F5DD87356239}">
      <dgm:prSet/>
      <dgm:spPr/>
      <dgm:t>
        <a:bodyPr/>
        <a:lstStyle/>
        <a:p>
          <a:endParaRPr lang="en-US"/>
        </a:p>
      </dgm:t>
    </dgm:pt>
    <dgm:pt modelId="{0512BAAE-E263-456A-BF11-B82634955236}">
      <dgm:prSet/>
      <dgm:spPr/>
      <dgm:t>
        <a:bodyPr/>
        <a:lstStyle/>
        <a:p>
          <a:r>
            <a:rPr lang="en-US"/>
            <a:t>Ranking &amp; post comments on events</a:t>
          </a:r>
        </a:p>
      </dgm:t>
    </dgm:pt>
    <dgm:pt modelId="{3FA64F17-49EA-4123-ADE6-71D93C5FB315}" type="parTrans" cxnId="{79DA1C9C-27DD-4646-A76D-B74D38C65DAB}">
      <dgm:prSet/>
      <dgm:spPr/>
      <dgm:t>
        <a:bodyPr/>
        <a:lstStyle/>
        <a:p>
          <a:endParaRPr lang="en-US"/>
        </a:p>
      </dgm:t>
    </dgm:pt>
    <dgm:pt modelId="{2C5C745E-0636-411C-A4C8-B689F3D9D1D3}" type="sibTrans" cxnId="{79DA1C9C-27DD-4646-A76D-B74D38C65DAB}">
      <dgm:prSet/>
      <dgm:spPr/>
      <dgm:t>
        <a:bodyPr/>
        <a:lstStyle/>
        <a:p>
          <a:endParaRPr lang="en-US"/>
        </a:p>
      </dgm:t>
    </dgm:pt>
    <dgm:pt modelId="{C78366F2-A662-4D57-9651-B22BAAC6D839}" type="pres">
      <dgm:prSet presAssocID="{F158C243-AF58-4F60-B88C-396214A0CB18}" presName="root" presStyleCnt="0">
        <dgm:presLayoutVars>
          <dgm:dir/>
          <dgm:resizeHandles val="exact"/>
        </dgm:presLayoutVars>
      </dgm:prSet>
      <dgm:spPr/>
    </dgm:pt>
    <dgm:pt modelId="{765706E9-6BC8-4C33-AFD3-7FA698C626D5}" type="pres">
      <dgm:prSet presAssocID="{F82BF17F-C711-461C-97CC-0AB9E7FE63C5}" presName="compNode" presStyleCnt="0"/>
      <dgm:spPr/>
    </dgm:pt>
    <dgm:pt modelId="{A97BA4F3-D659-4AD9-86A2-F5740B873D4E}" type="pres">
      <dgm:prSet presAssocID="{F82BF17F-C711-461C-97CC-0AB9E7FE63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F77D8E8-0A1F-4AF5-A2DD-AD61B9E25A91}" type="pres">
      <dgm:prSet presAssocID="{F82BF17F-C711-461C-97CC-0AB9E7FE63C5}" presName="spaceRect" presStyleCnt="0"/>
      <dgm:spPr/>
    </dgm:pt>
    <dgm:pt modelId="{3C18611D-559D-4D68-9F6D-9DB6D5618292}" type="pres">
      <dgm:prSet presAssocID="{F82BF17F-C711-461C-97CC-0AB9E7FE63C5}" presName="textRect" presStyleLbl="revTx" presStyleIdx="0" presStyleCnt="4">
        <dgm:presLayoutVars>
          <dgm:chMax val="1"/>
          <dgm:chPref val="1"/>
        </dgm:presLayoutVars>
      </dgm:prSet>
      <dgm:spPr/>
    </dgm:pt>
    <dgm:pt modelId="{5C43F25E-8560-47BC-8BFB-D77391002E88}" type="pres">
      <dgm:prSet presAssocID="{EF6144D3-5750-48AE-A9C2-A60F157E94F9}" presName="sibTrans" presStyleCnt="0"/>
      <dgm:spPr/>
    </dgm:pt>
    <dgm:pt modelId="{B39C835F-477E-4166-88D3-5044F76739E0}" type="pres">
      <dgm:prSet presAssocID="{FD6350FF-34F1-4733-BDBE-F66D62EB43F2}" presName="compNode" presStyleCnt="0"/>
      <dgm:spPr/>
    </dgm:pt>
    <dgm:pt modelId="{D5E28A56-40D0-48AF-9C2B-99170ECDBCC7}" type="pres">
      <dgm:prSet presAssocID="{FD6350FF-34F1-4733-BDBE-F66D62EB43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7D26350-3F66-4AC1-BFE5-ACF9AA9AF63F}" type="pres">
      <dgm:prSet presAssocID="{FD6350FF-34F1-4733-BDBE-F66D62EB43F2}" presName="spaceRect" presStyleCnt="0"/>
      <dgm:spPr/>
    </dgm:pt>
    <dgm:pt modelId="{ECD36113-6723-4E27-AB4F-0A1E8EB30F8D}" type="pres">
      <dgm:prSet presAssocID="{FD6350FF-34F1-4733-BDBE-F66D62EB43F2}" presName="textRect" presStyleLbl="revTx" presStyleIdx="1" presStyleCnt="4">
        <dgm:presLayoutVars>
          <dgm:chMax val="1"/>
          <dgm:chPref val="1"/>
        </dgm:presLayoutVars>
      </dgm:prSet>
      <dgm:spPr/>
    </dgm:pt>
    <dgm:pt modelId="{03EF81D3-8710-4542-8E9F-07BA60E3542C}" type="pres">
      <dgm:prSet presAssocID="{A67E93D8-C141-46AC-A3B5-9F3E592886F9}" presName="sibTrans" presStyleCnt="0"/>
      <dgm:spPr/>
    </dgm:pt>
    <dgm:pt modelId="{8F49A183-2981-408A-8ACE-A5E80940E987}" type="pres">
      <dgm:prSet presAssocID="{4B7524DD-E360-4F3E-A5A8-4BB0C7AAA107}" presName="compNode" presStyleCnt="0"/>
      <dgm:spPr/>
    </dgm:pt>
    <dgm:pt modelId="{B3598A72-AF3F-4EF7-B194-3DB6AD52D2B5}" type="pres">
      <dgm:prSet presAssocID="{4B7524DD-E360-4F3E-A5A8-4BB0C7AAA1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BFE97DF-48B8-4CAA-A7C3-9D7CF172C3AF}" type="pres">
      <dgm:prSet presAssocID="{4B7524DD-E360-4F3E-A5A8-4BB0C7AAA107}" presName="spaceRect" presStyleCnt="0"/>
      <dgm:spPr/>
    </dgm:pt>
    <dgm:pt modelId="{4ACEE96D-91A2-4AA8-9FC3-4B13A527F575}" type="pres">
      <dgm:prSet presAssocID="{4B7524DD-E360-4F3E-A5A8-4BB0C7AAA107}" presName="textRect" presStyleLbl="revTx" presStyleIdx="2" presStyleCnt="4">
        <dgm:presLayoutVars>
          <dgm:chMax val="1"/>
          <dgm:chPref val="1"/>
        </dgm:presLayoutVars>
      </dgm:prSet>
      <dgm:spPr/>
    </dgm:pt>
    <dgm:pt modelId="{AE35363E-EC5B-47A4-9AB1-1623C394692E}" type="pres">
      <dgm:prSet presAssocID="{980A4AB2-78DF-44C4-B45F-88544564C05A}" presName="sibTrans" presStyleCnt="0"/>
      <dgm:spPr/>
    </dgm:pt>
    <dgm:pt modelId="{C8A45941-41B7-408B-8D4F-1960A657F3E1}" type="pres">
      <dgm:prSet presAssocID="{0512BAAE-E263-456A-BF11-B82634955236}" presName="compNode" presStyleCnt="0"/>
      <dgm:spPr/>
    </dgm:pt>
    <dgm:pt modelId="{7ABBD9CC-F103-4265-A8DD-FEC9364955C3}" type="pres">
      <dgm:prSet presAssocID="{0512BAAE-E263-456A-BF11-B826349552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F4B9924-6CDD-4382-A7CD-6E5EA99F52F7}" type="pres">
      <dgm:prSet presAssocID="{0512BAAE-E263-456A-BF11-B82634955236}" presName="spaceRect" presStyleCnt="0"/>
      <dgm:spPr/>
    </dgm:pt>
    <dgm:pt modelId="{248E2DB5-7398-4E85-B1EF-697DC30C87FC}" type="pres">
      <dgm:prSet presAssocID="{0512BAAE-E263-456A-BF11-B826349552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C9B002-80E7-4BE7-84AD-F2A21F8A900A}" type="presOf" srcId="{FD6350FF-34F1-4733-BDBE-F66D62EB43F2}" destId="{ECD36113-6723-4E27-AB4F-0A1E8EB30F8D}" srcOrd="0" destOrd="0" presId="urn:microsoft.com/office/officeart/2018/2/layout/IconLabelList"/>
    <dgm:cxn modelId="{56B6BF3D-413E-431A-AE1C-CFE936974A42}" srcId="{F158C243-AF58-4F60-B88C-396214A0CB18}" destId="{FD6350FF-34F1-4733-BDBE-F66D62EB43F2}" srcOrd="1" destOrd="0" parTransId="{8071DF98-E428-4ED3-A693-B60C0D33F232}" sibTransId="{A67E93D8-C141-46AC-A3B5-9F3E592886F9}"/>
    <dgm:cxn modelId="{B2FB9740-AB5A-4787-967D-020EE859BECC}" type="presOf" srcId="{F158C243-AF58-4F60-B88C-396214A0CB18}" destId="{C78366F2-A662-4D57-9651-B22BAAC6D839}" srcOrd="0" destOrd="0" presId="urn:microsoft.com/office/officeart/2018/2/layout/IconLabelList"/>
    <dgm:cxn modelId="{D29E0C5B-7558-4EB5-8422-3AF5A1E81F88}" srcId="{F158C243-AF58-4F60-B88C-396214A0CB18}" destId="{F82BF17F-C711-461C-97CC-0AB9E7FE63C5}" srcOrd="0" destOrd="0" parTransId="{2712CFF6-4D9F-4361-BA09-EA62708ED6C8}" sibTransId="{EF6144D3-5750-48AE-A9C2-A60F157E94F9}"/>
    <dgm:cxn modelId="{B69F3F6D-5221-4ECF-ACFA-801CAFDB9159}" type="presOf" srcId="{F82BF17F-C711-461C-97CC-0AB9E7FE63C5}" destId="{3C18611D-559D-4D68-9F6D-9DB6D5618292}" srcOrd="0" destOrd="0" presId="urn:microsoft.com/office/officeart/2018/2/layout/IconLabelList"/>
    <dgm:cxn modelId="{4ADE1E8A-1A8F-4C51-8F26-825D01CDCD8E}" type="presOf" srcId="{4B7524DD-E360-4F3E-A5A8-4BB0C7AAA107}" destId="{4ACEE96D-91A2-4AA8-9FC3-4B13A527F575}" srcOrd="0" destOrd="0" presId="urn:microsoft.com/office/officeart/2018/2/layout/IconLabelList"/>
    <dgm:cxn modelId="{79DA1C9C-27DD-4646-A76D-B74D38C65DAB}" srcId="{F158C243-AF58-4F60-B88C-396214A0CB18}" destId="{0512BAAE-E263-456A-BF11-B82634955236}" srcOrd="3" destOrd="0" parTransId="{3FA64F17-49EA-4123-ADE6-71D93C5FB315}" sibTransId="{2C5C745E-0636-411C-A4C8-B689F3D9D1D3}"/>
    <dgm:cxn modelId="{8E05ACA8-312F-4FEC-A06B-9A74F87EDB59}" type="presOf" srcId="{0512BAAE-E263-456A-BF11-B82634955236}" destId="{248E2DB5-7398-4E85-B1EF-697DC30C87FC}" srcOrd="0" destOrd="0" presId="urn:microsoft.com/office/officeart/2018/2/layout/IconLabelList"/>
    <dgm:cxn modelId="{04FA28AA-E56F-4C62-9CB9-F5DD87356239}" srcId="{F158C243-AF58-4F60-B88C-396214A0CB18}" destId="{4B7524DD-E360-4F3E-A5A8-4BB0C7AAA107}" srcOrd="2" destOrd="0" parTransId="{38B70EA9-8210-49F4-A26C-ABBC833F42EF}" sibTransId="{980A4AB2-78DF-44C4-B45F-88544564C05A}"/>
    <dgm:cxn modelId="{513357A8-A6E1-4391-A985-90707C1FDFCF}" type="presParOf" srcId="{C78366F2-A662-4D57-9651-B22BAAC6D839}" destId="{765706E9-6BC8-4C33-AFD3-7FA698C626D5}" srcOrd="0" destOrd="0" presId="urn:microsoft.com/office/officeart/2018/2/layout/IconLabelList"/>
    <dgm:cxn modelId="{5B5A7F3D-B836-433F-818B-944BF0F58F8F}" type="presParOf" srcId="{765706E9-6BC8-4C33-AFD3-7FA698C626D5}" destId="{A97BA4F3-D659-4AD9-86A2-F5740B873D4E}" srcOrd="0" destOrd="0" presId="urn:microsoft.com/office/officeart/2018/2/layout/IconLabelList"/>
    <dgm:cxn modelId="{63A845AC-B1E8-4466-9796-2F93782BB22A}" type="presParOf" srcId="{765706E9-6BC8-4C33-AFD3-7FA698C626D5}" destId="{1F77D8E8-0A1F-4AF5-A2DD-AD61B9E25A91}" srcOrd="1" destOrd="0" presId="urn:microsoft.com/office/officeart/2018/2/layout/IconLabelList"/>
    <dgm:cxn modelId="{AE7827CE-08F4-4A92-9037-48D9F28C6581}" type="presParOf" srcId="{765706E9-6BC8-4C33-AFD3-7FA698C626D5}" destId="{3C18611D-559D-4D68-9F6D-9DB6D5618292}" srcOrd="2" destOrd="0" presId="urn:microsoft.com/office/officeart/2018/2/layout/IconLabelList"/>
    <dgm:cxn modelId="{B85F0264-348A-4EDA-B2FF-F7A95BC58A15}" type="presParOf" srcId="{C78366F2-A662-4D57-9651-B22BAAC6D839}" destId="{5C43F25E-8560-47BC-8BFB-D77391002E88}" srcOrd="1" destOrd="0" presId="urn:microsoft.com/office/officeart/2018/2/layout/IconLabelList"/>
    <dgm:cxn modelId="{04070259-7922-470C-A5D7-698960234B1F}" type="presParOf" srcId="{C78366F2-A662-4D57-9651-B22BAAC6D839}" destId="{B39C835F-477E-4166-88D3-5044F76739E0}" srcOrd="2" destOrd="0" presId="urn:microsoft.com/office/officeart/2018/2/layout/IconLabelList"/>
    <dgm:cxn modelId="{1062BC87-1EF0-4B93-A8CB-56A48660E91D}" type="presParOf" srcId="{B39C835F-477E-4166-88D3-5044F76739E0}" destId="{D5E28A56-40D0-48AF-9C2B-99170ECDBCC7}" srcOrd="0" destOrd="0" presId="urn:microsoft.com/office/officeart/2018/2/layout/IconLabelList"/>
    <dgm:cxn modelId="{3FC93B1E-8AFF-4845-AC5E-076C182BCA90}" type="presParOf" srcId="{B39C835F-477E-4166-88D3-5044F76739E0}" destId="{67D26350-3F66-4AC1-BFE5-ACF9AA9AF63F}" srcOrd="1" destOrd="0" presId="urn:microsoft.com/office/officeart/2018/2/layout/IconLabelList"/>
    <dgm:cxn modelId="{669C8E79-31D2-4A47-A386-8E429AB64149}" type="presParOf" srcId="{B39C835F-477E-4166-88D3-5044F76739E0}" destId="{ECD36113-6723-4E27-AB4F-0A1E8EB30F8D}" srcOrd="2" destOrd="0" presId="urn:microsoft.com/office/officeart/2018/2/layout/IconLabelList"/>
    <dgm:cxn modelId="{9BB1BD34-3521-48B1-AFD3-F11182344CD3}" type="presParOf" srcId="{C78366F2-A662-4D57-9651-B22BAAC6D839}" destId="{03EF81D3-8710-4542-8E9F-07BA60E3542C}" srcOrd="3" destOrd="0" presId="urn:microsoft.com/office/officeart/2018/2/layout/IconLabelList"/>
    <dgm:cxn modelId="{374E605C-8A01-4FB4-B537-8504D6ED15FC}" type="presParOf" srcId="{C78366F2-A662-4D57-9651-B22BAAC6D839}" destId="{8F49A183-2981-408A-8ACE-A5E80940E987}" srcOrd="4" destOrd="0" presId="urn:microsoft.com/office/officeart/2018/2/layout/IconLabelList"/>
    <dgm:cxn modelId="{47B8C932-9DA9-45E2-96FD-32F9E630844C}" type="presParOf" srcId="{8F49A183-2981-408A-8ACE-A5E80940E987}" destId="{B3598A72-AF3F-4EF7-B194-3DB6AD52D2B5}" srcOrd="0" destOrd="0" presId="urn:microsoft.com/office/officeart/2018/2/layout/IconLabelList"/>
    <dgm:cxn modelId="{F7024D2B-4A65-4121-8E58-14D56826B2DA}" type="presParOf" srcId="{8F49A183-2981-408A-8ACE-A5E80940E987}" destId="{FBFE97DF-48B8-4CAA-A7C3-9D7CF172C3AF}" srcOrd="1" destOrd="0" presId="urn:microsoft.com/office/officeart/2018/2/layout/IconLabelList"/>
    <dgm:cxn modelId="{6AD98C27-47D9-4202-BE53-805B7BBF09B7}" type="presParOf" srcId="{8F49A183-2981-408A-8ACE-A5E80940E987}" destId="{4ACEE96D-91A2-4AA8-9FC3-4B13A527F575}" srcOrd="2" destOrd="0" presId="urn:microsoft.com/office/officeart/2018/2/layout/IconLabelList"/>
    <dgm:cxn modelId="{D869DF95-AC6A-4F68-B7CE-C39DF15E3891}" type="presParOf" srcId="{C78366F2-A662-4D57-9651-B22BAAC6D839}" destId="{AE35363E-EC5B-47A4-9AB1-1623C394692E}" srcOrd="5" destOrd="0" presId="urn:microsoft.com/office/officeart/2018/2/layout/IconLabelList"/>
    <dgm:cxn modelId="{914BC4D2-7B31-4850-B6D9-9DF71DFD319F}" type="presParOf" srcId="{C78366F2-A662-4D57-9651-B22BAAC6D839}" destId="{C8A45941-41B7-408B-8D4F-1960A657F3E1}" srcOrd="6" destOrd="0" presId="urn:microsoft.com/office/officeart/2018/2/layout/IconLabelList"/>
    <dgm:cxn modelId="{145A5105-9800-4FA8-AFB5-C45045A4C1C1}" type="presParOf" srcId="{C8A45941-41B7-408B-8D4F-1960A657F3E1}" destId="{7ABBD9CC-F103-4265-A8DD-FEC9364955C3}" srcOrd="0" destOrd="0" presId="urn:microsoft.com/office/officeart/2018/2/layout/IconLabelList"/>
    <dgm:cxn modelId="{B316D146-B474-4A9B-B504-CB301DC4E209}" type="presParOf" srcId="{C8A45941-41B7-408B-8D4F-1960A657F3E1}" destId="{5F4B9924-6CDD-4382-A7CD-6E5EA99F52F7}" srcOrd="1" destOrd="0" presId="urn:microsoft.com/office/officeart/2018/2/layout/IconLabelList"/>
    <dgm:cxn modelId="{6B7307CC-A3D3-4247-ADAC-30E9C9F5FF88}" type="presParOf" srcId="{C8A45941-41B7-408B-8D4F-1960A657F3E1}" destId="{248E2DB5-7398-4E85-B1EF-697DC30C87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7E792-A23D-478E-90B0-98087B41FE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19DD79-F309-4BBB-A0A1-E8E534D5B281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Past events needs to be archived automatically each day</a:t>
          </a:r>
        </a:p>
      </dgm:t>
    </dgm:pt>
    <dgm:pt modelId="{0BE1C4BA-0C82-4F53-A245-9FDAF0F8889B}" type="parTrans" cxnId="{21D34A9C-287A-412A-919C-BCEC204C29E8}">
      <dgm:prSet/>
      <dgm:spPr/>
      <dgm:t>
        <a:bodyPr/>
        <a:lstStyle/>
        <a:p>
          <a:pPr algn="ctr"/>
          <a:endParaRPr lang="en-US"/>
        </a:p>
      </dgm:t>
    </dgm:pt>
    <dgm:pt modelId="{C19D4CCE-1854-437A-B32D-36A42EA6AA90}" type="sibTrans" cxnId="{21D34A9C-287A-412A-919C-BCEC204C29E8}">
      <dgm:prSet/>
      <dgm:spPr/>
      <dgm:t>
        <a:bodyPr/>
        <a:lstStyle/>
        <a:p>
          <a:pPr algn="ctr"/>
          <a:endParaRPr lang="en-US"/>
        </a:p>
      </dgm:t>
    </dgm:pt>
    <dgm:pt modelId="{36D99E5E-44FF-49D1-B8AA-7A185C97993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Using Big Data to manage users’ comments</a:t>
          </a:r>
        </a:p>
        <a:p>
          <a:pPr algn="ctr">
            <a:lnSpc>
              <a:spcPct val="100000"/>
            </a:lnSpc>
          </a:pPr>
          <a:r>
            <a:rPr lang="en-US" sz="1800" dirty="0"/>
            <a:t>&amp;</a:t>
          </a:r>
        </a:p>
        <a:p>
          <a:pPr algn="ctr">
            <a:lnSpc>
              <a:spcPct val="100000"/>
            </a:lnSpc>
          </a:pPr>
          <a:r>
            <a:rPr lang="en-US" sz="1800" dirty="0"/>
            <a:t>To manage fast filtering </a:t>
          </a:r>
        </a:p>
      </dgm:t>
    </dgm:pt>
    <dgm:pt modelId="{07484BC3-C28C-4E08-856F-14134E83A76B}" type="parTrans" cxnId="{94F44685-0ADE-4748-B0BC-70567E5FADD3}">
      <dgm:prSet/>
      <dgm:spPr/>
      <dgm:t>
        <a:bodyPr/>
        <a:lstStyle/>
        <a:p>
          <a:pPr algn="ctr"/>
          <a:endParaRPr lang="en-US"/>
        </a:p>
      </dgm:t>
    </dgm:pt>
    <dgm:pt modelId="{18E88E39-F2BE-479A-AA85-91F87BB3F218}" type="sibTrans" cxnId="{94F44685-0ADE-4748-B0BC-70567E5FADD3}">
      <dgm:prSet/>
      <dgm:spPr/>
      <dgm:t>
        <a:bodyPr/>
        <a:lstStyle/>
        <a:p>
          <a:pPr algn="ctr"/>
          <a:endParaRPr lang="en-US"/>
        </a:p>
      </dgm:t>
    </dgm:pt>
    <dgm:pt modelId="{FAC0A3D8-3E2F-4F34-9A77-7C4D89697AF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Determining the distance between events to user's GPS signal</a:t>
          </a:r>
        </a:p>
      </dgm:t>
    </dgm:pt>
    <dgm:pt modelId="{1ABD986B-9693-41E6-9549-CF426CE7F152}" type="parTrans" cxnId="{84520D7B-A01E-4025-8D0E-77920DD8B05A}">
      <dgm:prSet/>
      <dgm:spPr/>
      <dgm:t>
        <a:bodyPr/>
        <a:lstStyle/>
        <a:p>
          <a:pPr algn="ctr"/>
          <a:endParaRPr lang="en-US"/>
        </a:p>
      </dgm:t>
    </dgm:pt>
    <dgm:pt modelId="{80D69116-B062-4E90-8A9E-898A29937BF5}" type="sibTrans" cxnId="{84520D7B-A01E-4025-8D0E-77920DD8B05A}">
      <dgm:prSet/>
      <dgm:spPr/>
      <dgm:t>
        <a:bodyPr/>
        <a:lstStyle/>
        <a:p>
          <a:pPr algn="ctr"/>
          <a:endParaRPr lang="en-US"/>
        </a:p>
      </dgm:t>
    </dgm:pt>
    <dgm:pt modelId="{79A035D2-D17C-4480-84E8-E1841022790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Connecting our web to Google Calendar</a:t>
          </a:r>
        </a:p>
      </dgm:t>
    </dgm:pt>
    <dgm:pt modelId="{6E89CAC2-5504-4B0D-B043-74FC1697370E}" type="parTrans" cxnId="{4ECB8A34-6164-4228-9531-0D28B6CFD54F}">
      <dgm:prSet/>
      <dgm:spPr/>
      <dgm:t>
        <a:bodyPr/>
        <a:lstStyle/>
        <a:p>
          <a:pPr algn="ctr"/>
          <a:endParaRPr lang="en-US"/>
        </a:p>
      </dgm:t>
    </dgm:pt>
    <dgm:pt modelId="{FDAFEE3A-5B7D-45E4-BFA8-6FBB2829F9FF}" type="sibTrans" cxnId="{4ECB8A34-6164-4228-9531-0D28B6CFD54F}">
      <dgm:prSet/>
      <dgm:spPr/>
      <dgm:t>
        <a:bodyPr/>
        <a:lstStyle/>
        <a:p>
          <a:pPr algn="ctr"/>
          <a:endParaRPr lang="en-US"/>
        </a:p>
      </dgm:t>
    </dgm:pt>
    <dgm:pt modelId="{07BDBA60-AB81-4D9B-8B1C-DC5B553DB881}" type="pres">
      <dgm:prSet presAssocID="{6E27E792-A23D-478E-90B0-98087B41FE23}" presName="root" presStyleCnt="0">
        <dgm:presLayoutVars>
          <dgm:dir/>
          <dgm:resizeHandles val="exact"/>
        </dgm:presLayoutVars>
      </dgm:prSet>
      <dgm:spPr/>
    </dgm:pt>
    <dgm:pt modelId="{DB3CB207-15F9-4FF2-9BB3-5F83F354FC8B}" type="pres">
      <dgm:prSet presAssocID="{A919DD79-F309-4BBB-A0A1-E8E534D5B281}" presName="compNode" presStyleCnt="0"/>
      <dgm:spPr/>
    </dgm:pt>
    <dgm:pt modelId="{F3B9994F-3F10-4BDC-98FE-BF6C5071E218}" type="pres">
      <dgm:prSet presAssocID="{A919DD79-F309-4BBB-A0A1-E8E534D5B2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2076C09-BAF3-46C5-B901-116CDB8F3DED}" type="pres">
      <dgm:prSet presAssocID="{A919DD79-F309-4BBB-A0A1-E8E534D5B281}" presName="spaceRect" presStyleCnt="0"/>
      <dgm:spPr/>
    </dgm:pt>
    <dgm:pt modelId="{039D21BA-DADF-4297-93B0-C5645FD2072F}" type="pres">
      <dgm:prSet presAssocID="{A919DD79-F309-4BBB-A0A1-E8E534D5B281}" presName="textRect" presStyleLbl="revTx" presStyleIdx="0" presStyleCnt="4">
        <dgm:presLayoutVars>
          <dgm:chMax val="1"/>
          <dgm:chPref val="1"/>
        </dgm:presLayoutVars>
      </dgm:prSet>
      <dgm:spPr/>
    </dgm:pt>
    <dgm:pt modelId="{38E69A06-19A9-487F-B7F1-3E5B147DFF83}" type="pres">
      <dgm:prSet presAssocID="{C19D4CCE-1854-437A-B32D-36A42EA6AA90}" presName="sibTrans" presStyleCnt="0"/>
      <dgm:spPr/>
    </dgm:pt>
    <dgm:pt modelId="{99F76C8B-36EB-486C-8A1D-781ABF30A87A}" type="pres">
      <dgm:prSet presAssocID="{36D99E5E-44FF-49D1-B8AA-7A185C979935}" presName="compNode" presStyleCnt="0"/>
      <dgm:spPr/>
    </dgm:pt>
    <dgm:pt modelId="{66E2EA99-D096-4FF2-8089-7D9AA8142391}" type="pres">
      <dgm:prSet presAssocID="{36D99E5E-44FF-49D1-B8AA-7A185C9799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7866CBD-0497-4A88-A4CD-00AFF22111F2}" type="pres">
      <dgm:prSet presAssocID="{36D99E5E-44FF-49D1-B8AA-7A185C979935}" presName="spaceRect" presStyleCnt="0"/>
      <dgm:spPr/>
    </dgm:pt>
    <dgm:pt modelId="{65E34880-158F-4C69-B56C-E8FA94670B6C}" type="pres">
      <dgm:prSet presAssocID="{36D99E5E-44FF-49D1-B8AA-7A185C979935}" presName="textRect" presStyleLbl="revTx" presStyleIdx="1" presStyleCnt="4" custScaleX="142222">
        <dgm:presLayoutVars>
          <dgm:chMax val="1"/>
          <dgm:chPref val="1"/>
        </dgm:presLayoutVars>
      </dgm:prSet>
      <dgm:spPr/>
    </dgm:pt>
    <dgm:pt modelId="{91247888-5916-448E-A721-6EC878EC62E5}" type="pres">
      <dgm:prSet presAssocID="{18E88E39-F2BE-479A-AA85-91F87BB3F218}" presName="sibTrans" presStyleCnt="0"/>
      <dgm:spPr/>
    </dgm:pt>
    <dgm:pt modelId="{7321FAD9-09F1-4210-9C0D-B020862D0039}" type="pres">
      <dgm:prSet presAssocID="{FAC0A3D8-3E2F-4F34-9A77-7C4D89697AFF}" presName="compNode" presStyleCnt="0"/>
      <dgm:spPr/>
    </dgm:pt>
    <dgm:pt modelId="{86B1EFFB-4546-496C-BDFF-144604A875A2}" type="pres">
      <dgm:prSet presAssocID="{FAC0A3D8-3E2F-4F34-9A77-7C4D89697A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EF6DE773-4309-4577-BC73-F992C1143631}" type="pres">
      <dgm:prSet presAssocID="{FAC0A3D8-3E2F-4F34-9A77-7C4D89697AFF}" presName="spaceRect" presStyleCnt="0"/>
      <dgm:spPr/>
    </dgm:pt>
    <dgm:pt modelId="{377E7EDE-DB5A-45FD-8651-16195D3447FE}" type="pres">
      <dgm:prSet presAssocID="{FAC0A3D8-3E2F-4F34-9A77-7C4D89697AFF}" presName="textRect" presStyleLbl="revTx" presStyleIdx="2" presStyleCnt="4">
        <dgm:presLayoutVars>
          <dgm:chMax val="1"/>
          <dgm:chPref val="1"/>
        </dgm:presLayoutVars>
      </dgm:prSet>
      <dgm:spPr/>
    </dgm:pt>
    <dgm:pt modelId="{1C4244AA-88C6-4142-9C64-2A605B0456A7}" type="pres">
      <dgm:prSet presAssocID="{80D69116-B062-4E90-8A9E-898A29937BF5}" presName="sibTrans" presStyleCnt="0"/>
      <dgm:spPr/>
    </dgm:pt>
    <dgm:pt modelId="{85D50F3E-D500-4BC1-9EBF-D2E0BDBB8E87}" type="pres">
      <dgm:prSet presAssocID="{79A035D2-D17C-4480-84E8-E1841022790D}" presName="compNode" presStyleCnt="0"/>
      <dgm:spPr/>
    </dgm:pt>
    <dgm:pt modelId="{A36E6CCD-1623-410A-98C0-9651AC40806C}" type="pres">
      <dgm:prSet presAssocID="{79A035D2-D17C-4480-84E8-E184102279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4AA90B7-81D7-4223-A90E-405D6AAEC9B5}" type="pres">
      <dgm:prSet presAssocID="{79A035D2-D17C-4480-84E8-E1841022790D}" presName="spaceRect" presStyleCnt="0"/>
      <dgm:spPr/>
    </dgm:pt>
    <dgm:pt modelId="{01AA87D5-E7B3-48B2-B75D-2D2A9DBBA0A9}" type="pres">
      <dgm:prSet presAssocID="{79A035D2-D17C-4480-84E8-E184102279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F7242F-1F1C-49CB-B458-F916DA6A4A1B}" type="presOf" srcId="{FAC0A3D8-3E2F-4F34-9A77-7C4D89697AFF}" destId="{377E7EDE-DB5A-45FD-8651-16195D3447FE}" srcOrd="0" destOrd="0" presId="urn:microsoft.com/office/officeart/2018/2/layout/IconLabelList"/>
    <dgm:cxn modelId="{4ECB8A34-6164-4228-9531-0D28B6CFD54F}" srcId="{6E27E792-A23D-478E-90B0-98087B41FE23}" destId="{79A035D2-D17C-4480-84E8-E1841022790D}" srcOrd="3" destOrd="0" parTransId="{6E89CAC2-5504-4B0D-B043-74FC1697370E}" sibTransId="{FDAFEE3A-5B7D-45E4-BFA8-6FBB2829F9FF}"/>
    <dgm:cxn modelId="{2A26656B-108A-4D18-A2AA-C925F180157A}" type="presOf" srcId="{6E27E792-A23D-478E-90B0-98087B41FE23}" destId="{07BDBA60-AB81-4D9B-8B1C-DC5B553DB881}" srcOrd="0" destOrd="0" presId="urn:microsoft.com/office/officeart/2018/2/layout/IconLabelList"/>
    <dgm:cxn modelId="{84520D7B-A01E-4025-8D0E-77920DD8B05A}" srcId="{6E27E792-A23D-478E-90B0-98087B41FE23}" destId="{FAC0A3D8-3E2F-4F34-9A77-7C4D89697AFF}" srcOrd="2" destOrd="0" parTransId="{1ABD986B-9693-41E6-9549-CF426CE7F152}" sibTransId="{80D69116-B062-4E90-8A9E-898A29937BF5}"/>
    <dgm:cxn modelId="{94F44685-0ADE-4748-B0BC-70567E5FADD3}" srcId="{6E27E792-A23D-478E-90B0-98087B41FE23}" destId="{36D99E5E-44FF-49D1-B8AA-7A185C979935}" srcOrd="1" destOrd="0" parTransId="{07484BC3-C28C-4E08-856F-14134E83A76B}" sibTransId="{18E88E39-F2BE-479A-AA85-91F87BB3F218}"/>
    <dgm:cxn modelId="{A77B4A8E-CA03-4EA5-BDBB-3C1751C1D728}" type="presOf" srcId="{A919DD79-F309-4BBB-A0A1-E8E534D5B281}" destId="{039D21BA-DADF-4297-93B0-C5645FD2072F}" srcOrd="0" destOrd="0" presId="urn:microsoft.com/office/officeart/2018/2/layout/IconLabelList"/>
    <dgm:cxn modelId="{21D34A9C-287A-412A-919C-BCEC204C29E8}" srcId="{6E27E792-A23D-478E-90B0-98087B41FE23}" destId="{A919DD79-F309-4BBB-A0A1-E8E534D5B281}" srcOrd="0" destOrd="0" parTransId="{0BE1C4BA-0C82-4F53-A245-9FDAF0F8889B}" sibTransId="{C19D4CCE-1854-437A-B32D-36A42EA6AA90}"/>
    <dgm:cxn modelId="{80736CB6-958A-449F-ACE4-F24F7DA03021}" type="presOf" srcId="{79A035D2-D17C-4480-84E8-E1841022790D}" destId="{01AA87D5-E7B3-48B2-B75D-2D2A9DBBA0A9}" srcOrd="0" destOrd="0" presId="urn:microsoft.com/office/officeart/2018/2/layout/IconLabelList"/>
    <dgm:cxn modelId="{5DF9B2BC-046A-4944-810A-4AA48DB4325A}" type="presOf" srcId="{36D99E5E-44FF-49D1-B8AA-7A185C979935}" destId="{65E34880-158F-4C69-B56C-E8FA94670B6C}" srcOrd="0" destOrd="0" presId="urn:microsoft.com/office/officeart/2018/2/layout/IconLabelList"/>
    <dgm:cxn modelId="{84BB41F0-592B-4047-BF92-BCDAE5DB3491}" type="presParOf" srcId="{07BDBA60-AB81-4D9B-8B1C-DC5B553DB881}" destId="{DB3CB207-15F9-4FF2-9BB3-5F83F354FC8B}" srcOrd="0" destOrd="0" presId="urn:microsoft.com/office/officeart/2018/2/layout/IconLabelList"/>
    <dgm:cxn modelId="{D73D014E-3997-4BA8-A84F-39731E1E920F}" type="presParOf" srcId="{DB3CB207-15F9-4FF2-9BB3-5F83F354FC8B}" destId="{F3B9994F-3F10-4BDC-98FE-BF6C5071E218}" srcOrd="0" destOrd="0" presId="urn:microsoft.com/office/officeart/2018/2/layout/IconLabelList"/>
    <dgm:cxn modelId="{8F6275A7-B056-4E58-A971-B54DF5F10270}" type="presParOf" srcId="{DB3CB207-15F9-4FF2-9BB3-5F83F354FC8B}" destId="{F2076C09-BAF3-46C5-B901-116CDB8F3DED}" srcOrd="1" destOrd="0" presId="urn:microsoft.com/office/officeart/2018/2/layout/IconLabelList"/>
    <dgm:cxn modelId="{5D70FAA6-AB4B-4F56-9377-2E141F2B729A}" type="presParOf" srcId="{DB3CB207-15F9-4FF2-9BB3-5F83F354FC8B}" destId="{039D21BA-DADF-4297-93B0-C5645FD2072F}" srcOrd="2" destOrd="0" presId="urn:microsoft.com/office/officeart/2018/2/layout/IconLabelList"/>
    <dgm:cxn modelId="{51281B9C-716E-423C-A859-6E32854FFF22}" type="presParOf" srcId="{07BDBA60-AB81-4D9B-8B1C-DC5B553DB881}" destId="{38E69A06-19A9-487F-B7F1-3E5B147DFF83}" srcOrd="1" destOrd="0" presId="urn:microsoft.com/office/officeart/2018/2/layout/IconLabelList"/>
    <dgm:cxn modelId="{6982B10C-317C-408C-8D9A-039CFAA65785}" type="presParOf" srcId="{07BDBA60-AB81-4D9B-8B1C-DC5B553DB881}" destId="{99F76C8B-36EB-486C-8A1D-781ABF30A87A}" srcOrd="2" destOrd="0" presId="urn:microsoft.com/office/officeart/2018/2/layout/IconLabelList"/>
    <dgm:cxn modelId="{425DCB6B-F88F-4DDB-8D18-5044B6F59342}" type="presParOf" srcId="{99F76C8B-36EB-486C-8A1D-781ABF30A87A}" destId="{66E2EA99-D096-4FF2-8089-7D9AA8142391}" srcOrd="0" destOrd="0" presId="urn:microsoft.com/office/officeart/2018/2/layout/IconLabelList"/>
    <dgm:cxn modelId="{08ADA268-4B2F-40C4-A24C-7600E13BC1E1}" type="presParOf" srcId="{99F76C8B-36EB-486C-8A1D-781ABF30A87A}" destId="{97866CBD-0497-4A88-A4CD-00AFF22111F2}" srcOrd="1" destOrd="0" presId="urn:microsoft.com/office/officeart/2018/2/layout/IconLabelList"/>
    <dgm:cxn modelId="{2D7A8AEE-26BB-4E77-9073-93C63CCCA1CA}" type="presParOf" srcId="{99F76C8B-36EB-486C-8A1D-781ABF30A87A}" destId="{65E34880-158F-4C69-B56C-E8FA94670B6C}" srcOrd="2" destOrd="0" presId="urn:microsoft.com/office/officeart/2018/2/layout/IconLabelList"/>
    <dgm:cxn modelId="{77F481AF-F37D-4B9C-8A56-5C4F9AFF9289}" type="presParOf" srcId="{07BDBA60-AB81-4D9B-8B1C-DC5B553DB881}" destId="{91247888-5916-448E-A721-6EC878EC62E5}" srcOrd="3" destOrd="0" presId="urn:microsoft.com/office/officeart/2018/2/layout/IconLabelList"/>
    <dgm:cxn modelId="{557380CE-6DEB-43DC-8827-C3F0A115D0CF}" type="presParOf" srcId="{07BDBA60-AB81-4D9B-8B1C-DC5B553DB881}" destId="{7321FAD9-09F1-4210-9C0D-B020862D0039}" srcOrd="4" destOrd="0" presId="urn:microsoft.com/office/officeart/2018/2/layout/IconLabelList"/>
    <dgm:cxn modelId="{F278E412-F296-439E-8060-B8D398256344}" type="presParOf" srcId="{7321FAD9-09F1-4210-9C0D-B020862D0039}" destId="{86B1EFFB-4546-496C-BDFF-144604A875A2}" srcOrd="0" destOrd="0" presId="urn:microsoft.com/office/officeart/2018/2/layout/IconLabelList"/>
    <dgm:cxn modelId="{F45BAFA2-E15E-4387-B075-32859B652761}" type="presParOf" srcId="{7321FAD9-09F1-4210-9C0D-B020862D0039}" destId="{EF6DE773-4309-4577-BC73-F992C1143631}" srcOrd="1" destOrd="0" presId="urn:microsoft.com/office/officeart/2018/2/layout/IconLabelList"/>
    <dgm:cxn modelId="{89B89993-3666-42BA-AFB9-84308AD49B15}" type="presParOf" srcId="{7321FAD9-09F1-4210-9C0D-B020862D0039}" destId="{377E7EDE-DB5A-45FD-8651-16195D3447FE}" srcOrd="2" destOrd="0" presId="urn:microsoft.com/office/officeart/2018/2/layout/IconLabelList"/>
    <dgm:cxn modelId="{0FE05C27-DD48-4030-94DF-879FE50E623F}" type="presParOf" srcId="{07BDBA60-AB81-4D9B-8B1C-DC5B553DB881}" destId="{1C4244AA-88C6-4142-9C64-2A605B0456A7}" srcOrd="5" destOrd="0" presId="urn:microsoft.com/office/officeart/2018/2/layout/IconLabelList"/>
    <dgm:cxn modelId="{2C80C107-FC04-4D80-92BF-930C05455BF0}" type="presParOf" srcId="{07BDBA60-AB81-4D9B-8B1C-DC5B553DB881}" destId="{85D50F3E-D500-4BC1-9EBF-D2E0BDBB8E87}" srcOrd="6" destOrd="0" presId="urn:microsoft.com/office/officeart/2018/2/layout/IconLabelList"/>
    <dgm:cxn modelId="{283FE94A-8F6C-41EB-901B-3FD56740B89A}" type="presParOf" srcId="{85D50F3E-D500-4BC1-9EBF-D2E0BDBB8E87}" destId="{A36E6CCD-1623-410A-98C0-9651AC40806C}" srcOrd="0" destOrd="0" presId="urn:microsoft.com/office/officeart/2018/2/layout/IconLabelList"/>
    <dgm:cxn modelId="{F753EC8C-9EAD-4ECC-9A8B-81960C1BD847}" type="presParOf" srcId="{85D50F3E-D500-4BC1-9EBF-D2E0BDBB8E87}" destId="{54AA90B7-81D7-4223-A90E-405D6AAEC9B5}" srcOrd="1" destOrd="0" presId="urn:microsoft.com/office/officeart/2018/2/layout/IconLabelList"/>
    <dgm:cxn modelId="{926F7EDA-7751-4F3A-BB31-F29D0DD6FE0D}" type="presParOf" srcId="{85D50F3E-D500-4BC1-9EBF-D2E0BDBB8E87}" destId="{01AA87D5-E7B3-48B2-B75D-2D2A9DBBA0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DF079-F21E-4B36-8BDB-C920CD336798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F99AFA-0914-4DBA-BC70-97CE600E99CE}">
      <dgm:prSet custT="1"/>
      <dgm:spPr/>
      <dgm:t>
        <a:bodyPr/>
        <a:lstStyle/>
        <a:p>
          <a:r>
            <a:rPr lang="en-US" sz="4000"/>
            <a:t>Create \ Update event </a:t>
          </a:r>
        </a:p>
      </dgm:t>
    </dgm:pt>
    <dgm:pt modelId="{C2B794ED-FB59-4B91-ABE0-A3BECC456E1D}" type="parTrans" cxnId="{842C27EC-1702-46A4-BFEB-D1C429132F46}">
      <dgm:prSet/>
      <dgm:spPr/>
      <dgm:t>
        <a:bodyPr/>
        <a:lstStyle/>
        <a:p>
          <a:endParaRPr lang="en-US" sz="1200"/>
        </a:p>
      </dgm:t>
    </dgm:pt>
    <dgm:pt modelId="{846AB03E-93CC-497B-B2ED-CCBDC80B926D}" type="sibTrans" cxnId="{842C27EC-1702-46A4-BFEB-D1C429132F46}">
      <dgm:prSet/>
      <dgm:spPr/>
      <dgm:t>
        <a:bodyPr/>
        <a:lstStyle/>
        <a:p>
          <a:endParaRPr lang="en-US" sz="1200"/>
        </a:p>
      </dgm:t>
    </dgm:pt>
    <dgm:pt modelId="{B428E44E-958E-4812-B6C9-596E5C15466B}">
      <dgm:prSet custT="1"/>
      <dgm:spPr/>
      <dgm:t>
        <a:bodyPr/>
        <a:lstStyle/>
        <a:p>
          <a:r>
            <a:rPr lang="en-US" sz="4000" dirty="0"/>
            <a:t>Sign in \ Sign up</a:t>
          </a:r>
        </a:p>
      </dgm:t>
    </dgm:pt>
    <dgm:pt modelId="{1C642C68-6A85-4D6E-9C79-D90B3669BF98}" type="parTrans" cxnId="{D9118C83-55CD-4259-8F1E-86271A53C0C3}">
      <dgm:prSet/>
      <dgm:spPr/>
      <dgm:t>
        <a:bodyPr/>
        <a:lstStyle/>
        <a:p>
          <a:endParaRPr lang="en-US" sz="1200"/>
        </a:p>
      </dgm:t>
    </dgm:pt>
    <dgm:pt modelId="{7436F54F-9D6B-4646-BE6D-103D96EE0274}" type="sibTrans" cxnId="{D9118C83-55CD-4259-8F1E-86271A53C0C3}">
      <dgm:prSet/>
      <dgm:spPr/>
      <dgm:t>
        <a:bodyPr/>
        <a:lstStyle/>
        <a:p>
          <a:endParaRPr lang="en-US" sz="1200"/>
        </a:p>
      </dgm:t>
    </dgm:pt>
    <dgm:pt modelId="{062E81D6-FBB4-4B69-A504-AF8FFA98A1CD}">
      <dgm:prSet custT="1"/>
      <dgm:spPr/>
      <dgm:t>
        <a:bodyPr/>
        <a:lstStyle/>
        <a:p>
          <a:r>
            <a:rPr lang="en-US" sz="4000"/>
            <a:t>User’s profile</a:t>
          </a:r>
        </a:p>
      </dgm:t>
    </dgm:pt>
    <dgm:pt modelId="{70B04589-0F95-468F-8868-07AD8095D75D}" type="parTrans" cxnId="{9BB5F5F1-CC32-4160-A96E-1A0F538BB9B7}">
      <dgm:prSet/>
      <dgm:spPr/>
      <dgm:t>
        <a:bodyPr/>
        <a:lstStyle/>
        <a:p>
          <a:endParaRPr lang="en-US" sz="1200"/>
        </a:p>
      </dgm:t>
    </dgm:pt>
    <dgm:pt modelId="{47C50040-745D-4C92-B93A-B61D1F2D4E83}" type="sibTrans" cxnId="{9BB5F5F1-CC32-4160-A96E-1A0F538BB9B7}">
      <dgm:prSet/>
      <dgm:spPr/>
      <dgm:t>
        <a:bodyPr/>
        <a:lstStyle/>
        <a:p>
          <a:endParaRPr lang="en-US" sz="1200"/>
        </a:p>
      </dgm:t>
    </dgm:pt>
    <dgm:pt modelId="{51FF1DD5-759F-403E-A751-A3DB17A15442}" type="pres">
      <dgm:prSet presAssocID="{CCDDF079-F21E-4B36-8BDB-C920CD336798}" presName="vert0" presStyleCnt="0">
        <dgm:presLayoutVars>
          <dgm:dir/>
          <dgm:animOne val="branch"/>
          <dgm:animLvl val="lvl"/>
        </dgm:presLayoutVars>
      </dgm:prSet>
      <dgm:spPr/>
    </dgm:pt>
    <dgm:pt modelId="{99638E0C-42DD-4114-B80E-A293F6941917}" type="pres">
      <dgm:prSet presAssocID="{1DF99AFA-0914-4DBA-BC70-97CE600E99CE}" presName="thickLine" presStyleLbl="alignNode1" presStyleIdx="0" presStyleCnt="3"/>
      <dgm:spPr/>
    </dgm:pt>
    <dgm:pt modelId="{0A14913F-5F68-4F1A-9D8D-7976787EA9CB}" type="pres">
      <dgm:prSet presAssocID="{1DF99AFA-0914-4DBA-BC70-97CE600E99CE}" presName="horz1" presStyleCnt="0"/>
      <dgm:spPr/>
    </dgm:pt>
    <dgm:pt modelId="{847EC770-EA70-4E8C-BA36-FA5D90608D37}" type="pres">
      <dgm:prSet presAssocID="{1DF99AFA-0914-4DBA-BC70-97CE600E99CE}" presName="tx1" presStyleLbl="revTx" presStyleIdx="0" presStyleCnt="3"/>
      <dgm:spPr/>
    </dgm:pt>
    <dgm:pt modelId="{639DE576-5D8F-43A2-A88C-16E22A350051}" type="pres">
      <dgm:prSet presAssocID="{1DF99AFA-0914-4DBA-BC70-97CE600E99CE}" presName="vert1" presStyleCnt="0"/>
      <dgm:spPr/>
    </dgm:pt>
    <dgm:pt modelId="{1BEACF64-54D8-4521-A164-5E26B3F63E3C}" type="pres">
      <dgm:prSet presAssocID="{B428E44E-958E-4812-B6C9-596E5C15466B}" presName="thickLine" presStyleLbl="alignNode1" presStyleIdx="1" presStyleCnt="3"/>
      <dgm:spPr/>
    </dgm:pt>
    <dgm:pt modelId="{876B5346-5A2D-4D3B-8383-78691965149B}" type="pres">
      <dgm:prSet presAssocID="{B428E44E-958E-4812-B6C9-596E5C15466B}" presName="horz1" presStyleCnt="0"/>
      <dgm:spPr/>
    </dgm:pt>
    <dgm:pt modelId="{599EC492-ECDC-44AF-9848-14EA43092DBB}" type="pres">
      <dgm:prSet presAssocID="{B428E44E-958E-4812-B6C9-596E5C15466B}" presName="tx1" presStyleLbl="revTx" presStyleIdx="1" presStyleCnt="3"/>
      <dgm:spPr/>
    </dgm:pt>
    <dgm:pt modelId="{636B38F3-897C-4009-B9AF-9CFAD8F0491B}" type="pres">
      <dgm:prSet presAssocID="{B428E44E-958E-4812-B6C9-596E5C15466B}" presName="vert1" presStyleCnt="0"/>
      <dgm:spPr/>
    </dgm:pt>
    <dgm:pt modelId="{3D1BD166-1439-43A5-99D9-83EADD651D14}" type="pres">
      <dgm:prSet presAssocID="{062E81D6-FBB4-4B69-A504-AF8FFA98A1CD}" presName="thickLine" presStyleLbl="alignNode1" presStyleIdx="2" presStyleCnt="3"/>
      <dgm:spPr/>
    </dgm:pt>
    <dgm:pt modelId="{0BA61B7D-68B2-4F93-AA74-68BEC6307AFE}" type="pres">
      <dgm:prSet presAssocID="{062E81D6-FBB4-4B69-A504-AF8FFA98A1CD}" presName="horz1" presStyleCnt="0"/>
      <dgm:spPr/>
    </dgm:pt>
    <dgm:pt modelId="{AB6186B5-950D-4605-A06B-9C7CE6FA77F1}" type="pres">
      <dgm:prSet presAssocID="{062E81D6-FBB4-4B69-A504-AF8FFA98A1CD}" presName="tx1" presStyleLbl="revTx" presStyleIdx="2" presStyleCnt="3"/>
      <dgm:spPr/>
    </dgm:pt>
    <dgm:pt modelId="{15E68E8A-78B8-4A0D-BEEB-E803A2D6038F}" type="pres">
      <dgm:prSet presAssocID="{062E81D6-FBB4-4B69-A504-AF8FFA98A1CD}" presName="vert1" presStyleCnt="0"/>
      <dgm:spPr/>
    </dgm:pt>
  </dgm:ptLst>
  <dgm:cxnLst>
    <dgm:cxn modelId="{4C48502A-9F5A-43DE-88A1-FA310C77D66C}" type="presOf" srcId="{CCDDF079-F21E-4B36-8BDB-C920CD336798}" destId="{51FF1DD5-759F-403E-A751-A3DB17A15442}" srcOrd="0" destOrd="0" presId="urn:microsoft.com/office/officeart/2008/layout/LinedList"/>
    <dgm:cxn modelId="{D9118C83-55CD-4259-8F1E-86271A53C0C3}" srcId="{CCDDF079-F21E-4B36-8BDB-C920CD336798}" destId="{B428E44E-958E-4812-B6C9-596E5C15466B}" srcOrd="1" destOrd="0" parTransId="{1C642C68-6A85-4D6E-9C79-D90B3669BF98}" sibTransId="{7436F54F-9D6B-4646-BE6D-103D96EE0274}"/>
    <dgm:cxn modelId="{68B143C2-AECC-495E-91A7-3A0C5A42E4AB}" type="presOf" srcId="{B428E44E-958E-4812-B6C9-596E5C15466B}" destId="{599EC492-ECDC-44AF-9848-14EA43092DBB}" srcOrd="0" destOrd="0" presId="urn:microsoft.com/office/officeart/2008/layout/LinedList"/>
    <dgm:cxn modelId="{9B2033D9-CAE3-4523-A1F2-6A72350B71B8}" type="presOf" srcId="{062E81D6-FBB4-4B69-A504-AF8FFA98A1CD}" destId="{AB6186B5-950D-4605-A06B-9C7CE6FA77F1}" srcOrd="0" destOrd="0" presId="urn:microsoft.com/office/officeart/2008/layout/LinedList"/>
    <dgm:cxn modelId="{842C27EC-1702-46A4-BFEB-D1C429132F46}" srcId="{CCDDF079-F21E-4B36-8BDB-C920CD336798}" destId="{1DF99AFA-0914-4DBA-BC70-97CE600E99CE}" srcOrd="0" destOrd="0" parTransId="{C2B794ED-FB59-4B91-ABE0-A3BECC456E1D}" sibTransId="{846AB03E-93CC-497B-B2ED-CCBDC80B926D}"/>
    <dgm:cxn modelId="{9BB5F5F1-CC32-4160-A96E-1A0F538BB9B7}" srcId="{CCDDF079-F21E-4B36-8BDB-C920CD336798}" destId="{062E81D6-FBB4-4B69-A504-AF8FFA98A1CD}" srcOrd="2" destOrd="0" parTransId="{70B04589-0F95-468F-8868-07AD8095D75D}" sibTransId="{47C50040-745D-4C92-B93A-B61D1F2D4E83}"/>
    <dgm:cxn modelId="{5E13AFF5-7B27-47D2-B7DA-59A6A8FFE53D}" type="presOf" srcId="{1DF99AFA-0914-4DBA-BC70-97CE600E99CE}" destId="{847EC770-EA70-4E8C-BA36-FA5D90608D37}" srcOrd="0" destOrd="0" presId="urn:microsoft.com/office/officeart/2008/layout/LinedList"/>
    <dgm:cxn modelId="{3A7FCED9-3FF2-46F1-8260-83408461F1BA}" type="presParOf" srcId="{51FF1DD5-759F-403E-A751-A3DB17A15442}" destId="{99638E0C-42DD-4114-B80E-A293F6941917}" srcOrd="0" destOrd="0" presId="urn:microsoft.com/office/officeart/2008/layout/LinedList"/>
    <dgm:cxn modelId="{516AC326-36D6-4B08-AF6A-E04AABFD59E0}" type="presParOf" srcId="{51FF1DD5-759F-403E-A751-A3DB17A15442}" destId="{0A14913F-5F68-4F1A-9D8D-7976787EA9CB}" srcOrd="1" destOrd="0" presId="urn:microsoft.com/office/officeart/2008/layout/LinedList"/>
    <dgm:cxn modelId="{538B0D1D-CB09-4C59-B4CF-A03BC3907ACE}" type="presParOf" srcId="{0A14913F-5F68-4F1A-9D8D-7976787EA9CB}" destId="{847EC770-EA70-4E8C-BA36-FA5D90608D37}" srcOrd="0" destOrd="0" presId="urn:microsoft.com/office/officeart/2008/layout/LinedList"/>
    <dgm:cxn modelId="{79A905BB-EF7A-40E2-A571-304F127B7DD7}" type="presParOf" srcId="{0A14913F-5F68-4F1A-9D8D-7976787EA9CB}" destId="{639DE576-5D8F-43A2-A88C-16E22A350051}" srcOrd="1" destOrd="0" presId="urn:microsoft.com/office/officeart/2008/layout/LinedList"/>
    <dgm:cxn modelId="{E268BDBD-9638-4D4F-AD3F-862CCC0233EC}" type="presParOf" srcId="{51FF1DD5-759F-403E-A751-A3DB17A15442}" destId="{1BEACF64-54D8-4521-A164-5E26B3F63E3C}" srcOrd="2" destOrd="0" presId="urn:microsoft.com/office/officeart/2008/layout/LinedList"/>
    <dgm:cxn modelId="{45E89571-1D8C-47B6-8896-1FC2EB664138}" type="presParOf" srcId="{51FF1DD5-759F-403E-A751-A3DB17A15442}" destId="{876B5346-5A2D-4D3B-8383-78691965149B}" srcOrd="3" destOrd="0" presId="urn:microsoft.com/office/officeart/2008/layout/LinedList"/>
    <dgm:cxn modelId="{F179B734-029B-4C62-89B4-8B81FC9E37A1}" type="presParOf" srcId="{876B5346-5A2D-4D3B-8383-78691965149B}" destId="{599EC492-ECDC-44AF-9848-14EA43092DBB}" srcOrd="0" destOrd="0" presId="urn:microsoft.com/office/officeart/2008/layout/LinedList"/>
    <dgm:cxn modelId="{4DAB348C-8BA0-46F6-9BFC-6953788EF433}" type="presParOf" srcId="{876B5346-5A2D-4D3B-8383-78691965149B}" destId="{636B38F3-897C-4009-B9AF-9CFAD8F0491B}" srcOrd="1" destOrd="0" presId="urn:microsoft.com/office/officeart/2008/layout/LinedList"/>
    <dgm:cxn modelId="{7F42D2A4-764F-4551-8F89-11CDFA7B82B5}" type="presParOf" srcId="{51FF1DD5-759F-403E-A751-A3DB17A15442}" destId="{3D1BD166-1439-43A5-99D9-83EADD651D14}" srcOrd="4" destOrd="0" presId="urn:microsoft.com/office/officeart/2008/layout/LinedList"/>
    <dgm:cxn modelId="{A62969B9-912C-4E0B-9A03-FC1E7194B191}" type="presParOf" srcId="{51FF1DD5-759F-403E-A751-A3DB17A15442}" destId="{0BA61B7D-68B2-4F93-AA74-68BEC6307AFE}" srcOrd="5" destOrd="0" presId="urn:microsoft.com/office/officeart/2008/layout/LinedList"/>
    <dgm:cxn modelId="{52C36BCF-A445-4A99-8212-DA2F387ACF87}" type="presParOf" srcId="{0BA61B7D-68B2-4F93-AA74-68BEC6307AFE}" destId="{AB6186B5-950D-4605-A06B-9C7CE6FA77F1}" srcOrd="0" destOrd="0" presId="urn:microsoft.com/office/officeart/2008/layout/LinedList"/>
    <dgm:cxn modelId="{7AB5BCF3-E2B7-42BA-B02D-627BD8F86F45}" type="presParOf" srcId="{0BA61B7D-68B2-4F93-AA74-68BEC6307AFE}" destId="{15E68E8A-78B8-4A0D-BEEB-E803A2D603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F9701-34FB-438E-8CDF-44FFB0AB102B}">
      <dsp:nvSpPr>
        <dsp:cNvPr id="0" name=""/>
        <dsp:cNvSpPr/>
      </dsp:nvSpPr>
      <dsp:spPr>
        <a:xfrm>
          <a:off x="0" y="417229"/>
          <a:ext cx="6403994" cy="1292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All parties in one place</a:t>
          </a:r>
        </a:p>
      </dsp:txBody>
      <dsp:txXfrm>
        <a:off x="63112" y="480341"/>
        <a:ext cx="6277770" cy="1166626"/>
      </dsp:txXfrm>
    </dsp:sp>
    <dsp:sp modelId="{A04F9615-43ED-4C3F-9BF5-9E2F08181D98}">
      <dsp:nvSpPr>
        <dsp:cNvPr id="0" name=""/>
        <dsp:cNvSpPr/>
      </dsp:nvSpPr>
      <dsp:spPr>
        <a:xfrm>
          <a:off x="0" y="1897279"/>
          <a:ext cx="6403994" cy="1292850"/>
        </a:xfrm>
        <a:prstGeom prst="round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Important details about</a:t>
          </a:r>
          <a:br>
            <a:rPr lang="en-US" sz="3200" kern="1200" dirty="0"/>
          </a:br>
          <a:r>
            <a:rPr lang="en-US" sz="3200" kern="1200" dirty="0"/>
            <a:t> the parties</a:t>
          </a:r>
        </a:p>
      </dsp:txBody>
      <dsp:txXfrm>
        <a:off x="63112" y="1960391"/>
        <a:ext cx="6277770" cy="1166626"/>
      </dsp:txXfrm>
    </dsp:sp>
    <dsp:sp modelId="{A1C9A90A-B2D1-4065-8346-B46C55D60339}">
      <dsp:nvSpPr>
        <dsp:cNvPr id="0" name=""/>
        <dsp:cNvSpPr/>
      </dsp:nvSpPr>
      <dsp:spPr>
        <a:xfrm>
          <a:off x="0" y="3377329"/>
          <a:ext cx="6403994" cy="129285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Filtering parties by user’s preference</a:t>
          </a:r>
        </a:p>
      </dsp:txBody>
      <dsp:txXfrm>
        <a:off x="63112" y="3440441"/>
        <a:ext cx="6277770" cy="116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FF3A-5195-4AEE-8EDC-47E75DAB4043}">
      <dsp:nvSpPr>
        <dsp:cNvPr id="0" name=""/>
        <dsp:cNvSpPr/>
      </dsp:nvSpPr>
      <dsp:spPr>
        <a:xfrm>
          <a:off x="2297606" y="10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9F707-83D6-4E80-8799-771D1C60F2CA}">
      <dsp:nvSpPr>
        <dsp:cNvPr id="0" name=""/>
        <dsp:cNvSpPr/>
      </dsp:nvSpPr>
      <dsp:spPr>
        <a:xfrm>
          <a:off x="275098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CC0C-0877-4CD9-8F25-140BD2EA6EBF}">
      <dsp:nvSpPr>
        <dsp:cNvPr id="0" name=""/>
        <dsp:cNvSpPr/>
      </dsp:nvSpPr>
      <dsp:spPr>
        <a:xfrm>
          <a:off x="161754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People WHO ARE looking for parties</a:t>
          </a:r>
        </a:p>
      </dsp:txBody>
      <dsp:txXfrm>
        <a:off x="1617543" y="2800031"/>
        <a:ext cx="3487500" cy="720000"/>
      </dsp:txXfrm>
    </dsp:sp>
    <dsp:sp modelId="{91C9E2D6-F1D1-4098-ABB9-33343B84A8AA}">
      <dsp:nvSpPr>
        <dsp:cNvPr id="0" name=""/>
        <dsp:cNvSpPr/>
      </dsp:nvSpPr>
      <dsp:spPr>
        <a:xfrm>
          <a:off x="6395418" y="10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  <a:softEdge rad="6350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D49AF-168A-424B-9DB2-1E8D02E8461D}">
      <dsp:nvSpPr>
        <dsp:cNvPr id="0" name=""/>
        <dsp:cNvSpPr/>
      </dsp:nvSpPr>
      <dsp:spPr>
        <a:xfrm>
          <a:off x="684879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BCB-AE4C-4FE3-8B8D-0A7D150A56AA}">
      <dsp:nvSpPr>
        <dsp:cNvPr id="0" name=""/>
        <dsp:cNvSpPr/>
      </dsp:nvSpPr>
      <dsp:spPr>
        <a:xfrm>
          <a:off x="571535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The publicists &amp; productions</a:t>
          </a:r>
        </a:p>
      </dsp:txBody>
      <dsp:txXfrm>
        <a:off x="5715356" y="2800031"/>
        <a:ext cx="348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BA4F3-D659-4AD9-86A2-F5740B873D4E}">
      <dsp:nvSpPr>
        <dsp:cNvPr id="0" name=""/>
        <dsp:cNvSpPr/>
      </dsp:nvSpPr>
      <dsp:spPr>
        <a:xfrm>
          <a:off x="712197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8611D-559D-4D68-9F6D-9DB6D5618292}">
      <dsp:nvSpPr>
        <dsp:cNvPr id="0" name=""/>
        <dsp:cNvSpPr/>
      </dsp:nvSpPr>
      <dsp:spPr>
        <a:xfrm>
          <a:off x="62159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closest parties by given location</a:t>
          </a:r>
        </a:p>
      </dsp:txBody>
      <dsp:txXfrm>
        <a:off x="62159" y="2094285"/>
        <a:ext cx="2363775" cy="720000"/>
      </dsp:txXfrm>
    </dsp:sp>
    <dsp:sp modelId="{D5E28A56-40D0-48AF-9C2B-99170ECDBCC7}">
      <dsp:nvSpPr>
        <dsp:cNvPr id="0" name=""/>
        <dsp:cNvSpPr/>
      </dsp:nvSpPr>
      <dsp:spPr>
        <a:xfrm>
          <a:off x="3489632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36113-6723-4E27-AB4F-0A1E8EB30F8D}">
      <dsp:nvSpPr>
        <dsp:cNvPr id="0" name=""/>
        <dsp:cNvSpPr/>
      </dsp:nvSpPr>
      <dsp:spPr>
        <a:xfrm>
          <a:off x="2839594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the events by some attributes</a:t>
          </a:r>
        </a:p>
      </dsp:txBody>
      <dsp:txXfrm>
        <a:off x="2839594" y="2094285"/>
        <a:ext cx="2363775" cy="720000"/>
      </dsp:txXfrm>
    </dsp:sp>
    <dsp:sp modelId="{B3598A72-AF3F-4EF7-B194-3DB6AD52D2B5}">
      <dsp:nvSpPr>
        <dsp:cNvPr id="0" name=""/>
        <dsp:cNvSpPr/>
      </dsp:nvSpPr>
      <dsp:spPr>
        <a:xfrm>
          <a:off x="6267068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E96D-91A2-4AA8-9FC3-4B13A527F575}">
      <dsp:nvSpPr>
        <dsp:cNvPr id="0" name=""/>
        <dsp:cNvSpPr/>
      </dsp:nvSpPr>
      <dsp:spPr>
        <a:xfrm>
          <a:off x="5617030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Save favorite events</a:t>
          </a:r>
        </a:p>
      </dsp:txBody>
      <dsp:txXfrm>
        <a:off x="5617030" y="2094285"/>
        <a:ext cx="2363775" cy="720000"/>
      </dsp:txXfrm>
    </dsp:sp>
    <dsp:sp modelId="{7ABBD9CC-F103-4265-A8DD-FEC9364955C3}">
      <dsp:nvSpPr>
        <dsp:cNvPr id="0" name=""/>
        <dsp:cNvSpPr/>
      </dsp:nvSpPr>
      <dsp:spPr>
        <a:xfrm>
          <a:off x="9044504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2DB5-7398-4E85-B1EF-697DC30C87FC}">
      <dsp:nvSpPr>
        <dsp:cNvPr id="0" name=""/>
        <dsp:cNvSpPr/>
      </dsp:nvSpPr>
      <dsp:spPr>
        <a:xfrm>
          <a:off x="8394465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Ranking &amp; post comments on events</a:t>
          </a:r>
        </a:p>
      </dsp:txBody>
      <dsp:txXfrm>
        <a:off x="8394465" y="2094285"/>
        <a:ext cx="2363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994F-3F10-4BDC-98FE-BF6C5071E218}">
      <dsp:nvSpPr>
        <dsp:cNvPr id="0" name=""/>
        <dsp:cNvSpPr/>
      </dsp:nvSpPr>
      <dsp:spPr>
        <a:xfrm>
          <a:off x="1151376" y="797134"/>
          <a:ext cx="947232" cy="947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D21BA-DADF-4297-93B0-C5645FD2072F}">
      <dsp:nvSpPr>
        <dsp:cNvPr id="0" name=""/>
        <dsp:cNvSpPr/>
      </dsp:nvSpPr>
      <dsp:spPr>
        <a:xfrm>
          <a:off x="572512" y="2144768"/>
          <a:ext cx="2104960" cy="132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Past events needs to be archived automatically each day</a:t>
          </a:r>
        </a:p>
      </dsp:txBody>
      <dsp:txXfrm>
        <a:off x="572512" y="2144768"/>
        <a:ext cx="2104960" cy="1321597"/>
      </dsp:txXfrm>
    </dsp:sp>
    <dsp:sp modelId="{66E2EA99-D096-4FF2-8089-7D9AA8142391}">
      <dsp:nvSpPr>
        <dsp:cNvPr id="0" name=""/>
        <dsp:cNvSpPr/>
      </dsp:nvSpPr>
      <dsp:spPr>
        <a:xfrm>
          <a:off x="4069083" y="797134"/>
          <a:ext cx="947232" cy="947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34880-158F-4C69-B56C-E8FA94670B6C}">
      <dsp:nvSpPr>
        <dsp:cNvPr id="0" name=""/>
        <dsp:cNvSpPr/>
      </dsp:nvSpPr>
      <dsp:spPr>
        <a:xfrm>
          <a:off x="3045841" y="2144768"/>
          <a:ext cx="2993716" cy="132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Big Data to manage users’ comments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&amp;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manage fast filtering </a:t>
          </a:r>
        </a:p>
      </dsp:txBody>
      <dsp:txXfrm>
        <a:off x="3045841" y="2144768"/>
        <a:ext cx="2993716" cy="1321597"/>
      </dsp:txXfrm>
    </dsp:sp>
    <dsp:sp modelId="{86B1EFFB-4546-496C-BDFF-144604A875A2}">
      <dsp:nvSpPr>
        <dsp:cNvPr id="0" name=""/>
        <dsp:cNvSpPr/>
      </dsp:nvSpPr>
      <dsp:spPr>
        <a:xfrm>
          <a:off x="6986789" y="797134"/>
          <a:ext cx="947232" cy="947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E7EDE-DB5A-45FD-8651-16195D3447FE}">
      <dsp:nvSpPr>
        <dsp:cNvPr id="0" name=""/>
        <dsp:cNvSpPr/>
      </dsp:nvSpPr>
      <dsp:spPr>
        <a:xfrm>
          <a:off x="6407925" y="2144768"/>
          <a:ext cx="2104960" cy="132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Determining the distance between events to user's GPS signal</a:t>
          </a:r>
        </a:p>
      </dsp:txBody>
      <dsp:txXfrm>
        <a:off x="6407925" y="2144768"/>
        <a:ext cx="2104960" cy="1321597"/>
      </dsp:txXfrm>
    </dsp:sp>
    <dsp:sp modelId="{A36E6CCD-1623-410A-98C0-9651AC40806C}">
      <dsp:nvSpPr>
        <dsp:cNvPr id="0" name=""/>
        <dsp:cNvSpPr/>
      </dsp:nvSpPr>
      <dsp:spPr>
        <a:xfrm>
          <a:off x="9460117" y="797134"/>
          <a:ext cx="947232" cy="9472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A87D5-E7B3-48B2-B75D-2D2A9DBBA0A9}">
      <dsp:nvSpPr>
        <dsp:cNvPr id="0" name=""/>
        <dsp:cNvSpPr/>
      </dsp:nvSpPr>
      <dsp:spPr>
        <a:xfrm>
          <a:off x="8881253" y="2144768"/>
          <a:ext cx="2104960" cy="132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Connecting our web to Google Calendar</a:t>
          </a:r>
        </a:p>
      </dsp:txBody>
      <dsp:txXfrm>
        <a:off x="8881253" y="2144768"/>
        <a:ext cx="2104960" cy="13215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8E0C-42DD-4114-B80E-A293F6941917}">
      <dsp:nvSpPr>
        <dsp:cNvPr id="0" name=""/>
        <dsp:cNvSpPr/>
      </dsp:nvSpPr>
      <dsp:spPr>
        <a:xfrm>
          <a:off x="0" y="1723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EC770-EA70-4E8C-BA36-FA5D90608D37}">
      <dsp:nvSpPr>
        <dsp:cNvPr id="0" name=""/>
        <dsp:cNvSpPr/>
      </dsp:nvSpPr>
      <dsp:spPr>
        <a:xfrm>
          <a:off x="0" y="1723"/>
          <a:ext cx="10820400" cy="11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Create \ Update event </a:t>
          </a:r>
        </a:p>
      </dsp:txBody>
      <dsp:txXfrm>
        <a:off x="0" y="1723"/>
        <a:ext cx="10820400" cy="1175538"/>
      </dsp:txXfrm>
    </dsp:sp>
    <dsp:sp modelId="{1BEACF64-54D8-4521-A164-5E26B3F63E3C}">
      <dsp:nvSpPr>
        <dsp:cNvPr id="0" name=""/>
        <dsp:cNvSpPr/>
      </dsp:nvSpPr>
      <dsp:spPr>
        <a:xfrm>
          <a:off x="0" y="1177261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9EC492-ECDC-44AF-9848-14EA43092DBB}">
      <dsp:nvSpPr>
        <dsp:cNvPr id="0" name=""/>
        <dsp:cNvSpPr/>
      </dsp:nvSpPr>
      <dsp:spPr>
        <a:xfrm>
          <a:off x="0" y="1177261"/>
          <a:ext cx="10820400" cy="11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Sign in \ Sign up</a:t>
          </a:r>
        </a:p>
      </dsp:txBody>
      <dsp:txXfrm>
        <a:off x="0" y="1177261"/>
        <a:ext cx="10820400" cy="1175538"/>
      </dsp:txXfrm>
    </dsp:sp>
    <dsp:sp modelId="{3D1BD166-1439-43A5-99D9-83EADD651D14}">
      <dsp:nvSpPr>
        <dsp:cNvPr id="0" name=""/>
        <dsp:cNvSpPr/>
      </dsp:nvSpPr>
      <dsp:spPr>
        <a:xfrm>
          <a:off x="0" y="2352800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186B5-950D-4605-A06B-9C7CE6FA77F1}">
      <dsp:nvSpPr>
        <dsp:cNvPr id="0" name=""/>
        <dsp:cNvSpPr/>
      </dsp:nvSpPr>
      <dsp:spPr>
        <a:xfrm>
          <a:off x="0" y="2352800"/>
          <a:ext cx="10820400" cy="11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User’s profile</a:t>
          </a:r>
        </a:p>
      </dsp:txBody>
      <dsp:txXfrm>
        <a:off x="0" y="2352800"/>
        <a:ext cx="10820400" cy="117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5E98A-AD01-40F5-ADA5-3B5B886E316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925F-2528-4D33-9482-8035A504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main idea of the project as an actual need. How will this idea help others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5925F-2528-4D33-9482-8035A504C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/>
              <a:t>GET PARTY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5C9D-4362-3C2E-7341-F6A10CF7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sz="1700"/>
              <a:t>Team #5</a:t>
            </a:r>
          </a:p>
          <a:p>
            <a:r>
              <a:rPr lang="en-US" sz="1700"/>
              <a:t>Google Workshop TAU</a:t>
            </a:r>
            <a:endParaRPr lang="en-IL" sz="170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C543AEE-1ABB-2E33-1D0C-825CE05BC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1128444" y="1649517"/>
            <a:ext cx="3558966" cy="3558966"/>
          </a:xfrm>
          <a:prstGeom prst="rect">
            <a:avLst/>
          </a:prstGeom>
          <a:ln>
            <a:noFill/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953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722-EEF3-0166-9EAA-3BD7E3AD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" y="2196358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event page</a:t>
            </a:r>
            <a:endParaRPr lang="en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F28B-1629-F289-40BC-BCC3522E15AF}"/>
              </a:ext>
            </a:extLst>
          </p:cNvPr>
          <p:cNvSpPr/>
          <p:nvPr/>
        </p:nvSpPr>
        <p:spPr>
          <a:xfrm>
            <a:off x="4224020" y="193040"/>
            <a:ext cx="7653020" cy="66819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lumOff val="5000"/>
                </a:schemeClr>
              </a:gs>
              <a:gs pos="74000">
                <a:schemeClr val="tx1">
                  <a:lumMod val="50000"/>
                </a:schemeClr>
              </a:gs>
              <a:gs pos="83000">
                <a:schemeClr val="tx1">
                  <a:lumMod val="75000"/>
                </a:schemeClr>
              </a:gs>
              <a:gs pos="100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08741-FEE9-0EB5-945F-3E157045D710}"/>
              </a:ext>
            </a:extLst>
          </p:cNvPr>
          <p:cNvSpPr txBox="1"/>
          <p:nvPr/>
        </p:nvSpPr>
        <p:spPr>
          <a:xfrm>
            <a:off x="422402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/>
              <a:t>Home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B3F0-016B-880E-B30D-60E95BB2C2B9}"/>
              </a:ext>
            </a:extLst>
          </p:cNvPr>
          <p:cNvSpPr txBox="1"/>
          <p:nvPr/>
        </p:nvSpPr>
        <p:spPr>
          <a:xfrm>
            <a:off x="584200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/>
              <a:t>Search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7A09F-FC15-6997-E76A-51B6257DA991}"/>
              </a:ext>
            </a:extLst>
          </p:cNvPr>
          <p:cNvSpPr txBox="1"/>
          <p:nvPr/>
        </p:nvSpPr>
        <p:spPr>
          <a:xfrm>
            <a:off x="7459980" y="193039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/>
              <a:t>About us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1BFF6-2A60-C007-574E-846850FC91B7}"/>
              </a:ext>
            </a:extLst>
          </p:cNvPr>
          <p:cNvSpPr txBox="1"/>
          <p:nvPr/>
        </p:nvSpPr>
        <p:spPr>
          <a:xfrm>
            <a:off x="10027920" y="193039"/>
            <a:ext cx="184912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/>
              <a:t>Sign in\up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4C359-E396-E477-1D00-2EA6E6C7353D}"/>
              </a:ext>
            </a:extLst>
          </p:cNvPr>
          <p:cNvSpPr txBox="1"/>
          <p:nvPr/>
        </p:nvSpPr>
        <p:spPr>
          <a:xfrm>
            <a:off x="4430078" y="178518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  <a:p>
            <a:r>
              <a:rPr lang="en-US" dirty="0"/>
              <a:t>Age range</a:t>
            </a:r>
          </a:p>
          <a:p>
            <a:r>
              <a:rPr lang="en-US" dirty="0"/>
              <a:t>Music style</a:t>
            </a:r>
          </a:p>
          <a:p>
            <a:r>
              <a:rPr lang="en-US" dirty="0"/>
              <a:t>Place style</a:t>
            </a:r>
          </a:p>
          <a:p>
            <a:r>
              <a:rPr lang="en-US" dirty="0"/>
              <a:t>Production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46569-E595-FF57-63B7-05926FC09169}"/>
              </a:ext>
            </a:extLst>
          </p:cNvPr>
          <p:cNvSpPr txBox="1"/>
          <p:nvPr/>
        </p:nvSpPr>
        <p:spPr>
          <a:xfrm>
            <a:off x="314960" y="3249006"/>
            <a:ext cx="3610476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Contains all the details of an event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Comments of other users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56CA4-F5C3-3606-8E2B-A06CDF53D8C9}"/>
              </a:ext>
            </a:extLst>
          </p:cNvPr>
          <p:cNvSpPr txBox="1"/>
          <p:nvPr/>
        </p:nvSpPr>
        <p:spPr>
          <a:xfrm>
            <a:off x="4412343" y="783771"/>
            <a:ext cx="3471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Event</a:t>
            </a:r>
          </a:p>
          <a:p>
            <a:r>
              <a:rPr lang="en-US" dirty="0"/>
              <a:t>Date &amp; time</a:t>
            </a:r>
          </a:p>
          <a:p>
            <a:r>
              <a:rPr lang="en-US" dirty="0"/>
              <a:t>Location </a:t>
            </a:r>
            <a:r>
              <a:rPr lang="en-US" sz="1800" dirty="0"/>
              <a:t>/ distance from me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CCF09-AE53-4E13-9BC1-DE9745F5503A}"/>
              </a:ext>
            </a:extLst>
          </p:cNvPr>
          <p:cNvSpPr txBox="1"/>
          <p:nvPr/>
        </p:nvSpPr>
        <p:spPr>
          <a:xfrm>
            <a:off x="8610600" y="120767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description</a:t>
            </a:r>
            <a:endParaRPr lang="en-IL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CBB5EE1-2B70-7B46-E7BA-2C80588B7EF9}"/>
              </a:ext>
            </a:extLst>
          </p:cNvPr>
          <p:cNvSpPr/>
          <p:nvPr/>
        </p:nvSpPr>
        <p:spPr>
          <a:xfrm>
            <a:off x="7700963" y="3471630"/>
            <a:ext cx="238760" cy="19812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AF92521-4595-6E56-301F-CEBC33441B33}"/>
              </a:ext>
            </a:extLst>
          </p:cNvPr>
          <p:cNvSpPr/>
          <p:nvPr/>
        </p:nvSpPr>
        <p:spPr>
          <a:xfrm>
            <a:off x="7972743" y="3471630"/>
            <a:ext cx="238760" cy="19812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14C1F2AE-C114-A479-B996-D89AF5046A8D}"/>
              </a:ext>
            </a:extLst>
          </p:cNvPr>
          <p:cNvSpPr/>
          <p:nvPr/>
        </p:nvSpPr>
        <p:spPr>
          <a:xfrm>
            <a:off x="8243253" y="3471630"/>
            <a:ext cx="238760" cy="19812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2E0F2D0-9CD6-E9A6-104E-268B1C944793}"/>
              </a:ext>
            </a:extLst>
          </p:cNvPr>
          <p:cNvSpPr/>
          <p:nvPr/>
        </p:nvSpPr>
        <p:spPr>
          <a:xfrm>
            <a:off x="8516303" y="3471630"/>
            <a:ext cx="238760" cy="19812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DD11ABE-CB66-FE1D-1C7E-6842AB3A7C19}"/>
              </a:ext>
            </a:extLst>
          </p:cNvPr>
          <p:cNvSpPr/>
          <p:nvPr/>
        </p:nvSpPr>
        <p:spPr>
          <a:xfrm>
            <a:off x="7428548" y="3471630"/>
            <a:ext cx="238760" cy="19812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08BF4-5FBC-C29B-973F-08727D2355EC}"/>
              </a:ext>
            </a:extLst>
          </p:cNvPr>
          <p:cNvSpPr/>
          <p:nvPr/>
        </p:nvSpPr>
        <p:spPr>
          <a:xfrm>
            <a:off x="5437506" y="4184060"/>
            <a:ext cx="1559560" cy="107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Picture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70277C-A80B-DF42-6BA4-2D2D90B8FC21}"/>
              </a:ext>
            </a:extLst>
          </p:cNvPr>
          <p:cNvSpPr/>
          <p:nvPr/>
        </p:nvSpPr>
        <p:spPr>
          <a:xfrm>
            <a:off x="7312343" y="4185057"/>
            <a:ext cx="1559560" cy="107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Picture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405EBE-02F6-82F6-EAA5-1382C7BA0DCA}"/>
              </a:ext>
            </a:extLst>
          </p:cNvPr>
          <p:cNvSpPr/>
          <p:nvPr/>
        </p:nvSpPr>
        <p:spPr>
          <a:xfrm>
            <a:off x="9190991" y="4184060"/>
            <a:ext cx="1559560" cy="107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Picture</a:t>
            </a:r>
            <a:endParaRPr lang="en-IL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FD57FC2-50BF-8FFF-23C5-39F06AFA76B0}"/>
              </a:ext>
            </a:extLst>
          </p:cNvPr>
          <p:cNvSpPr/>
          <p:nvPr/>
        </p:nvSpPr>
        <p:spPr>
          <a:xfrm>
            <a:off x="10936129" y="4539060"/>
            <a:ext cx="723900" cy="369332"/>
          </a:xfrm>
          <a:prstGeom prst="rightArrow">
            <a:avLst/>
          </a:prstGeom>
          <a:gradFill>
            <a:gsLst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effectLst>
            <a:softEdge rad="254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CDD0B0-5FC0-3F9B-7742-5081F20AE634}"/>
              </a:ext>
            </a:extLst>
          </p:cNvPr>
          <p:cNvSpPr/>
          <p:nvPr/>
        </p:nvSpPr>
        <p:spPr>
          <a:xfrm rot="10800000">
            <a:off x="4516756" y="4552884"/>
            <a:ext cx="723900" cy="369332"/>
          </a:xfrm>
          <a:prstGeom prst="rightArrow">
            <a:avLst/>
          </a:prstGeom>
          <a:gradFill>
            <a:gsLst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effectLst>
            <a:softEdge rad="254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14A77-FBA8-E8C7-2BF3-4066613237A2}"/>
              </a:ext>
            </a:extLst>
          </p:cNvPr>
          <p:cNvSpPr txBox="1"/>
          <p:nvPr/>
        </p:nvSpPr>
        <p:spPr>
          <a:xfrm>
            <a:off x="4380865" y="5313520"/>
            <a:ext cx="177165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Comments</a:t>
            </a:r>
            <a:endParaRPr lang="en-IL" dirty="0"/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37DF83-7436-BD1B-D1A0-7C891D257EF2}"/>
              </a:ext>
            </a:extLst>
          </p:cNvPr>
          <p:cNvSpPr/>
          <p:nvPr/>
        </p:nvSpPr>
        <p:spPr>
          <a:xfrm>
            <a:off x="4810125" y="5682853"/>
            <a:ext cx="6340475" cy="391303"/>
          </a:xfrm>
          <a:prstGeom prst="actionButtonBlank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13E144-02B0-6BE6-5646-2A00961AB14F}"/>
              </a:ext>
            </a:extLst>
          </p:cNvPr>
          <p:cNvSpPr/>
          <p:nvPr/>
        </p:nvSpPr>
        <p:spPr>
          <a:xfrm>
            <a:off x="4802505" y="6170476"/>
            <a:ext cx="6340475" cy="391303"/>
          </a:xfrm>
          <a:prstGeom prst="actionButtonBlank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A84DB0C-66E9-AC6C-3BA5-8528BB7B2E3E}"/>
              </a:ext>
            </a:extLst>
          </p:cNvPr>
          <p:cNvSpPr/>
          <p:nvPr/>
        </p:nvSpPr>
        <p:spPr>
          <a:xfrm>
            <a:off x="7794182" y="1881845"/>
            <a:ext cx="3685374" cy="1394990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Sold Out</a:t>
            </a:r>
            <a:endParaRPr lang="en-IL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5EF52-BB8D-E35A-6B0D-FCE72C0419EE}"/>
              </a:ext>
            </a:extLst>
          </p:cNvPr>
          <p:cNvSpPr/>
          <p:nvPr/>
        </p:nvSpPr>
        <p:spPr>
          <a:xfrm>
            <a:off x="4536440" y="3719202"/>
            <a:ext cx="1616076" cy="3649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Add to calendar</a:t>
            </a:r>
            <a:endParaRPr lang="en-IL" sz="1300" dirty="0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7B416288-D972-8B98-296D-151AA5215830}"/>
              </a:ext>
            </a:extLst>
          </p:cNvPr>
          <p:cNvSpPr/>
          <p:nvPr/>
        </p:nvSpPr>
        <p:spPr>
          <a:xfrm>
            <a:off x="4552950" y="3263220"/>
            <a:ext cx="1616076" cy="3649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Purchase site link</a:t>
            </a:r>
            <a:endParaRPr lang="en-IL" sz="1300" dirty="0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7574B83-2953-DB7B-6E54-811A98B4DA5C}"/>
              </a:ext>
            </a:extLst>
          </p:cNvPr>
          <p:cNvSpPr/>
          <p:nvPr/>
        </p:nvSpPr>
        <p:spPr>
          <a:xfrm>
            <a:off x="9718040" y="320633"/>
            <a:ext cx="219729" cy="223220"/>
          </a:xfrm>
          <a:prstGeom prst="hear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53CE-E6DF-39F2-7AAE-55A41AFD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b="1" dirty="0"/>
              <a:t>Other pages</a:t>
            </a:r>
            <a:endParaRPr lang="en-IL" sz="48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A3195-3275-C648-8303-FED476D14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0166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4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55393-5C1A-56B9-820D-6DC33BF6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Questions </a:t>
            </a:r>
          </a:p>
        </p:txBody>
      </p:sp>
      <p:pic>
        <p:nvPicPr>
          <p:cNvPr id="21" name="Graphic 20" descr="Help">
            <a:extLst>
              <a:ext uri="{FF2B5EF4-FFF2-40B4-BE49-F238E27FC236}">
                <a16:creationId xmlns:a16="http://schemas.microsoft.com/office/drawing/2014/main" id="{6427791F-E265-C06E-8760-D42A797C5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09AD1-FD95-472B-1AF4-21563729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The main idea</a:t>
            </a:r>
            <a:endParaRPr lang="en-IL" sz="32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537B8A-DE37-BD32-0056-9AEEF018F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68376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445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C6F-7E5B-47E6-F824-2A024C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  <a:endParaRPr lang="en-I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F5722-AED2-A5E8-04DD-503BC4F38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5422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3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F678-E376-0638-98FF-1DCFD287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ato" panose="020F0502020204030203" pitchFamily="34" charset="0"/>
              </a:rPr>
              <a:t>top priority features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74710-E9BC-CC6A-51CC-1DA058FB7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72944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1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A2E-43C4-86DE-18CD-FB040E9C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technology challenges 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98EAD-D314-383E-7190-40F7F5A50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9243"/>
              </p:ext>
            </p:extLst>
          </p:nvPr>
        </p:nvGraphicFramePr>
        <p:xfrm>
          <a:off x="328473" y="2057401"/>
          <a:ext cx="11558727" cy="426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9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2A9D2-4D28-8467-5EF8-223FC3FB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Front-end Overview</a:t>
            </a:r>
            <a:endParaRPr lang="en-IL" sz="5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F42CF1D-6F80-5FF7-00F0-D3214732B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1095329" y="1350537"/>
            <a:ext cx="3558966" cy="3558966"/>
          </a:xfrm>
          <a:prstGeom prst="rect">
            <a:avLst/>
          </a:prstGeom>
          <a:ln>
            <a:noFill/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40080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722-EEF3-0166-9EAA-3BD7E3AD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" y="272796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Home page</a:t>
            </a:r>
            <a:endParaRPr lang="en-IL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F28B-1629-F289-40BC-BCC3522E15AF}"/>
              </a:ext>
            </a:extLst>
          </p:cNvPr>
          <p:cNvSpPr/>
          <p:nvPr/>
        </p:nvSpPr>
        <p:spPr>
          <a:xfrm>
            <a:off x="4224020" y="193040"/>
            <a:ext cx="7653020" cy="66819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lumOff val="5000"/>
                </a:schemeClr>
              </a:gs>
              <a:gs pos="74000">
                <a:schemeClr val="tx1">
                  <a:lumMod val="50000"/>
                </a:schemeClr>
              </a:gs>
              <a:gs pos="83000">
                <a:schemeClr val="tx1">
                  <a:lumMod val="75000"/>
                </a:schemeClr>
              </a:gs>
              <a:gs pos="100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08741-FEE9-0EB5-945F-3E157045D710}"/>
              </a:ext>
            </a:extLst>
          </p:cNvPr>
          <p:cNvSpPr txBox="1"/>
          <p:nvPr/>
        </p:nvSpPr>
        <p:spPr>
          <a:xfrm>
            <a:off x="4224020" y="196541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</a:t>
            </a:r>
            <a:endParaRPr lang="en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B3F0-016B-880E-B30D-60E95BB2C2B9}"/>
              </a:ext>
            </a:extLst>
          </p:cNvPr>
          <p:cNvSpPr txBox="1"/>
          <p:nvPr/>
        </p:nvSpPr>
        <p:spPr>
          <a:xfrm>
            <a:off x="584200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Search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7A09F-FC15-6997-E76A-51B6257DA991}"/>
              </a:ext>
            </a:extLst>
          </p:cNvPr>
          <p:cNvSpPr txBox="1"/>
          <p:nvPr/>
        </p:nvSpPr>
        <p:spPr>
          <a:xfrm>
            <a:off x="7459980" y="193039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/>
              <a:t>About us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1BFF6-2A60-C007-574E-846850FC91B7}"/>
              </a:ext>
            </a:extLst>
          </p:cNvPr>
          <p:cNvSpPr txBox="1"/>
          <p:nvPr/>
        </p:nvSpPr>
        <p:spPr>
          <a:xfrm>
            <a:off x="10027920" y="193039"/>
            <a:ext cx="184912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Sign in\up</a:t>
            </a:r>
            <a:endParaRPr lang="en-IL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469CA9-52C5-AA95-F0AA-2DCDC1B06A86}"/>
              </a:ext>
            </a:extLst>
          </p:cNvPr>
          <p:cNvGrpSpPr/>
          <p:nvPr/>
        </p:nvGrpSpPr>
        <p:grpSpPr>
          <a:xfrm>
            <a:off x="4653280" y="783184"/>
            <a:ext cx="6670040" cy="1402080"/>
            <a:chOff x="4653280" y="1117599"/>
            <a:chExt cx="6670040" cy="14020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CD7B835-2FD8-FC1E-E919-73D042E7E6AD}"/>
                </a:ext>
              </a:extLst>
            </p:cNvPr>
            <p:cNvSpPr/>
            <p:nvPr/>
          </p:nvSpPr>
          <p:spPr>
            <a:xfrm>
              <a:off x="4653280" y="1117599"/>
              <a:ext cx="6670040" cy="1402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87DED3-4FEC-27E6-672D-40A9F02AF5F4}"/>
                </a:ext>
              </a:extLst>
            </p:cNvPr>
            <p:cNvSpPr/>
            <p:nvPr/>
          </p:nvSpPr>
          <p:spPr>
            <a:xfrm>
              <a:off x="4851400" y="1293028"/>
              <a:ext cx="1559560" cy="107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508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Pictures &gt;</a:t>
              </a:r>
              <a:endParaRPr lang="en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465D4-8910-EF15-BB1A-79C2EF3D3AA7}"/>
                </a:ext>
              </a:extLst>
            </p:cNvPr>
            <p:cNvSpPr txBox="1"/>
            <p:nvPr/>
          </p:nvSpPr>
          <p:spPr>
            <a:xfrm>
              <a:off x="6522720" y="1293028"/>
              <a:ext cx="3444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 Event</a:t>
              </a:r>
            </a:p>
            <a:p>
              <a:r>
                <a:rPr lang="en-US" dirty="0"/>
                <a:t>Date &amp; Time</a:t>
              </a:r>
            </a:p>
            <a:p>
              <a:r>
                <a:rPr lang="en-US" dirty="0"/>
                <a:t>Location</a:t>
              </a:r>
            </a:p>
            <a:p>
              <a:r>
                <a:rPr lang="en-US" dirty="0"/>
                <a:t>Short Description</a:t>
              </a:r>
              <a:endParaRPr lang="en-IL" dirty="0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F4340F7F-EA9D-7CC3-B1D6-1C5030F2E4E3}"/>
                </a:ext>
              </a:extLst>
            </p:cNvPr>
            <p:cNvSpPr/>
            <p:nvPr/>
          </p:nvSpPr>
          <p:spPr>
            <a:xfrm>
              <a:off x="996696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A1348810-03BA-EBD8-E482-04A852C9F8DD}"/>
                </a:ext>
              </a:extLst>
            </p:cNvPr>
            <p:cNvSpPr/>
            <p:nvPr/>
          </p:nvSpPr>
          <p:spPr>
            <a:xfrm>
              <a:off x="1023874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9CAAE95-55D1-745F-EEB8-C224C8E7AF09}"/>
                </a:ext>
              </a:extLst>
            </p:cNvPr>
            <p:cNvSpPr/>
            <p:nvPr/>
          </p:nvSpPr>
          <p:spPr>
            <a:xfrm>
              <a:off x="1050925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F13C471F-0D02-3E9B-DC40-703447097B52}"/>
                </a:ext>
              </a:extLst>
            </p:cNvPr>
            <p:cNvSpPr/>
            <p:nvPr/>
          </p:nvSpPr>
          <p:spPr>
            <a:xfrm>
              <a:off x="1078230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A37ABEDA-56EF-89BC-2144-8704199E8C08}"/>
                </a:ext>
              </a:extLst>
            </p:cNvPr>
            <p:cNvSpPr/>
            <p:nvPr/>
          </p:nvSpPr>
          <p:spPr>
            <a:xfrm>
              <a:off x="9694545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D33A3A-EFC4-912F-6B3C-0BC243A9FCEE}"/>
                </a:ext>
              </a:extLst>
            </p:cNvPr>
            <p:cNvSpPr txBox="1"/>
            <p:nvPr/>
          </p:nvSpPr>
          <p:spPr>
            <a:xfrm>
              <a:off x="9748203" y="1947119"/>
              <a:ext cx="1252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 km from you</a:t>
              </a:r>
              <a:endParaRPr lang="en-IL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1003B6-FCD2-CD55-FA64-D146FE93E5C5}"/>
              </a:ext>
            </a:extLst>
          </p:cNvPr>
          <p:cNvGrpSpPr/>
          <p:nvPr/>
        </p:nvGrpSpPr>
        <p:grpSpPr>
          <a:xfrm>
            <a:off x="4653280" y="2290424"/>
            <a:ext cx="6670040" cy="1402080"/>
            <a:chOff x="4653280" y="1117599"/>
            <a:chExt cx="6670040" cy="14020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3A2CCA8-5958-F4A8-DE39-FA0CC0EE9846}"/>
                </a:ext>
              </a:extLst>
            </p:cNvPr>
            <p:cNvSpPr/>
            <p:nvPr/>
          </p:nvSpPr>
          <p:spPr>
            <a:xfrm>
              <a:off x="4653280" y="1117599"/>
              <a:ext cx="6670040" cy="1402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AE27CE-F42C-097E-7CA6-66D6BAFE7000}"/>
                </a:ext>
              </a:extLst>
            </p:cNvPr>
            <p:cNvSpPr/>
            <p:nvPr/>
          </p:nvSpPr>
          <p:spPr>
            <a:xfrm>
              <a:off x="4851400" y="1293028"/>
              <a:ext cx="1559560" cy="107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508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Pictures &gt;</a:t>
              </a:r>
              <a:endParaRPr lang="en-I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E4F7F-B074-D767-8AD3-E079050B19A7}"/>
                </a:ext>
              </a:extLst>
            </p:cNvPr>
            <p:cNvSpPr txBox="1"/>
            <p:nvPr/>
          </p:nvSpPr>
          <p:spPr>
            <a:xfrm>
              <a:off x="6522720" y="1293028"/>
              <a:ext cx="3444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 Event</a:t>
              </a:r>
            </a:p>
            <a:p>
              <a:r>
                <a:rPr lang="en-US" dirty="0"/>
                <a:t>Date &amp; Time</a:t>
              </a:r>
            </a:p>
            <a:p>
              <a:r>
                <a:rPr lang="en-US" dirty="0"/>
                <a:t>Location</a:t>
              </a:r>
            </a:p>
            <a:p>
              <a:r>
                <a:rPr lang="en-US" dirty="0"/>
                <a:t>Short Description</a:t>
              </a:r>
              <a:endParaRPr lang="en-IL" dirty="0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DECE9FC5-EA81-DB3E-5FE4-23475599EDE6}"/>
                </a:ext>
              </a:extLst>
            </p:cNvPr>
            <p:cNvSpPr/>
            <p:nvPr/>
          </p:nvSpPr>
          <p:spPr>
            <a:xfrm>
              <a:off x="996696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6C2F8CB7-CFC8-BDF8-9C46-13776675D590}"/>
                </a:ext>
              </a:extLst>
            </p:cNvPr>
            <p:cNvSpPr/>
            <p:nvPr/>
          </p:nvSpPr>
          <p:spPr>
            <a:xfrm>
              <a:off x="1023874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9812C316-4191-7F9A-70A1-8E17D596A3C4}"/>
                </a:ext>
              </a:extLst>
            </p:cNvPr>
            <p:cNvSpPr/>
            <p:nvPr/>
          </p:nvSpPr>
          <p:spPr>
            <a:xfrm>
              <a:off x="1050925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4E91017A-1959-E3D1-4145-8576CAB71BA5}"/>
                </a:ext>
              </a:extLst>
            </p:cNvPr>
            <p:cNvSpPr/>
            <p:nvPr/>
          </p:nvSpPr>
          <p:spPr>
            <a:xfrm>
              <a:off x="9694545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B6843D-0B08-B784-7696-F58E07B79BA9}"/>
                </a:ext>
              </a:extLst>
            </p:cNvPr>
            <p:cNvSpPr txBox="1"/>
            <p:nvPr/>
          </p:nvSpPr>
          <p:spPr>
            <a:xfrm>
              <a:off x="9748203" y="1947119"/>
              <a:ext cx="1252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 km from you</a:t>
              </a:r>
              <a:endParaRPr lang="en-IL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38824-BCD1-F44E-EE7C-EA896DCF8F5C}"/>
              </a:ext>
            </a:extLst>
          </p:cNvPr>
          <p:cNvGrpSpPr/>
          <p:nvPr/>
        </p:nvGrpSpPr>
        <p:grpSpPr>
          <a:xfrm>
            <a:off x="4653280" y="3794340"/>
            <a:ext cx="6670040" cy="1402080"/>
            <a:chOff x="4653280" y="1117599"/>
            <a:chExt cx="6670040" cy="140208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F9A8962-0AFF-D504-B8C0-0F6C48F40EC4}"/>
                </a:ext>
              </a:extLst>
            </p:cNvPr>
            <p:cNvSpPr/>
            <p:nvPr/>
          </p:nvSpPr>
          <p:spPr>
            <a:xfrm>
              <a:off x="4653280" y="1117599"/>
              <a:ext cx="6670040" cy="1402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EB25B5-6868-29DA-4554-F84BBC424E17}"/>
                </a:ext>
              </a:extLst>
            </p:cNvPr>
            <p:cNvSpPr/>
            <p:nvPr/>
          </p:nvSpPr>
          <p:spPr>
            <a:xfrm>
              <a:off x="4851400" y="1293028"/>
              <a:ext cx="1559560" cy="107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508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Pictures &gt;</a:t>
              </a:r>
              <a:endParaRPr lang="en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25A378-CE5B-D7E9-ACFF-BA0632DFA2C6}"/>
                </a:ext>
              </a:extLst>
            </p:cNvPr>
            <p:cNvSpPr txBox="1"/>
            <p:nvPr/>
          </p:nvSpPr>
          <p:spPr>
            <a:xfrm>
              <a:off x="6522720" y="1293028"/>
              <a:ext cx="3444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 Event</a:t>
              </a:r>
            </a:p>
            <a:p>
              <a:r>
                <a:rPr lang="en-US" dirty="0"/>
                <a:t>Date &amp; Time</a:t>
              </a:r>
            </a:p>
            <a:p>
              <a:r>
                <a:rPr lang="en-US" dirty="0"/>
                <a:t>Location</a:t>
              </a:r>
            </a:p>
            <a:p>
              <a:r>
                <a:rPr lang="en-US" dirty="0"/>
                <a:t>Short Description</a:t>
              </a:r>
              <a:endParaRPr lang="en-IL" dirty="0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5AE1871E-7A08-4A32-9893-573355F7162E}"/>
                </a:ext>
              </a:extLst>
            </p:cNvPr>
            <p:cNvSpPr/>
            <p:nvPr/>
          </p:nvSpPr>
          <p:spPr>
            <a:xfrm>
              <a:off x="996696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BB872623-158E-6E77-74FB-ADA4C9A87AA0}"/>
                </a:ext>
              </a:extLst>
            </p:cNvPr>
            <p:cNvSpPr/>
            <p:nvPr/>
          </p:nvSpPr>
          <p:spPr>
            <a:xfrm>
              <a:off x="1023874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19316A96-430A-3ECB-23C1-B5DFC9A7E52D}"/>
                </a:ext>
              </a:extLst>
            </p:cNvPr>
            <p:cNvSpPr/>
            <p:nvPr/>
          </p:nvSpPr>
          <p:spPr>
            <a:xfrm>
              <a:off x="9694545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338EBD-C7D2-D5C1-02AE-BE18572FE06C}"/>
                </a:ext>
              </a:extLst>
            </p:cNvPr>
            <p:cNvSpPr txBox="1"/>
            <p:nvPr/>
          </p:nvSpPr>
          <p:spPr>
            <a:xfrm>
              <a:off x="9748203" y="1947119"/>
              <a:ext cx="1252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 km from you</a:t>
              </a:r>
              <a:endParaRPr lang="en-IL" sz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3FA905-439E-EB53-4CFB-EA4C356CA2A1}"/>
              </a:ext>
            </a:extLst>
          </p:cNvPr>
          <p:cNvGrpSpPr/>
          <p:nvPr/>
        </p:nvGrpSpPr>
        <p:grpSpPr>
          <a:xfrm>
            <a:off x="4653280" y="5283034"/>
            <a:ext cx="6670040" cy="1402080"/>
            <a:chOff x="4653280" y="1117599"/>
            <a:chExt cx="6670040" cy="14020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5B1162A-81F4-03E9-2FB1-37AB3EB432B4}"/>
                </a:ext>
              </a:extLst>
            </p:cNvPr>
            <p:cNvSpPr/>
            <p:nvPr/>
          </p:nvSpPr>
          <p:spPr>
            <a:xfrm>
              <a:off x="4653280" y="1117599"/>
              <a:ext cx="6670040" cy="14020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982D08-7B3B-D308-63C1-C90D86316564}"/>
                </a:ext>
              </a:extLst>
            </p:cNvPr>
            <p:cNvSpPr/>
            <p:nvPr/>
          </p:nvSpPr>
          <p:spPr>
            <a:xfrm>
              <a:off x="4851400" y="1293028"/>
              <a:ext cx="1559560" cy="107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508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Pictures &gt;</a:t>
              </a:r>
              <a:endParaRPr lang="en-IL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8E564E-8107-43FD-B5A9-352F0677FBF9}"/>
                </a:ext>
              </a:extLst>
            </p:cNvPr>
            <p:cNvSpPr txBox="1"/>
            <p:nvPr/>
          </p:nvSpPr>
          <p:spPr>
            <a:xfrm>
              <a:off x="6522720" y="1293028"/>
              <a:ext cx="3444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 Event</a:t>
              </a:r>
            </a:p>
            <a:p>
              <a:r>
                <a:rPr lang="en-US" dirty="0"/>
                <a:t>Date &amp; Time</a:t>
              </a:r>
            </a:p>
            <a:p>
              <a:r>
                <a:rPr lang="en-US" dirty="0"/>
                <a:t>Location</a:t>
              </a:r>
            </a:p>
            <a:p>
              <a:r>
                <a:rPr lang="en-US" dirty="0"/>
                <a:t>Short Description</a:t>
              </a:r>
              <a:endParaRPr lang="en-IL" dirty="0"/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C9C9CF91-CEEF-F045-A9D1-01844101EF60}"/>
                </a:ext>
              </a:extLst>
            </p:cNvPr>
            <p:cNvSpPr/>
            <p:nvPr/>
          </p:nvSpPr>
          <p:spPr>
            <a:xfrm>
              <a:off x="996696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F29B4CC3-A3D8-11FC-8BCA-D588AC90C7B7}"/>
                </a:ext>
              </a:extLst>
            </p:cNvPr>
            <p:cNvSpPr/>
            <p:nvPr/>
          </p:nvSpPr>
          <p:spPr>
            <a:xfrm>
              <a:off x="1023874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0C9F2122-60DA-140B-3DC7-8AEB3FF80256}"/>
                </a:ext>
              </a:extLst>
            </p:cNvPr>
            <p:cNvSpPr/>
            <p:nvPr/>
          </p:nvSpPr>
          <p:spPr>
            <a:xfrm>
              <a:off x="1050925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B85AB498-5319-715F-E78F-F328985C34E9}"/>
                </a:ext>
              </a:extLst>
            </p:cNvPr>
            <p:cNvSpPr/>
            <p:nvPr/>
          </p:nvSpPr>
          <p:spPr>
            <a:xfrm>
              <a:off x="10782300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A365B007-D76E-ABE0-1DF5-F71CA687A03C}"/>
                </a:ext>
              </a:extLst>
            </p:cNvPr>
            <p:cNvSpPr/>
            <p:nvPr/>
          </p:nvSpPr>
          <p:spPr>
            <a:xfrm>
              <a:off x="9694545" y="2250440"/>
              <a:ext cx="238760" cy="198120"/>
            </a:xfrm>
            <a:prstGeom prst="star5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3BC57F-23B2-7459-50E3-33F384403E97}"/>
                </a:ext>
              </a:extLst>
            </p:cNvPr>
            <p:cNvSpPr txBox="1"/>
            <p:nvPr/>
          </p:nvSpPr>
          <p:spPr>
            <a:xfrm>
              <a:off x="9748203" y="1947119"/>
              <a:ext cx="1252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 km from you</a:t>
              </a:r>
              <a:endParaRPr lang="en-IL" sz="1200" dirty="0"/>
            </a:p>
          </p:txBody>
        </p:sp>
      </p:grpSp>
      <p:sp>
        <p:nvSpPr>
          <p:cNvPr id="3" name="Heart 2">
            <a:extLst>
              <a:ext uri="{FF2B5EF4-FFF2-40B4-BE49-F238E27FC236}">
                <a16:creationId xmlns:a16="http://schemas.microsoft.com/office/drawing/2014/main" id="{5D1BB13B-A9A8-447D-8331-71CA82AA8C09}"/>
              </a:ext>
            </a:extLst>
          </p:cNvPr>
          <p:cNvSpPr/>
          <p:nvPr/>
        </p:nvSpPr>
        <p:spPr>
          <a:xfrm>
            <a:off x="9718040" y="320633"/>
            <a:ext cx="219729" cy="223220"/>
          </a:xfrm>
          <a:prstGeom prst="hear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9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722-EEF3-0166-9EAA-3BD7E3AD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4" y="1179177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search page</a:t>
            </a:r>
            <a:endParaRPr lang="en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F28B-1629-F289-40BC-BCC3522E15AF}"/>
              </a:ext>
            </a:extLst>
          </p:cNvPr>
          <p:cNvSpPr/>
          <p:nvPr/>
        </p:nvSpPr>
        <p:spPr>
          <a:xfrm>
            <a:off x="4224020" y="193040"/>
            <a:ext cx="7653020" cy="66819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lumOff val="5000"/>
                </a:schemeClr>
              </a:gs>
              <a:gs pos="74000">
                <a:schemeClr val="tx1">
                  <a:lumMod val="50000"/>
                </a:schemeClr>
              </a:gs>
              <a:gs pos="83000">
                <a:schemeClr val="tx1">
                  <a:lumMod val="75000"/>
                </a:schemeClr>
              </a:gs>
              <a:gs pos="100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08741-FEE9-0EB5-945F-3E157045D710}"/>
              </a:ext>
            </a:extLst>
          </p:cNvPr>
          <p:cNvSpPr txBox="1"/>
          <p:nvPr/>
        </p:nvSpPr>
        <p:spPr>
          <a:xfrm>
            <a:off x="422402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Home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B3F0-016B-880E-B30D-60E95BB2C2B9}"/>
              </a:ext>
            </a:extLst>
          </p:cNvPr>
          <p:cNvSpPr txBox="1"/>
          <p:nvPr/>
        </p:nvSpPr>
        <p:spPr>
          <a:xfrm>
            <a:off x="584200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Search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7A09F-FC15-6997-E76A-51B6257DA991}"/>
              </a:ext>
            </a:extLst>
          </p:cNvPr>
          <p:cNvSpPr txBox="1"/>
          <p:nvPr/>
        </p:nvSpPr>
        <p:spPr>
          <a:xfrm>
            <a:off x="7459980" y="193039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1BFF6-2A60-C007-574E-846850FC91B7}"/>
              </a:ext>
            </a:extLst>
          </p:cNvPr>
          <p:cNvSpPr txBox="1"/>
          <p:nvPr/>
        </p:nvSpPr>
        <p:spPr>
          <a:xfrm>
            <a:off x="10027920" y="193039"/>
            <a:ext cx="184912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Hello, </a:t>
            </a:r>
            <a:r>
              <a:rPr lang="en-US" u="sng" dirty="0"/>
              <a:t>user</a:t>
            </a:r>
            <a:r>
              <a:rPr lang="en-US" dirty="0"/>
              <a:t>!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4C359-E396-E477-1D00-2EA6E6C7353D}"/>
              </a:ext>
            </a:extLst>
          </p:cNvPr>
          <p:cNvSpPr txBox="1"/>
          <p:nvPr/>
        </p:nvSpPr>
        <p:spPr>
          <a:xfrm>
            <a:off x="5101389" y="1486068"/>
            <a:ext cx="6063916" cy="304698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Date &amp;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Location / distance from 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Age range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Music style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Place style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Rank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28612-A967-EEA4-6C4A-D6CA43F32FC3}"/>
              </a:ext>
            </a:extLst>
          </p:cNvPr>
          <p:cNvSpPr/>
          <p:nvPr/>
        </p:nvSpPr>
        <p:spPr>
          <a:xfrm>
            <a:off x="7154378" y="5440004"/>
            <a:ext cx="1957939" cy="8892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46569-E595-FF57-63B7-05926FC09169}"/>
              </a:ext>
            </a:extLst>
          </p:cNvPr>
          <p:cNvSpPr txBox="1"/>
          <p:nvPr/>
        </p:nvSpPr>
        <p:spPr>
          <a:xfrm>
            <a:off x="440443" y="2332714"/>
            <a:ext cx="3792446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Users can search events by choosing filters.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Choose from scrolling list and from given range (</a:t>
            </a:r>
            <a:r>
              <a:rPr lang="en-US" sz="2400" dirty="0" err="1"/>
              <a:t>e.g</a:t>
            </a:r>
            <a:r>
              <a:rPr lang="en-US" sz="2400" dirty="0"/>
              <a:t> age)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Default values</a:t>
            </a:r>
            <a:endParaRPr lang="en-IL" sz="2400" dirty="0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F1B6435-060B-A4FC-A8CB-7D265791748E}"/>
              </a:ext>
            </a:extLst>
          </p:cNvPr>
          <p:cNvSpPr/>
          <p:nvPr/>
        </p:nvSpPr>
        <p:spPr>
          <a:xfrm>
            <a:off x="9718040" y="320633"/>
            <a:ext cx="219729" cy="223220"/>
          </a:xfrm>
          <a:prstGeom prst="hear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55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722-EEF3-0166-9EAA-3BD7E3AD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3" y="131403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results page</a:t>
            </a:r>
            <a:endParaRPr lang="en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F28B-1629-F289-40BC-BCC3522E15AF}"/>
              </a:ext>
            </a:extLst>
          </p:cNvPr>
          <p:cNvSpPr/>
          <p:nvPr/>
        </p:nvSpPr>
        <p:spPr>
          <a:xfrm>
            <a:off x="4224020" y="163232"/>
            <a:ext cx="7653020" cy="66819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lumOff val="5000"/>
                </a:schemeClr>
              </a:gs>
              <a:gs pos="74000">
                <a:schemeClr val="tx1">
                  <a:lumMod val="50000"/>
                </a:schemeClr>
              </a:gs>
              <a:gs pos="83000">
                <a:schemeClr val="tx1">
                  <a:lumMod val="75000"/>
                </a:schemeClr>
              </a:gs>
              <a:gs pos="100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08741-FEE9-0EB5-945F-3E157045D710}"/>
              </a:ext>
            </a:extLst>
          </p:cNvPr>
          <p:cNvSpPr txBox="1"/>
          <p:nvPr/>
        </p:nvSpPr>
        <p:spPr>
          <a:xfrm>
            <a:off x="422402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Home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B3F0-016B-880E-B30D-60E95BB2C2B9}"/>
              </a:ext>
            </a:extLst>
          </p:cNvPr>
          <p:cNvSpPr txBox="1"/>
          <p:nvPr/>
        </p:nvSpPr>
        <p:spPr>
          <a:xfrm>
            <a:off x="5842000" y="193040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Search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7A09F-FC15-6997-E76A-51B6257DA991}"/>
              </a:ext>
            </a:extLst>
          </p:cNvPr>
          <p:cNvSpPr txBox="1"/>
          <p:nvPr/>
        </p:nvSpPr>
        <p:spPr>
          <a:xfrm>
            <a:off x="7459980" y="193039"/>
            <a:ext cx="161798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1BFF6-2A60-C007-574E-846850FC91B7}"/>
              </a:ext>
            </a:extLst>
          </p:cNvPr>
          <p:cNvSpPr txBox="1"/>
          <p:nvPr/>
        </p:nvSpPr>
        <p:spPr>
          <a:xfrm>
            <a:off x="10027920" y="193039"/>
            <a:ext cx="1849120" cy="46166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Hello, </a:t>
            </a:r>
            <a:r>
              <a:rPr lang="en-US" u="sng" dirty="0"/>
              <a:t>user</a:t>
            </a:r>
            <a:r>
              <a:rPr lang="en-US" dirty="0"/>
              <a:t>!</a:t>
            </a:r>
            <a:endParaRPr lang="en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2E9742-CBE9-FD45-0952-962C8276DADF}"/>
              </a:ext>
            </a:extLst>
          </p:cNvPr>
          <p:cNvSpPr txBox="1"/>
          <p:nvPr/>
        </p:nvSpPr>
        <p:spPr>
          <a:xfrm>
            <a:off x="269056" y="2485153"/>
            <a:ext cx="3610476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Displays results according to the user’s choices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Display by preference: time, price, distance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Can remove filters 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D094-A778-BDB0-6E89-B2FF945699DE}"/>
              </a:ext>
            </a:extLst>
          </p:cNvPr>
          <p:cNvSpPr txBox="1"/>
          <p:nvPr/>
        </p:nvSpPr>
        <p:spPr>
          <a:xfrm>
            <a:off x="9213516" y="1158409"/>
            <a:ext cx="205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Filter buttons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135E4-80D6-B325-E997-4CA233F3897B}"/>
              </a:ext>
            </a:extLst>
          </p:cNvPr>
          <p:cNvSpPr/>
          <p:nvPr/>
        </p:nvSpPr>
        <p:spPr>
          <a:xfrm>
            <a:off x="4486275" y="828675"/>
            <a:ext cx="676275" cy="292246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x  date</a:t>
            </a:r>
            <a:endParaRPr lang="en-IL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B5221D-5962-08E0-46D0-99CFCAA2EE62}"/>
              </a:ext>
            </a:extLst>
          </p:cNvPr>
          <p:cNvSpPr/>
          <p:nvPr/>
        </p:nvSpPr>
        <p:spPr>
          <a:xfrm>
            <a:off x="5293042" y="828675"/>
            <a:ext cx="676275" cy="292246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x     </a:t>
            </a:r>
            <a:r>
              <a:rPr lang="en-US" sz="1050" dirty="0" err="1"/>
              <a:t>dist</a:t>
            </a:r>
            <a:endParaRPr lang="en-IL" sz="10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2D024E-57A6-DB33-742E-33B25955909A}"/>
              </a:ext>
            </a:extLst>
          </p:cNvPr>
          <p:cNvSpPr/>
          <p:nvPr/>
        </p:nvSpPr>
        <p:spPr>
          <a:xfrm>
            <a:off x="4486275" y="1196952"/>
            <a:ext cx="676275" cy="292246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x   rank</a:t>
            </a:r>
            <a:endParaRPr lang="en-IL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D338DC-0508-BD13-0BDE-081CDE5D6B0A}"/>
              </a:ext>
            </a:extLst>
          </p:cNvPr>
          <p:cNvSpPr/>
          <p:nvPr/>
        </p:nvSpPr>
        <p:spPr>
          <a:xfrm>
            <a:off x="5293041" y="1197598"/>
            <a:ext cx="676275" cy="292246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x music</a:t>
            </a:r>
            <a:endParaRPr lang="en-IL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23E079-8104-1113-6190-F32403443588}"/>
              </a:ext>
            </a:extLst>
          </p:cNvPr>
          <p:cNvSpPr/>
          <p:nvPr/>
        </p:nvSpPr>
        <p:spPr>
          <a:xfrm>
            <a:off x="6096000" y="823936"/>
            <a:ext cx="676275" cy="292246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x ages</a:t>
            </a:r>
            <a:endParaRPr lang="en-IL" sz="10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38981-FE72-38A6-1C53-2EB8B474EEF8}"/>
              </a:ext>
            </a:extLst>
          </p:cNvPr>
          <p:cNvGrpSpPr/>
          <p:nvPr/>
        </p:nvGrpSpPr>
        <p:grpSpPr>
          <a:xfrm>
            <a:off x="4715510" y="1784113"/>
            <a:ext cx="6670040" cy="1402080"/>
            <a:chOff x="4715510" y="1784113"/>
            <a:chExt cx="6670040" cy="14020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65F0123-95A0-615A-CCD5-A11F610B63CF}"/>
                </a:ext>
              </a:extLst>
            </p:cNvPr>
            <p:cNvGrpSpPr/>
            <p:nvPr/>
          </p:nvGrpSpPr>
          <p:grpSpPr>
            <a:xfrm>
              <a:off x="4715510" y="1784113"/>
              <a:ext cx="6670040" cy="1402080"/>
              <a:chOff x="4653280" y="1117599"/>
              <a:chExt cx="6670040" cy="140208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55B30BB-E95D-0684-CBE7-253FBBB64891}"/>
                  </a:ext>
                </a:extLst>
              </p:cNvPr>
              <p:cNvSpPr/>
              <p:nvPr/>
            </p:nvSpPr>
            <p:spPr>
              <a:xfrm>
                <a:off x="4653280" y="1117599"/>
                <a:ext cx="6670040" cy="14020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B0542A-711F-8022-6882-5E993BACC926}"/>
                  </a:ext>
                </a:extLst>
              </p:cNvPr>
              <p:cNvSpPr/>
              <p:nvPr/>
            </p:nvSpPr>
            <p:spPr>
              <a:xfrm>
                <a:off x="4851400" y="1293028"/>
                <a:ext cx="1559560" cy="107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5080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&lt; Pictures &gt;</a:t>
                </a:r>
                <a:endParaRPr lang="en-IL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E57D67-D366-ED97-8115-973A50A1F0EA}"/>
                  </a:ext>
                </a:extLst>
              </p:cNvPr>
              <p:cNvSpPr txBox="1"/>
              <p:nvPr/>
            </p:nvSpPr>
            <p:spPr>
              <a:xfrm>
                <a:off x="6522720" y="1293028"/>
                <a:ext cx="3444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 Event</a:t>
                </a:r>
              </a:p>
              <a:p>
                <a:r>
                  <a:rPr lang="en-US" dirty="0"/>
                  <a:t>Date &amp; Time</a:t>
                </a:r>
              </a:p>
              <a:p>
                <a:r>
                  <a:rPr lang="en-US" dirty="0"/>
                  <a:t>Location</a:t>
                </a:r>
              </a:p>
              <a:p>
                <a:r>
                  <a:rPr lang="en-US" dirty="0"/>
                  <a:t>Short Description</a:t>
                </a:r>
                <a:endParaRPr lang="en-IL" dirty="0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9C6E4E85-733F-66A4-2186-2A736921A71C}"/>
                  </a:ext>
                </a:extLst>
              </p:cNvPr>
              <p:cNvSpPr/>
              <p:nvPr/>
            </p:nvSpPr>
            <p:spPr>
              <a:xfrm>
                <a:off x="996696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2F2D7F84-A42D-EEC1-E0B1-ADDBF463AF87}"/>
                  </a:ext>
                </a:extLst>
              </p:cNvPr>
              <p:cNvSpPr/>
              <p:nvPr/>
            </p:nvSpPr>
            <p:spPr>
              <a:xfrm>
                <a:off x="1023874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920182A3-2FFB-A52D-0A51-862EC47CF341}"/>
                  </a:ext>
                </a:extLst>
              </p:cNvPr>
              <p:cNvSpPr/>
              <p:nvPr/>
            </p:nvSpPr>
            <p:spPr>
              <a:xfrm>
                <a:off x="1050925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D35D72CD-2D6A-CE74-CC1A-AFDA131B047F}"/>
                  </a:ext>
                </a:extLst>
              </p:cNvPr>
              <p:cNvSpPr/>
              <p:nvPr/>
            </p:nvSpPr>
            <p:spPr>
              <a:xfrm>
                <a:off x="1078230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4935944F-B894-A4BD-17A3-5BDF2D2EC529}"/>
                  </a:ext>
                </a:extLst>
              </p:cNvPr>
              <p:cNvSpPr/>
              <p:nvPr/>
            </p:nvSpPr>
            <p:spPr>
              <a:xfrm>
                <a:off x="9694545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8937B7-0117-6392-40C2-951B5B31DE4B}"/>
                  </a:ext>
                </a:extLst>
              </p:cNvPr>
              <p:cNvSpPr txBox="1"/>
              <p:nvPr/>
            </p:nvSpPr>
            <p:spPr>
              <a:xfrm>
                <a:off x="9748203" y="1947119"/>
                <a:ext cx="1252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 km from you</a:t>
                </a:r>
                <a:endParaRPr lang="en-IL" sz="12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85C-0757-7A8F-ED57-C194B058E5A6}"/>
                </a:ext>
              </a:extLst>
            </p:cNvPr>
            <p:cNvSpPr/>
            <p:nvPr/>
          </p:nvSpPr>
          <p:spPr>
            <a:xfrm>
              <a:off x="9655976" y="1969614"/>
              <a:ext cx="1435403" cy="2446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to calendar</a:t>
              </a:r>
              <a:endParaRPr lang="en-IL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43ACB2-66F4-71FB-4519-58564FE89463}"/>
                </a:ext>
              </a:extLst>
            </p:cNvPr>
            <p:cNvSpPr/>
            <p:nvPr/>
          </p:nvSpPr>
          <p:spPr>
            <a:xfrm>
              <a:off x="9655976" y="2361682"/>
              <a:ext cx="1435403" cy="2446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to favorite</a:t>
              </a:r>
              <a:endParaRPr lang="en-IL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C371F5-A4BA-9E95-AAE8-EA0EF1E490DA}"/>
              </a:ext>
            </a:extLst>
          </p:cNvPr>
          <p:cNvGrpSpPr/>
          <p:nvPr/>
        </p:nvGrpSpPr>
        <p:grpSpPr>
          <a:xfrm>
            <a:off x="4715510" y="3476248"/>
            <a:ext cx="6670040" cy="1402080"/>
            <a:chOff x="4715510" y="3476248"/>
            <a:chExt cx="6670040" cy="14020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1E88EC-682A-68A8-B974-EF6BD8990BE9}"/>
                </a:ext>
              </a:extLst>
            </p:cNvPr>
            <p:cNvGrpSpPr/>
            <p:nvPr/>
          </p:nvGrpSpPr>
          <p:grpSpPr>
            <a:xfrm>
              <a:off x="4715510" y="3476248"/>
              <a:ext cx="6670040" cy="1402080"/>
              <a:chOff x="4653280" y="1117599"/>
              <a:chExt cx="6670040" cy="140208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AF245A5-351C-BC9B-FE5F-B69BBE9ACE67}"/>
                  </a:ext>
                </a:extLst>
              </p:cNvPr>
              <p:cNvSpPr/>
              <p:nvPr/>
            </p:nvSpPr>
            <p:spPr>
              <a:xfrm>
                <a:off x="4653280" y="1117599"/>
                <a:ext cx="6670040" cy="14020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67DAD29-8F27-AB19-E8C7-4B52D1539470}"/>
                  </a:ext>
                </a:extLst>
              </p:cNvPr>
              <p:cNvSpPr/>
              <p:nvPr/>
            </p:nvSpPr>
            <p:spPr>
              <a:xfrm>
                <a:off x="4851400" y="1293028"/>
                <a:ext cx="1559560" cy="107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5080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&lt; Pictures &gt;</a:t>
                </a:r>
                <a:endParaRPr lang="en-IL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6F9760-0F61-98FC-5773-5231BAC2AC95}"/>
                  </a:ext>
                </a:extLst>
              </p:cNvPr>
              <p:cNvSpPr txBox="1"/>
              <p:nvPr/>
            </p:nvSpPr>
            <p:spPr>
              <a:xfrm>
                <a:off x="6522720" y="1293028"/>
                <a:ext cx="3444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 Event</a:t>
                </a:r>
              </a:p>
              <a:p>
                <a:r>
                  <a:rPr lang="en-US" dirty="0"/>
                  <a:t>Date &amp; Time</a:t>
                </a:r>
              </a:p>
              <a:p>
                <a:r>
                  <a:rPr lang="en-US" dirty="0"/>
                  <a:t>Location</a:t>
                </a:r>
              </a:p>
              <a:p>
                <a:r>
                  <a:rPr lang="en-US" dirty="0"/>
                  <a:t>Short Description</a:t>
                </a:r>
                <a:endParaRPr lang="en-IL" dirty="0"/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4FE175C6-DF80-EECD-60C9-0168DE77567E}"/>
                  </a:ext>
                </a:extLst>
              </p:cNvPr>
              <p:cNvSpPr/>
              <p:nvPr/>
            </p:nvSpPr>
            <p:spPr>
              <a:xfrm>
                <a:off x="996696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6D8E0C03-834D-87F6-C6C0-8EC44F1A94A7}"/>
                  </a:ext>
                </a:extLst>
              </p:cNvPr>
              <p:cNvSpPr/>
              <p:nvPr/>
            </p:nvSpPr>
            <p:spPr>
              <a:xfrm>
                <a:off x="1023874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B9F3D427-9FFA-5658-E3A3-281382E4795D}"/>
                  </a:ext>
                </a:extLst>
              </p:cNvPr>
              <p:cNvSpPr/>
              <p:nvPr/>
            </p:nvSpPr>
            <p:spPr>
              <a:xfrm>
                <a:off x="1050925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E34545B1-2F3C-3746-B0F0-B61D8AFC1CF9}"/>
                  </a:ext>
                </a:extLst>
              </p:cNvPr>
              <p:cNvSpPr/>
              <p:nvPr/>
            </p:nvSpPr>
            <p:spPr>
              <a:xfrm>
                <a:off x="1078230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3B2AA50B-0EB4-B2AF-5CF6-B57911728D1C}"/>
                  </a:ext>
                </a:extLst>
              </p:cNvPr>
              <p:cNvSpPr/>
              <p:nvPr/>
            </p:nvSpPr>
            <p:spPr>
              <a:xfrm>
                <a:off x="9694545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53C292-A46E-AC2A-1672-3C4468793F3F}"/>
                  </a:ext>
                </a:extLst>
              </p:cNvPr>
              <p:cNvSpPr txBox="1"/>
              <p:nvPr/>
            </p:nvSpPr>
            <p:spPr>
              <a:xfrm>
                <a:off x="9748203" y="1947119"/>
                <a:ext cx="1252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 km from you</a:t>
                </a:r>
                <a:endParaRPr lang="en-IL" sz="12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2A2724-5169-664C-7362-2FE80C0B0F8D}"/>
                </a:ext>
              </a:extLst>
            </p:cNvPr>
            <p:cNvSpPr/>
            <p:nvPr/>
          </p:nvSpPr>
          <p:spPr>
            <a:xfrm>
              <a:off x="9655976" y="3558078"/>
              <a:ext cx="1435403" cy="2446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to calendar</a:t>
              </a:r>
              <a:endParaRPr lang="en-IL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B676F5-A877-A82C-16F3-8B27F1F3A00B}"/>
                </a:ext>
              </a:extLst>
            </p:cNvPr>
            <p:cNvSpPr/>
            <p:nvPr/>
          </p:nvSpPr>
          <p:spPr>
            <a:xfrm>
              <a:off x="9655976" y="3950146"/>
              <a:ext cx="1435403" cy="2446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to favorite</a:t>
              </a:r>
              <a:endParaRPr lang="en-IL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EA69BC-53C6-77AC-1F1E-0BD8F4DFB925}"/>
              </a:ext>
            </a:extLst>
          </p:cNvPr>
          <p:cNvGrpSpPr/>
          <p:nvPr/>
        </p:nvGrpSpPr>
        <p:grpSpPr>
          <a:xfrm>
            <a:off x="4715510" y="5134700"/>
            <a:ext cx="6670040" cy="1402080"/>
            <a:chOff x="4715510" y="5134700"/>
            <a:chExt cx="6670040" cy="140208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6AC0CE-EDD6-C546-2983-FD9DA620A56C}"/>
                </a:ext>
              </a:extLst>
            </p:cNvPr>
            <p:cNvGrpSpPr/>
            <p:nvPr/>
          </p:nvGrpSpPr>
          <p:grpSpPr>
            <a:xfrm>
              <a:off x="4715510" y="5134700"/>
              <a:ext cx="6670040" cy="1402080"/>
              <a:chOff x="4653280" y="1117599"/>
              <a:chExt cx="6670040" cy="140208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49C2FC6-BDD0-E629-99FD-1BB8842BB48B}"/>
                  </a:ext>
                </a:extLst>
              </p:cNvPr>
              <p:cNvSpPr/>
              <p:nvPr/>
            </p:nvSpPr>
            <p:spPr>
              <a:xfrm>
                <a:off x="4653280" y="1117599"/>
                <a:ext cx="6670040" cy="14020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C2E9DE-F9C4-6597-29EA-532473F140D0}"/>
                  </a:ext>
                </a:extLst>
              </p:cNvPr>
              <p:cNvSpPr/>
              <p:nvPr/>
            </p:nvSpPr>
            <p:spPr>
              <a:xfrm>
                <a:off x="4851400" y="1293028"/>
                <a:ext cx="1559560" cy="107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5080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&lt; Pictures &gt;</a:t>
                </a:r>
                <a:endParaRPr lang="en-IL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BA9B02-334C-E8F0-7923-E8B0CF6299BC}"/>
                  </a:ext>
                </a:extLst>
              </p:cNvPr>
              <p:cNvSpPr txBox="1"/>
              <p:nvPr/>
            </p:nvSpPr>
            <p:spPr>
              <a:xfrm>
                <a:off x="6522720" y="1293028"/>
                <a:ext cx="3444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 Event</a:t>
                </a:r>
              </a:p>
              <a:p>
                <a:r>
                  <a:rPr lang="en-US" dirty="0"/>
                  <a:t>Date &amp; Time</a:t>
                </a:r>
              </a:p>
              <a:p>
                <a:r>
                  <a:rPr lang="en-US" dirty="0"/>
                  <a:t>Location</a:t>
                </a:r>
              </a:p>
              <a:p>
                <a:r>
                  <a:rPr lang="en-US" dirty="0"/>
                  <a:t>Short Description</a:t>
                </a:r>
                <a:endParaRPr lang="en-IL" dirty="0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909323CF-D71A-F2FE-37C0-6A2841B1EF88}"/>
                  </a:ext>
                </a:extLst>
              </p:cNvPr>
              <p:cNvSpPr/>
              <p:nvPr/>
            </p:nvSpPr>
            <p:spPr>
              <a:xfrm>
                <a:off x="996696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C4A12011-6100-014C-D8FC-DCC85156D841}"/>
                  </a:ext>
                </a:extLst>
              </p:cNvPr>
              <p:cNvSpPr/>
              <p:nvPr/>
            </p:nvSpPr>
            <p:spPr>
              <a:xfrm>
                <a:off x="1023874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E6264C5-1315-BCB2-C63B-95B34E343380}"/>
                  </a:ext>
                </a:extLst>
              </p:cNvPr>
              <p:cNvSpPr/>
              <p:nvPr/>
            </p:nvSpPr>
            <p:spPr>
              <a:xfrm>
                <a:off x="1050925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0E6BCAE1-BAB4-00F6-EE4A-EB757D6BC88D}"/>
                  </a:ext>
                </a:extLst>
              </p:cNvPr>
              <p:cNvSpPr/>
              <p:nvPr/>
            </p:nvSpPr>
            <p:spPr>
              <a:xfrm>
                <a:off x="10782300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0" name="Star: 5 Points 69">
                <a:extLst>
                  <a:ext uri="{FF2B5EF4-FFF2-40B4-BE49-F238E27FC236}">
                    <a16:creationId xmlns:a16="http://schemas.microsoft.com/office/drawing/2014/main" id="{EF50377F-7F29-A6D1-6A8C-BE16E19FA877}"/>
                  </a:ext>
                </a:extLst>
              </p:cNvPr>
              <p:cNvSpPr/>
              <p:nvPr/>
            </p:nvSpPr>
            <p:spPr>
              <a:xfrm>
                <a:off x="9694545" y="2250440"/>
                <a:ext cx="238760" cy="198120"/>
              </a:xfrm>
              <a:prstGeom prst="star5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BAE59D0-AAF1-2B9D-E234-D8F208544160}"/>
                  </a:ext>
                </a:extLst>
              </p:cNvPr>
              <p:cNvSpPr txBox="1"/>
              <p:nvPr/>
            </p:nvSpPr>
            <p:spPr>
              <a:xfrm>
                <a:off x="9748203" y="1947119"/>
                <a:ext cx="1252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 km from you</a:t>
                </a:r>
                <a:endParaRPr lang="en-IL" sz="1200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9F4C91-56C3-9325-EA5F-3B41334A8128}"/>
                </a:ext>
              </a:extLst>
            </p:cNvPr>
            <p:cNvSpPr/>
            <p:nvPr/>
          </p:nvSpPr>
          <p:spPr>
            <a:xfrm>
              <a:off x="9655976" y="5295010"/>
              <a:ext cx="1435403" cy="2446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to calendar</a:t>
              </a:r>
              <a:endParaRPr lang="en-IL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5D5E8-6BA8-530B-1034-AC86B13E8F0E}"/>
                </a:ext>
              </a:extLst>
            </p:cNvPr>
            <p:cNvSpPr/>
            <p:nvPr/>
          </p:nvSpPr>
          <p:spPr>
            <a:xfrm>
              <a:off x="9655976" y="5687078"/>
              <a:ext cx="1435403" cy="2446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to favorite</a:t>
              </a:r>
              <a:endParaRPr lang="en-IL" sz="1200" dirty="0"/>
            </a:p>
          </p:txBody>
        </p:sp>
      </p:grpSp>
      <p:sp>
        <p:nvSpPr>
          <p:cNvPr id="18" name="Heart 17">
            <a:extLst>
              <a:ext uri="{FF2B5EF4-FFF2-40B4-BE49-F238E27FC236}">
                <a16:creationId xmlns:a16="http://schemas.microsoft.com/office/drawing/2014/main" id="{A203FC6D-F431-D668-9EE5-91FAD30F4030}"/>
              </a:ext>
            </a:extLst>
          </p:cNvPr>
          <p:cNvSpPr/>
          <p:nvPr/>
        </p:nvSpPr>
        <p:spPr>
          <a:xfrm>
            <a:off x="9718040" y="320633"/>
            <a:ext cx="219729" cy="223220"/>
          </a:xfrm>
          <a:prstGeom prst="hear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67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455</TotalTime>
  <Words>418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Lato</vt:lpstr>
      <vt:lpstr>Vapor Trail</vt:lpstr>
      <vt:lpstr>GET PARTY</vt:lpstr>
      <vt:lpstr>The main idea</vt:lpstr>
      <vt:lpstr>users</vt:lpstr>
      <vt:lpstr>top priority features</vt:lpstr>
      <vt:lpstr>technology challenges </vt:lpstr>
      <vt:lpstr>Front-end Overview</vt:lpstr>
      <vt:lpstr>Home page</vt:lpstr>
      <vt:lpstr>search page</vt:lpstr>
      <vt:lpstr>results page</vt:lpstr>
      <vt:lpstr>event page</vt:lpstr>
      <vt:lpstr>Other pages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PARTY</dc:title>
  <dc:creator>ספיר בן-דוד</dc:creator>
  <cp:lastModifiedBy>ספיר בן-דוד</cp:lastModifiedBy>
  <cp:revision>66</cp:revision>
  <dcterms:created xsi:type="dcterms:W3CDTF">2023-03-27T12:39:54Z</dcterms:created>
  <dcterms:modified xsi:type="dcterms:W3CDTF">2023-05-02T11:09:58Z</dcterms:modified>
</cp:coreProperties>
</file>