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9999FF"/>
    <a:srgbClr val="CCFFFF"/>
    <a:srgbClr val="6699FF"/>
    <a:srgbClr val="FFCC66"/>
    <a:srgbClr val="FF9999"/>
    <a:srgbClr val="CC0099"/>
    <a:srgbClr val="990033"/>
    <a:srgbClr val="99CC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874E-3F76-4472-BBF7-245434C1E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EA115-3BB5-4117-A354-2A77056D5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37BCA-E3D3-4A92-9893-2A3E0CDF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658-D738-4072-A0BA-BA1DE8A6700D}" type="datetimeFigureOut">
              <a:rPr lang="en-IL" smtClean="0"/>
              <a:t>06/06/2021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A4E6F-36E0-40C1-A7EB-F47CD193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71C4E-4993-433A-BE9B-2FA0024C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7B9-626A-41BD-BFEF-AC9CA5644D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764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D08B-6F18-4A27-872F-08C40054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B9502-96ED-4808-A72A-6C7334B1F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D54A9-12C2-4DE4-A3CB-53D28B2A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658-D738-4072-A0BA-BA1DE8A6700D}" type="datetimeFigureOut">
              <a:rPr lang="en-IL" smtClean="0"/>
              <a:t>06/06/2021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44F-8FA0-405B-9189-A37D49EB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B6F93-0F51-47DE-9A4C-0D519DC2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7B9-626A-41BD-BFEF-AC9CA5644D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79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B0A2D-595C-4801-BD74-6D64E300D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CB4A5-3BE0-4957-80A6-B0E50672D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73A70-2A8A-4968-941B-090E9B00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658-D738-4072-A0BA-BA1DE8A6700D}" type="datetimeFigureOut">
              <a:rPr lang="en-IL" smtClean="0"/>
              <a:t>06/06/2021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FF051-4995-45EC-906D-804F6B02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8F124-C4D4-430A-A33C-0470E81C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7B9-626A-41BD-BFEF-AC9CA5644D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580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C370-6E1C-402F-BDA3-1A1A113B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45472-0F8E-44A0-BE3B-8C08AED09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D63E-1051-44B2-AF0B-0623316E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658-D738-4072-A0BA-BA1DE8A6700D}" type="datetimeFigureOut">
              <a:rPr lang="en-IL" smtClean="0"/>
              <a:t>06/06/2021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0BBDC-E586-4881-A385-74D86A13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34D2C-C575-4F2C-BB81-239EC789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7B9-626A-41BD-BFEF-AC9CA5644D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785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3998-FF3B-468C-90F6-EC959B68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3D10B-6DDF-4E9C-9AB5-4B6AC896E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A3CFE-50A8-4D4E-B510-CAB1C3B5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658-D738-4072-A0BA-BA1DE8A6700D}" type="datetimeFigureOut">
              <a:rPr lang="en-IL" smtClean="0"/>
              <a:t>06/06/2021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C38CB-E988-43A4-A5C3-81DAD06A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281A-5DA0-4956-A639-4CE89336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7B9-626A-41BD-BFEF-AC9CA5644D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70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F92E-187E-49AA-A6A5-A1E9939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4120-0411-44F9-B517-F5228CB3B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D7E41-3467-4D47-B94E-B51DD2700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DEEB0-93D9-42FC-975C-60388A78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658-D738-4072-A0BA-BA1DE8A6700D}" type="datetimeFigureOut">
              <a:rPr lang="en-IL" smtClean="0"/>
              <a:t>06/06/2021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21DAA-58C7-447E-A98B-B154F173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05969-B31D-4608-BADF-49F8558A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7B9-626A-41BD-BFEF-AC9CA5644D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30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BF66-5A75-41DE-B9AA-88C145B4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2ED9-8DC0-4E72-8C7D-687892B67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FF223-4C6E-4E35-8710-ED7D4D2EE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089DB-77E9-4B0F-8C56-7B620D1B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632C5-789D-4BA9-ACE0-0E19F92CB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ECA48-1505-4170-AC2A-EF84C36C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658-D738-4072-A0BA-BA1DE8A6700D}" type="datetimeFigureOut">
              <a:rPr lang="en-IL" smtClean="0"/>
              <a:t>06/06/2021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6BEB2-DBE1-4D25-B566-F1E310A7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238FF-4F15-478C-BE1B-4B241216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7B9-626A-41BD-BFEF-AC9CA5644D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776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7AB7-7CFD-4522-AA05-550B3E72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A7318-CC04-4C97-A093-8B257071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658-D738-4072-A0BA-BA1DE8A6700D}" type="datetimeFigureOut">
              <a:rPr lang="en-IL" smtClean="0"/>
              <a:t>06/06/2021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798C5-4B71-4A97-AB09-1BB56135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C769A-2397-404D-B2B2-0C71C84F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7B9-626A-41BD-BFEF-AC9CA5644D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488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7CAC6-3485-4801-A60F-30695210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658-D738-4072-A0BA-BA1DE8A6700D}" type="datetimeFigureOut">
              <a:rPr lang="en-IL" smtClean="0"/>
              <a:t>06/06/2021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7B854-E30A-4157-AFB1-4238410F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F418-8EC6-4BB1-8EB7-DA45C2CA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7B9-626A-41BD-BFEF-AC9CA5644D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163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9931-BB6C-4AE4-966E-67F05EAE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EFBD-F417-4944-95ED-889B9DE4A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B603D-F228-4938-B093-3FBD81DD3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B7816-0C35-4193-954B-9AFFC76D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658-D738-4072-A0BA-BA1DE8A6700D}" type="datetimeFigureOut">
              <a:rPr lang="en-IL" smtClean="0"/>
              <a:t>06/06/2021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1E739-0D08-4E57-BB8B-531CDDFB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CE19C-E0A3-4073-AE6E-123AC697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7B9-626A-41BD-BFEF-AC9CA5644D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744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FB59-DFB9-45E7-9917-2A68B881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66424-4022-4E79-A0BA-435AB02EE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4B037-9EC9-4877-8241-55ABB52FD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69BBD-82D0-471D-B22F-4EDEE522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658-D738-4072-A0BA-BA1DE8A6700D}" type="datetimeFigureOut">
              <a:rPr lang="en-IL" smtClean="0"/>
              <a:t>06/06/2021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3B668-4DD3-475C-9374-111F862D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5C916-A93E-4398-8E99-5C2C2738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7B9-626A-41BD-BFEF-AC9CA5644D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553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CC9F8-F19F-478C-BA99-762CAFA6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877D6-4F2C-4CBD-B5D8-F50A49B0B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6D2C8-EF69-49E3-AC49-08BCFCF7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B6658-D738-4072-A0BA-BA1DE8A6700D}" type="datetimeFigureOut">
              <a:rPr lang="en-IL" smtClean="0"/>
              <a:t>06/06/2021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37B0B-EAF9-446F-8924-59048B088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066F0-C382-4817-82D9-79529D777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C17B9-626A-41BD-BFEF-AC9CA5644D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743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E172A8-9635-4690-8F86-19EBFE6A89F5}"/>
              </a:ext>
            </a:extLst>
          </p:cNvPr>
          <p:cNvSpPr txBox="1"/>
          <p:nvPr/>
        </p:nvSpPr>
        <p:spPr>
          <a:xfrm>
            <a:off x="1785456" y="352798"/>
            <a:ext cx="1711353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&lt;&lt;class&gt;&gt;</a:t>
            </a:r>
          </a:p>
          <a:p>
            <a:pPr algn="ctr"/>
            <a:r>
              <a:rPr lang="en-US" sz="1400" dirty="0" err="1">
                <a:latin typeface="+mj-lt"/>
              </a:rPr>
              <a:t>starfleetManager</a:t>
            </a:r>
            <a:endParaRPr lang="en-IL" sz="1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C3765-30F8-48D7-ABED-98C547C1A6DE}"/>
              </a:ext>
            </a:extLst>
          </p:cNvPr>
          <p:cNvSpPr txBox="1"/>
          <p:nvPr/>
        </p:nvSpPr>
        <p:spPr>
          <a:xfrm>
            <a:off x="1785455" y="1297380"/>
            <a:ext cx="1711353" cy="52322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&lt;&lt;interface&gt;&gt;</a:t>
            </a:r>
          </a:p>
          <a:p>
            <a:pPr algn="ctr"/>
            <a:r>
              <a:rPr lang="en-US" sz="1400" dirty="0">
                <a:latin typeface="+mj-lt"/>
              </a:rPr>
              <a:t>Spaceship</a:t>
            </a:r>
            <a:endParaRPr lang="en-IL" sz="1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A800C-27BE-431A-81EB-1B37A4CF5122}"/>
              </a:ext>
            </a:extLst>
          </p:cNvPr>
          <p:cNvSpPr txBox="1"/>
          <p:nvPr/>
        </p:nvSpPr>
        <p:spPr>
          <a:xfrm>
            <a:off x="9441812" y="1297380"/>
            <a:ext cx="1711353" cy="52322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&lt;&lt;interface&gt;&gt;</a:t>
            </a:r>
          </a:p>
          <a:p>
            <a:pPr algn="ctr"/>
            <a:r>
              <a:rPr lang="en-US" sz="1400" dirty="0" err="1">
                <a:latin typeface="+mj-lt"/>
              </a:rPr>
              <a:t>CrewMember</a:t>
            </a:r>
            <a:endParaRPr lang="en-IL" sz="1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9E3EC-A5E4-4F9B-BA9B-D74BACD69ADD}"/>
              </a:ext>
            </a:extLst>
          </p:cNvPr>
          <p:cNvSpPr txBox="1"/>
          <p:nvPr/>
        </p:nvSpPr>
        <p:spPr>
          <a:xfrm>
            <a:off x="1785455" y="2189753"/>
            <a:ext cx="1711353" cy="52322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&lt;&lt;abstract&gt;&gt;</a:t>
            </a:r>
          </a:p>
          <a:p>
            <a:pPr algn="ctr"/>
            <a:r>
              <a:rPr lang="en-US" sz="1400" dirty="0" err="1">
                <a:latin typeface="+mj-lt"/>
              </a:rPr>
              <a:t>myDeatailsOfShip</a:t>
            </a:r>
            <a:endParaRPr lang="en-IL" sz="1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BE97C-872B-44AA-AFF3-7107E9CFB9D7}"/>
              </a:ext>
            </a:extLst>
          </p:cNvPr>
          <p:cNvSpPr txBox="1"/>
          <p:nvPr/>
        </p:nvSpPr>
        <p:spPr>
          <a:xfrm>
            <a:off x="250272" y="3167391"/>
            <a:ext cx="1711353" cy="523220"/>
          </a:xfrm>
          <a:prstGeom prst="rect">
            <a:avLst/>
          </a:prstGeom>
          <a:solidFill>
            <a:srgbClr val="CC99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&lt;&lt;class&gt;&gt;</a:t>
            </a:r>
          </a:p>
          <a:p>
            <a:pPr algn="ctr"/>
            <a:r>
              <a:rPr lang="en-US" sz="1400" dirty="0" err="1">
                <a:latin typeface="+mj-lt"/>
              </a:rPr>
              <a:t>TransportShip</a:t>
            </a:r>
            <a:endParaRPr lang="en-IL" sz="1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1DFE9-549D-4E46-8DA9-12001AACF3D0}"/>
              </a:ext>
            </a:extLst>
          </p:cNvPr>
          <p:cNvSpPr txBox="1"/>
          <p:nvPr/>
        </p:nvSpPr>
        <p:spPr>
          <a:xfrm>
            <a:off x="3245142" y="3167391"/>
            <a:ext cx="1711353" cy="523220"/>
          </a:xfrm>
          <a:prstGeom prst="rect">
            <a:avLst/>
          </a:prstGeom>
          <a:solidFill>
            <a:srgbClr val="CC99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&lt;&lt;abstract&gt;&gt;</a:t>
            </a:r>
          </a:p>
          <a:p>
            <a:pPr algn="ctr"/>
            <a:r>
              <a:rPr lang="en-US" sz="1400" dirty="0" err="1">
                <a:latin typeface="+mj-lt"/>
              </a:rPr>
              <a:t>myButtleShips</a:t>
            </a:r>
            <a:endParaRPr lang="en-IL" sz="1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EF8DD-C83B-4169-A45A-0E20195C6918}"/>
              </a:ext>
            </a:extLst>
          </p:cNvPr>
          <p:cNvSpPr txBox="1"/>
          <p:nvPr/>
        </p:nvSpPr>
        <p:spPr>
          <a:xfrm>
            <a:off x="1802234" y="4299095"/>
            <a:ext cx="1711353" cy="523220"/>
          </a:xfrm>
          <a:prstGeom prst="rect">
            <a:avLst/>
          </a:prstGeom>
          <a:solidFill>
            <a:srgbClr val="FF99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&lt;&lt;class&gt;&gt;</a:t>
            </a:r>
          </a:p>
          <a:p>
            <a:pPr algn="ctr"/>
            <a:r>
              <a:rPr lang="en-US" sz="1400" dirty="0">
                <a:latin typeface="+mj-lt"/>
              </a:rPr>
              <a:t>Bomber</a:t>
            </a:r>
            <a:endParaRPr lang="en-IL" sz="14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9B0C3-8435-42B9-86F2-9415F72108F8}"/>
              </a:ext>
            </a:extLst>
          </p:cNvPr>
          <p:cNvSpPr txBox="1"/>
          <p:nvPr/>
        </p:nvSpPr>
        <p:spPr>
          <a:xfrm>
            <a:off x="4562213" y="4299095"/>
            <a:ext cx="1711353" cy="523220"/>
          </a:xfrm>
          <a:prstGeom prst="rect">
            <a:avLst/>
          </a:prstGeom>
          <a:solidFill>
            <a:srgbClr val="FF99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&lt;&lt;class&gt;&gt;</a:t>
            </a:r>
          </a:p>
          <a:p>
            <a:pPr algn="ctr"/>
            <a:r>
              <a:rPr lang="en-US" sz="1400" dirty="0">
                <a:latin typeface="+mj-lt"/>
              </a:rPr>
              <a:t>Fighter</a:t>
            </a:r>
            <a:endParaRPr lang="en-IL" sz="14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CEC5F3-2BF1-4AE4-AB60-392FE1623551}"/>
              </a:ext>
            </a:extLst>
          </p:cNvPr>
          <p:cNvSpPr txBox="1"/>
          <p:nvPr/>
        </p:nvSpPr>
        <p:spPr>
          <a:xfrm>
            <a:off x="2583811" y="5434143"/>
            <a:ext cx="1711353" cy="523220"/>
          </a:xfrm>
          <a:prstGeom prst="rect">
            <a:avLst/>
          </a:prstGeom>
          <a:solidFill>
            <a:srgbClr val="FFCC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&lt;&lt;class&gt;&gt;</a:t>
            </a:r>
          </a:p>
          <a:p>
            <a:pPr algn="ctr"/>
            <a:r>
              <a:rPr lang="en-US" sz="1400" dirty="0" err="1">
                <a:latin typeface="+mj-lt"/>
              </a:rPr>
              <a:t>ColonialViper</a:t>
            </a:r>
            <a:endParaRPr lang="en-IL" sz="14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3E7431-C26B-42E5-B28D-D1247888AC08}"/>
              </a:ext>
            </a:extLst>
          </p:cNvPr>
          <p:cNvSpPr txBox="1"/>
          <p:nvPr/>
        </p:nvSpPr>
        <p:spPr>
          <a:xfrm>
            <a:off x="4562213" y="5434143"/>
            <a:ext cx="1711353" cy="523220"/>
          </a:xfrm>
          <a:prstGeom prst="rect">
            <a:avLst/>
          </a:prstGeom>
          <a:solidFill>
            <a:srgbClr val="FFCC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&lt;&lt;class&gt;&gt;</a:t>
            </a:r>
          </a:p>
          <a:p>
            <a:pPr algn="ctr"/>
            <a:r>
              <a:rPr lang="en-US" sz="1400" dirty="0" err="1">
                <a:latin typeface="+mj-lt"/>
              </a:rPr>
              <a:t>CylonRaider</a:t>
            </a:r>
            <a:endParaRPr lang="en-IL" sz="14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1657F-6B54-4189-823D-CE5B5A9F7E66}"/>
              </a:ext>
            </a:extLst>
          </p:cNvPr>
          <p:cNvSpPr txBox="1"/>
          <p:nvPr/>
        </p:nvSpPr>
        <p:spPr>
          <a:xfrm>
            <a:off x="6540615" y="5434143"/>
            <a:ext cx="1711353" cy="523220"/>
          </a:xfrm>
          <a:prstGeom prst="rect">
            <a:avLst/>
          </a:prstGeom>
          <a:solidFill>
            <a:srgbClr val="FFCC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&lt;&lt;class&gt;&gt;</a:t>
            </a:r>
          </a:p>
          <a:p>
            <a:pPr algn="ctr"/>
            <a:r>
              <a:rPr lang="en-US" sz="1400" dirty="0" err="1">
                <a:latin typeface="+mj-lt"/>
              </a:rPr>
              <a:t>StealthCruiser</a:t>
            </a:r>
            <a:endParaRPr lang="en-IL" sz="14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823AE3-0DFC-495C-8B02-1BAC90E17FCB}"/>
              </a:ext>
            </a:extLst>
          </p:cNvPr>
          <p:cNvSpPr txBox="1"/>
          <p:nvPr/>
        </p:nvSpPr>
        <p:spPr>
          <a:xfrm>
            <a:off x="5417889" y="3167390"/>
            <a:ext cx="1711353" cy="523220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&lt;&lt;class&gt;&gt;</a:t>
            </a:r>
          </a:p>
          <a:p>
            <a:pPr algn="ctr"/>
            <a:r>
              <a:rPr lang="en-US" sz="1400" dirty="0">
                <a:latin typeface="+mj-lt"/>
              </a:rPr>
              <a:t>Weapon</a:t>
            </a:r>
            <a:endParaRPr lang="en-IL" sz="14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3220F6-BF1B-4479-B2BE-2FBB5FEA7BDB}"/>
              </a:ext>
            </a:extLst>
          </p:cNvPr>
          <p:cNvSpPr txBox="1"/>
          <p:nvPr/>
        </p:nvSpPr>
        <p:spPr>
          <a:xfrm>
            <a:off x="9234186" y="2196471"/>
            <a:ext cx="2126606" cy="52322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&lt;&lt;abstract&gt;&gt;</a:t>
            </a:r>
          </a:p>
          <a:p>
            <a:pPr algn="ctr"/>
            <a:r>
              <a:rPr lang="en-US" sz="1400" dirty="0" err="1">
                <a:latin typeface="+mj-lt"/>
              </a:rPr>
              <a:t>myDeatilsOfCrewMember</a:t>
            </a:r>
            <a:endParaRPr lang="en-IL" sz="14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3D4A15-268D-4239-AC9C-83B9E3F79CFF}"/>
              </a:ext>
            </a:extLst>
          </p:cNvPr>
          <p:cNvSpPr txBox="1"/>
          <p:nvPr/>
        </p:nvSpPr>
        <p:spPr>
          <a:xfrm>
            <a:off x="10280710" y="3167390"/>
            <a:ext cx="1711353" cy="523220"/>
          </a:xfrm>
          <a:prstGeom prst="rect">
            <a:avLst/>
          </a:prstGeom>
          <a:solidFill>
            <a:srgbClr val="0099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&lt;&lt;class&gt;&gt;</a:t>
            </a:r>
          </a:p>
          <a:p>
            <a:pPr algn="ctr"/>
            <a:r>
              <a:rPr lang="en-US" sz="1400" dirty="0" err="1">
                <a:latin typeface="+mj-lt"/>
              </a:rPr>
              <a:t>CrewWomen</a:t>
            </a:r>
            <a:endParaRPr lang="en-IL" sz="14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5D7DC2-3290-496A-B749-E278CEE5FC66}"/>
              </a:ext>
            </a:extLst>
          </p:cNvPr>
          <p:cNvSpPr txBox="1"/>
          <p:nvPr/>
        </p:nvSpPr>
        <p:spPr>
          <a:xfrm>
            <a:off x="8251968" y="3167390"/>
            <a:ext cx="1711353" cy="523220"/>
          </a:xfrm>
          <a:prstGeom prst="rect">
            <a:avLst/>
          </a:prstGeom>
          <a:solidFill>
            <a:srgbClr val="0099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&lt;&lt;class&gt;&gt;</a:t>
            </a:r>
          </a:p>
          <a:p>
            <a:pPr algn="ctr"/>
            <a:r>
              <a:rPr lang="en-US" sz="1400" dirty="0" err="1">
                <a:latin typeface="+mj-lt"/>
              </a:rPr>
              <a:t>Cylon</a:t>
            </a:r>
            <a:endParaRPr lang="en-IL" sz="14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6A547-C91E-4893-B3F0-F88110FCA713}"/>
              </a:ext>
            </a:extLst>
          </p:cNvPr>
          <p:cNvSpPr txBox="1"/>
          <p:nvPr/>
        </p:nvSpPr>
        <p:spPr>
          <a:xfrm>
            <a:off x="10299181" y="4302437"/>
            <a:ext cx="1711353" cy="523220"/>
          </a:xfrm>
          <a:prstGeom prst="rect">
            <a:avLst/>
          </a:prstGeom>
          <a:solidFill>
            <a:srgbClr val="FFCC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&lt;&lt;class&gt;&gt;</a:t>
            </a:r>
          </a:p>
          <a:p>
            <a:pPr algn="ctr"/>
            <a:r>
              <a:rPr lang="en-US" sz="1400" dirty="0">
                <a:latin typeface="+mj-lt"/>
              </a:rPr>
              <a:t>Officer</a:t>
            </a:r>
            <a:endParaRPr lang="en-IL" sz="14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2DDF8D-9509-4D05-B10B-251DC400C8CC}"/>
              </a:ext>
            </a:extLst>
          </p:cNvPr>
          <p:cNvSpPr txBox="1"/>
          <p:nvPr/>
        </p:nvSpPr>
        <p:spPr>
          <a:xfrm>
            <a:off x="10306725" y="5434143"/>
            <a:ext cx="1711353" cy="523220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&lt;&lt;</a:t>
            </a:r>
            <a:r>
              <a:rPr lang="en-US" sz="1400" dirty="0" err="1">
                <a:latin typeface="+mj-lt"/>
              </a:rPr>
              <a:t>enum</a:t>
            </a:r>
            <a:r>
              <a:rPr lang="en-US" sz="1400" dirty="0">
                <a:latin typeface="+mj-lt"/>
              </a:rPr>
              <a:t>&gt;&gt;</a:t>
            </a:r>
          </a:p>
          <a:p>
            <a:pPr algn="ctr"/>
            <a:r>
              <a:rPr lang="en-US" sz="1400" dirty="0" err="1">
                <a:latin typeface="+mj-lt"/>
              </a:rPr>
              <a:t>OfficerRank</a:t>
            </a:r>
            <a:endParaRPr lang="en-IL" sz="1400" dirty="0">
              <a:latin typeface="+mj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D158C1-38C0-4B09-97AF-F49B67A3158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641132" y="876018"/>
            <a:ext cx="1" cy="4213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A0E31F-7AB7-435A-94BD-AA72DD0D8A9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496808" y="1558990"/>
            <a:ext cx="59450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BB4B50-BC89-43A4-ABAA-EC98408CF0C0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2641132" y="1820600"/>
            <a:ext cx="0" cy="369153"/>
          </a:xfrm>
          <a:prstGeom prst="straightConnector1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4181A8-199C-428C-B69D-848FD3D3B75C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1105949" y="2712973"/>
            <a:ext cx="1535183" cy="454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44089A-DB2C-4AA9-BCBD-7526E54FFFA4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H="1" flipV="1">
            <a:off x="2641132" y="2712973"/>
            <a:ext cx="1459687" cy="454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56C700-B4CF-496F-B740-45862D56198A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2657911" y="3690611"/>
            <a:ext cx="1442908" cy="608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2AC00B-9751-4836-B7B6-2FEA4429BC0F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H="1" flipV="1">
            <a:off x="4100819" y="3690611"/>
            <a:ext cx="1317071" cy="608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B64506-9458-4CBF-A912-7FDA057C7DF4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3439488" y="4822315"/>
            <a:ext cx="1978402" cy="611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29BBFB-BB1D-4AC0-9146-A5589013D0E8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V="1">
            <a:off x="5417890" y="4822315"/>
            <a:ext cx="0" cy="611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AF19B8-42BF-4825-8F2B-52918FC9DC16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5417890" y="4822315"/>
            <a:ext cx="1978402" cy="611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02FD8E-09B8-4739-9B38-6144721ACF2C}"/>
              </a:ext>
            </a:extLst>
          </p:cNvPr>
          <p:cNvCxnSpPr>
            <a:stCxn id="15" idx="1"/>
            <a:endCxn id="9" idx="3"/>
          </p:cNvCxnSpPr>
          <p:nvPr/>
        </p:nvCxnSpPr>
        <p:spPr>
          <a:xfrm flipH="1">
            <a:off x="4956495" y="3429000"/>
            <a:ext cx="461394" cy="1"/>
          </a:xfrm>
          <a:prstGeom prst="line">
            <a:avLst/>
          </a:prstGeom>
          <a:ln>
            <a:tailEnd type="diamond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2C049A7-D9F5-4B0A-8563-A11C1CE19CED}"/>
              </a:ext>
            </a:extLst>
          </p:cNvPr>
          <p:cNvCxnSpPr>
            <a:cxnSpLocks/>
            <a:stCxn id="16" idx="0"/>
            <a:endCxn id="6" idx="2"/>
          </p:cNvCxnSpPr>
          <p:nvPr/>
        </p:nvCxnSpPr>
        <p:spPr>
          <a:xfrm flipV="1">
            <a:off x="10297489" y="1820600"/>
            <a:ext cx="0" cy="375871"/>
          </a:xfrm>
          <a:prstGeom prst="straightConnector1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4E3D63-D1B4-49A8-A75B-FA37352695FD}"/>
              </a:ext>
            </a:extLst>
          </p:cNvPr>
          <p:cNvCxnSpPr>
            <a:stCxn id="18" idx="0"/>
            <a:endCxn id="16" idx="2"/>
          </p:cNvCxnSpPr>
          <p:nvPr/>
        </p:nvCxnSpPr>
        <p:spPr>
          <a:xfrm flipV="1">
            <a:off x="9107645" y="2719691"/>
            <a:ext cx="1189844" cy="447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84830B-4DC9-4957-8C10-30C6D0E8B76B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H="1" flipV="1">
            <a:off x="10297489" y="2719691"/>
            <a:ext cx="838898" cy="447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DC994FD-478D-4942-B55C-C22A821D933B}"/>
              </a:ext>
            </a:extLst>
          </p:cNvPr>
          <p:cNvCxnSpPr>
            <a:stCxn id="19" idx="0"/>
            <a:endCxn id="17" idx="2"/>
          </p:cNvCxnSpPr>
          <p:nvPr/>
        </p:nvCxnSpPr>
        <p:spPr>
          <a:xfrm flipH="1" flipV="1">
            <a:off x="11136387" y="3690610"/>
            <a:ext cx="18471" cy="611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583AAC-86B1-407A-80D5-CA376EA8993C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H="1" flipV="1">
            <a:off x="11154858" y="4825657"/>
            <a:ext cx="7544" cy="6084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F225BB-7B67-42CA-8145-2573EB06F61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496808" y="1619480"/>
            <a:ext cx="5945004" cy="831883"/>
          </a:xfrm>
          <a:prstGeom prst="straightConnector1">
            <a:avLst/>
          </a:prstGeom>
          <a:ln>
            <a:tailEnd type="diamond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97468E8-41AC-47B7-ACE1-46630AC10E1D}"/>
              </a:ext>
            </a:extLst>
          </p:cNvPr>
          <p:cNvSpPr txBox="1"/>
          <p:nvPr/>
        </p:nvSpPr>
        <p:spPr>
          <a:xfrm>
            <a:off x="11252558" y="75799"/>
            <a:ext cx="9394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316224104</a:t>
            </a:r>
            <a:endParaRPr lang="en-IL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516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69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ספיר בן-דוד</dc:creator>
  <cp:lastModifiedBy>ספיר בן-דוד</cp:lastModifiedBy>
  <cp:revision>11</cp:revision>
  <dcterms:created xsi:type="dcterms:W3CDTF">2021-06-06T18:42:07Z</dcterms:created>
  <dcterms:modified xsi:type="dcterms:W3CDTF">2021-06-07T05:33:22Z</dcterms:modified>
</cp:coreProperties>
</file>