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6A52-48EB-4758-B099-BCF78D91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455AA-3BFB-4BB4-AD52-705BDD55D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DA91-E170-4B74-98A9-15580FCE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4F2-5EA8-4684-AEDF-39E93C1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6531-20F3-4CCD-B1DA-34EBD1C1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91EE-5EE6-4430-B8D9-73D50956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5A5F0-AA75-4DEC-97BA-ED6624C3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2304-EA7D-4EEE-98EC-4015A5B1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0FDF-3233-4951-82FA-164CCCFB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5DE0-9871-4A29-910F-65B91ACE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F6124-1AA6-4E9E-A2DD-4CCFFC450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938F3-3F98-4DF0-9185-8FA1816B9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6FD5-B6C6-4D2A-87CA-DEBB22E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7AED-E66E-4D15-BD9B-87F08CBD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0FA5-DFB9-4B84-B41F-7A671B6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17F7-D453-4EAF-A9DA-B30F802F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0870-749C-4BBC-8390-BBDFCB6B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E5C4-CE6B-4F00-89E1-6C212345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DC4E-25EA-492E-A125-79FDE2C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0C74-56E3-4B8B-9BB1-60461AE9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1AEE-EE69-4F5B-A1B1-2AC611AE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E5FD-F9E5-49CA-84F1-BA78A4FC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9606-1DF3-41CE-A840-163BA1DA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284D-B62C-47C2-9359-274BDE5E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FA2C-8702-4812-80B4-0AA4773D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466F-22CE-4BD6-88ED-9AA6D38B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DA9E-C25E-46F9-9B76-2C4F5864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67DCF-E2FD-4A21-989B-924FE1D26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B8E8-BBD1-493F-BB9D-2538EC44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F30E-426E-409C-B7EF-5E7B692A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E1CB-482E-4BD6-B145-5C4D019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06A0-8E1F-4E9C-8044-2519C0B3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35D7-EED0-44BD-AEB1-E847CA56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D7AD-994A-420C-8E7E-11E317A2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A3C14-54C1-4628-98AC-6533FE56A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3DD58-35DF-4E6F-8733-5AF5EC36F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F5388-B33E-45FB-AEDC-7E718966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5DF52-79B9-489F-80DE-D0F2A26E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F6A3C-16F0-4547-8174-CEAC6DB3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DC93-EF31-4575-9758-59429B3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F2273-EB6B-446F-8D07-4F76CCE9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8379-454D-4D77-8871-F6854E14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ED7E9-D0F5-4E77-9391-507728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5DC5C-4668-4015-9E50-2779EFD4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64948-B4EB-48EE-A23A-26E9AAAB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05599-8D61-4A02-9EBA-D704C357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ABB8-B33F-4C6E-A6AD-C263B912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3A2E-8742-492C-8165-122AB8FE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4745-380D-4D4C-931A-C7CEE9CA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1CAA-906F-4F92-A900-38311232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B751-EF6E-4F7A-A21E-A1D763D1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7D7F-3170-4FD4-9F3A-7C3DBA56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F46F-35BF-490C-96F5-CEDC4E3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0944D-719E-40F0-91C5-874836A93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80AED-C557-4664-9EC3-04A66610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31394-45AF-4175-B5D8-AA0F923C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AAA59-ECF2-4E5C-A1EA-0D0B7504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48ACA-3612-4EC6-9EED-D440C38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C4577-F46E-4816-9915-A75F255E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2D3C-1751-4C3F-8343-908805DA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9AEF-001F-45D2-8420-A62890CA5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4B60-C8F9-4019-9999-E5D771BA2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0832-08F0-479E-976F-163C85621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AF6-C07A-4D3C-B523-5CCA68B0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FF3B-DF18-4B03-842B-B8102E74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solidFill>
                  <a:srgbClr val="FFFFFF"/>
                </a:solidFill>
              </a:rPr>
              <a:t>Model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53C142C-6910-4D2E-B38F-E8653A14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65" y="467208"/>
            <a:ext cx="707467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5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AF6-C07A-4D3C-B523-5CCA68B0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controller</a:t>
            </a:r>
          </a:p>
        </p:txBody>
      </p:sp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3E5592F-9C27-4FDA-8945-BF8329D8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422444"/>
            <a:ext cx="11327549" cy="35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A62C35-14FC-46AE-8532-8C3CF1D5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49" y="211131"/>
            <a:ext cx="3615101" cy="6179661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B3A2F786-1C40-48D8-A7FE-938BE892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solidFill>
                  <a:srgbClr val="FFFFFF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6988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AF6-C07A-4D3C-B523-5CCA68B0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Server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B0CB6-281B-49CB-95BB-D54A85C7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2" y="1966293"/>
            <a:ext cx="1053765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controller</vt:lpstr>
      <vt:lpstr>PowerPoint Presentation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Sapir Kroitoro</dc:creator>
  <cp:lastModifiedBy>Sapir Kroitoro</cp:lastModifiedBy>
  <cp:revision>5</cp:revision>
  <dcterms:created xsi:type="dcterms:W3CDTF">2021-05-23T09:55:41Z</dcterms:created>
  <dcterms:modified xsi:type="dcterms:W3CDTF">2021-05-23T10:32:31Z</dcterms:modified>
</cp:coreProperties>
</file>