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5"/>
  </p:notesMasterIdLst>
  <p:handoutMasterIdLst>
    <p:handoutMasterId r:id="rId16"/>
  </p:handoutMasterIdLst>
  <p:sldIdLst>
    <p:sldId id="338" r:id="rId5"/>
    <p:sldId id="315" r:id="rId6"/>
    <p:sldId id="302" r:id="rId7"/>
    <p:sldId id="327" r:id="rId8"/>
    <p:sldId id="328" r:id="rId9"/>
    <p:sldId id="329" r:id="rId10"/>
    <p:sldId id="348" r:id="rId11"/>
    <p:sldId id="330" r:id="rId12"/>
    <p:sldId id="332" r:id="rId13"/>
    <p:sldId id="33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6" d="100"/>
          <a:sy n="86" d="100"/>
        </p:scale>
        <p:origin x="466" y="67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5/21/2023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5/21/2023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690" r:id="rId2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www.azquotes.com/author/9098-Max_Lucado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740" y="1238926"/>
            <a:ext cx="4998720" cy="743448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Century Schoolbook" panose="02040604050505020304" pitchFamily="18" charset="0"/>
              </a:rPr>
              <a:t>Code Conquers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5452161" y="2923872"/>
            <a:ext cx="5228268" cy="7350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Traffic Sign Classifier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8E07B2-292E-AEA3-CBB2-D90501954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34" y="2687514"/>
            <a:ext cx="4386841" cy="3243953"/>
          </a:xfrm>
          <a:prstGeom prst="rect">
            <a:avLst/>
          </a:prstGeom>
        </p:spPr>
      </p:pic>
      <p:sp>
        <p:nvSpPr>
          <p:cNvPr id="11" name="Hexagon 10">
            <a:extLst>
              <a:ext uri="{FF2B5EF4-FFF2-40B4-BE49-F238E27FC236}">
                <a16:creationId xmlns:a16="http://schemas.microsoft.com/office/drawing/2014/main" id="{A7474344-E89F-65B5-E025-A1039696B41E}"/>
              </a:ext>
            </a:extLst>
          </p:cNvPr>
          <p:cNvSpPr/>
          <p:nvPr/>
        </p:nvSpPr>
        <p:spPr>
          <a:xfrm>
            <a:off x="3329126" y="6036816"/>
            <a:ext cx="790113" cy="692458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285AC1-9DB0-280E-4804-407472E45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570" y="1238926"/>
            <a:ext cx="775802" cy="10344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76E347-370D-A729-C563-EF955DD74A36}"/>
              </a:ext>
            </a:extLst>
          </p:cNvPr>
          <p:cNvSpPr txBox="1"/>
          <p:nvPr/>
        </p:nvSpPr>
        <p:spPr>
          <a:xfrm>
            <a:off x="5452161" y="4309490"/>
            <a:ext cx="41889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0" dirty="0">
                <a:solidFill>
                  <a:srgbClr val="333333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Gratitude develops faith. The surest path out of a slump is marked by the road sign "thank you, God."</a:t>
            </a:r>
          </a:p>
          <a:p>
            <a:pPr algn="l" fontAlgn="base"/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-Max Lucado</a:t>
            </a:r>
            <a:endParaRPr lang="en-US" b="0" i="0" dirty="0">
              <a:solidFill>
                <a:schemeClr val="accent2">
                  <a:lumMod val="75000"/>
                </a:schemeClr>
              </a:solidFill>
              <a:effectLst/>
              <a:latin typeface="Open Sans" panose="020B06060305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4117985" cy="83099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953" y="1270415"/>
            <a:ext cx="7845285" cy="3328217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experimental results prove that the proposed algorithm is efficient for real-time systems.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assist the driver in traffic conditions and warn him about the rules to reduce accidents.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Traffic sign detection and recognition system have been developed which has excellent execution under testing conditions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to a significant degree dim brightening, immersed foundation, fractional impediments and broad scale varieties.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proposed traffic sign board detection system can be used as a part of advanced driver assistance system to provide the safety information to the driver in real time.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4"/>
                </a:solidFill>
              </a:rPr>
              <a:t>PROJECT TITLE:</a:t>
            </a: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195A37-DF17-9C2D-58C9-94B1AD7C18DD}"/>
              </a:ext>
            </a:extLst>
          </p:cNvPr>
          <p:cNvSpPr txBox="1"/>
          <p:nvPr/>
        </p:nvSpPr>
        <p:spPr>
          <a:xfrm>
            <a:off x="675957" y="2095130"/>
            <a:ext cx="78212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i="0" u="none" strike="noStrike" dirty="0">
                <a:solidFill>
                  <a:srgbClr val="32417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Traffic Sign Classification Using Convolution Neural Network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E33AD9-828C-3D0A-F3C3-6F41E94D9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478" y="174724"/>
            <a:ext cx="3272013" cy="18405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BF420F-5DC4-A3EC-6E78-A5C59486E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589" y="4062207"/>
            <a:ext cx="1653683" cy="17908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347FC6-1413-C348-E4D8-19331CFFC0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8263" y="4200602"/>
            <a:ext cx="1638442" cy="16994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289D0D-96A5-C8E3-5DFE-684517FB62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8493" y="4149844"/>
            <a:ext cx="1767993" cy="16155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C3C653-4832-3B06-4697-DDDB35524C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7199" y="2336127"/>
            <a:ext cx="952583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839041" y="3622506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4085" y="1432559"/>
            <a:ext cx="9134235" cy="5125947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PROGBLEM STATEMENT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TENHNOLOGY UTILIZE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VALUE PROPOSITION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lvl="1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IN" dirty="0"/>
          </a:p>
          <a:p>
            <a:pPr lvl="1">
              <a:lnSpc>
                <a:spcPct val="150000"/>
              </a:lnSpc>
            </a:pPr>
            <a:endParaRPr lang="en-IN" dirty="0"/>
          </a:p>
          <a:p>
            <a:pPr lvl="1">
              <a:lnSpc>
                <a:spcPct val="150000"/>
              </a:lnSpc>
            </a:pPr>
            <a:endParaRPr lang="en-IN" dirty="0"/>
          </a:p>
          <a:p>
            <a:pPr lvl="1">
              <a:lnSpc>
                <a:spcPct val="150000"/>
              </a:lnSpc>
            </a:pP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30567"/>
            <a:ext cx="4275138" cy="847817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Century Schoolbook" panose="02040604050505020304" pitchFamily="18" charset="0"/>
              </a:rPr>
              <a:t>AGENDA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2F7F2-0D7E-38EC-EFA0-A014B6F8A9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2035" y="1778306"/>
            <a:ext cx="1615580" cy="1844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5DCB1F-C9E0-F4C5-56D4-11459BA981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9096" y="356284"/>
            <a:ext cx="1844200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78414" y="2102230"/>
            <a:ext cx="7476083" cy="3607987"/>
          </a:xfrm>
        </p:spPr>
        <p:txBody>
          <a:bodyPr/>
          <a:lstStyle/>
          <a:p>
            <a:r>
              <a:rPr lang="en-US" dirty="0"/>
              <a:t>Automated traffic sign recognition is an important part of a driver assistance system. In this research work, algorithms are developed using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Convolution Neural Network </a:t>
            </a:r>
            <a:r>
              <a:rPr lang="en-US" dirty="0"/>
              <a:t>to recognize traffic signs while the camera is in motion.</a:t>
            </a:r>
          </a:p>
          <a:p>
            <a:r>
              <a:rPr lang="en-US" dirty="0"/>
              <a:t>The work was mainly focused on automatic recognition of warning signs placed in local roads.</a:t>
            </a:r>
          </a:p>
          <a:p>
            <a:pPr>
              <a:lnSpc>
                <a:spcPct val="150000"/>
              </a:lnSpc>
            </a:pP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 STATEMENT</a:t>
            </a:r>
            <a:endParaRPr lang="en-IN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FCBC3C-2458-F6B3-9C29-04116780D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970" y="279027"/>
            <a:ext cx="1714649" cy="17375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A7F626-702F-E41A-CD14-BBC1DD8E8A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81" y="4117475"/>
            <a:ext cx="2581105" cy="24509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3B2F05-C592-DDBA-261C-0D7D0F28F9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6455" y="4117474"/>
            <a:ext cx="2492158" cy="245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1EA3D7-6665-4A1E-AD2A-C7390FB60D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3480" y="2044700"/>
            <a:ext cx="8508111" cy="38100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Deep Learning project, we will build a model for the classification of traffic signs available in the image into many categories using a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network(CNN) and Keras library.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consists of more than 50,000 pictures of various traffic signs(speed limit, crossing, traffic signals, etc.) Around 43 different classes are present in the dataset for image classification</a:t>
            </a:r>
            <a:r>
              <a:rPr lang="en-US" dirty="0"/>
              <a:t>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two separate folders,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and test,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train folder is consists of classes, and every category contains various images.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96F2BA-F421-453B-A355-B10F1225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6237550" cy="6596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 OVERVIEW</a:t>
            </a:r>
            <a:endParaRPr lang="en-IN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AE5EB-BCC3-4A2B-BDA0-76A75723F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675" y="2651052"/>
            <a:ext cx="3810000" cy="381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1697D0-D7F2-4E1C-AFA9-B7F2356F47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8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era of Artificial Intelligence, humans are becoming more dependent on technology. With the enhanced technology, multinational companies like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Google, Tesla, Uber, Ford, Audi, Toyota, Mercedes-Benz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many more are working on automating vehicles. They are trying to make more accurate autonomous or driverless vehicles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USERS?</a:t>
            </a:r>
            <a:endParaRPr lang="en-IN" sz="2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696E4F-B085-7027-230A-C23B38EC7B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895" r="47372"/>
          <a:stretch/>
        </p:blipFill>
        <p:spPr>
          <a:xfrm>
            <a:off x="7868684" y="79900"/>
            <a:ext cx="1248684" cy="1331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36F8A3-B637-D35C-A1EB-2683ACDAD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67" y="5289609"/>
            <a:ext cx="1526936" cy="15683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AC27F9-73FA-7953-65B2-B71F6D506D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7502" y="5289609"/>
            <a:ext cx="1806097" cy="7315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F134E9-FC88-C22A-7C1B-D2FFAF7EC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3043" y="4771403"/>
            <a:ext cx="1729890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5378" y="1063064"/>
            <a:ext cx="7904481" cy="3990023"/>
          </a:xfrm>
        </p:spPr>
        <p:txBody>
          <a:bodyPr>
            <a:no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Concept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Dataset Selection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Console- Google Collab</a:t>
            </a: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5" y="23753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UTILIZE</a:t>
            </a:r>
            <a:endParaRPr lang="en-IN" sz="2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9491B0-E643-77A2-50B7-AEABB772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897" y="144763"/>
            <a:ext cx="1889924" cy="18137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0FA6FF-A32A-9AB9-6A81-015FE0C0D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420" y="2051254"/>
            <a:ext cx="1737511" cy="18060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993F18-F1F1-3960-BF8D-5EEE1C4F1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6847" y="2791491"/>
            <a:ext cx="1653683" cy="18823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4CAB31-4C6D-C206-53AE-F8A3F84023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682" y="4454535"/>
            <a:ext cx="1775614" cy="17222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C729BB-43C0-1566-0B07-1F5D10CC58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7323" y="4454535"/>
            <a:ext cx="3921508" cy="243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35EF13-5896-46EB-BB79-8B43E6222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5820"/>
            <a:ext cx="2692912" cy="3243923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5BC36C-1F46-488C-B66D-4CAF65832F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47777" y="2275031"/>
            <a:ext cx="8438116" cy="363012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dirty="0"/>
              <a:t>Road safety is attracting the attention of many researchers around the world since it is indispensable in protecting human life. 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Amongst these models that have been successful in the field of object detection and image classification are CNN. CNN’s methods are similar to those of traditional supervised learning methods: they receive input images, detect the features of each of them, and then train a classifier on them</a:t>
            </a:r>
          </a:p>
          <a:p>
            <a:pPr algn="just">
              <a:lnSpc>
                <a:spcPct val="160000"/>
              </a:lnSpc>
            </a:pPr>
            <a:endParaRPr lang="en-IN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A740D3-9E07-4502-8069-21C41AD1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00" y="290408"/>
            <a:ext cx="10454444" cy="1356646"/>
          </a:xfrm>
        </p:spPr>
        <p:txBody>
          <a:bodyPr/>
          <a:lstStyle/>
          <a:p>
            <a:br>
              <a:rPr lang="en-US" sz="3600" dirty="0"/>
            </a:b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SOLUTION AND ITS VALUE PROPOSITION</a:t>
            </a:r>
            <a:endParaRPr lang="en-IN" sz="36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4C9E9-1283-4FA5-9E79-FC0B254FD0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3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583BF4-5143-46D8-8653-78CB35A1FF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A5D79D81-53FA-4FDD-A597-C60845F8A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76893"/>
            <a:ext cx="6177280" cy="83099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72B157-BB22-691F-F337-241992BBC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761" y="1143400"/>
            <a:ext cx="5291629" cy="5683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65BCEE-0CAE-9A47-ABBB-D51F7854F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7680" y="60668"/>
            <a:ext cx="2377646" cy="3368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9A61A1-21ED-AACC-625D-71150780D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7680" y="4358263"/>
            <a:ext cx="1661304" cy="17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9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671</TotalTime>
  <Words>480</Words>
  <Application>Microsoft Office PowerPoint</Application>
  <PresentationFormat>Widescreen</PresentationFormat>
  <Paragraphs>46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Century Schoolbook</vt:lpstr>
      <vt:lpstr>Open Sans</vt:lpstr>
      <vt:lpstr>Segoe UI Semilight</vt:lpstr>
      <vt:lpstr>Times New Roman</vt:lpstr>
      <vt:lpstr>Trebuchet MS</vt:lpstr>
      <vt:lpstr>Wingdings</vt:lpstr>
      <vt:lpstr>Wingdings 3</vt:lpstr>
      <vt:lpstr>Facet</vt:lpstr>
      <vt:lpstr>Code Conquers</vt:lpstr>
      <vt:lpstr>PROJECT TITLE: </vt:lpstr>
      <vt:lpstr>AGENDA</vt:lpstr>
      <vt:lpstr>PROBLEM  STATEMENT</vt:lpstr>
      <vt:lpstr>PROJECT  OVERVIEW</vt:lpstr>
      <vt:lpstr>WHO ARE THE END USERS?</vt:lpstr>
      <vt:lpstr>TECHNOLOGY UTILIZE</vt:lpstr>
      <vt:lpstr>  SOLUTION AND ITS VALUE PROPOSITION</vt:lpstr>
      <vt:lpstr>FLOWCHART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sapnakirad2128@outlook.com</cp:lastModifiedBy>
  <cp:revision>72</cp:revision>
  <dcterms:created xsi:type="dcterms:W3CDTF">2021-07-11T13:13:15Z</dcterms:created>
  <dcterms:modified xsi:type="dcterms:W3CDTF">2023-05-21T05:07:00Z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