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5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6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7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8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9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theme/theme10.xml" ContentType="application/vnd.openxmlformats-officedocument.theme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6" r:id="rId5"/>
    <p:sldMasterId id="2147483697" r:id="rId6"/>
    <p:sldMasterId id="2147483699" r:id="rId7"/>
    <p:sldMasterId id="2147483718" r:id="rId8"/>
    <p:sldMasterId id="2147483748" r:id="rId9"/>
    <p:sldMasterId id="2147483764" r:id="rId10"/>
    <p:sldMasterId id="2147483781" r:id="rId11"/>
    <p:sldMasterId id="2147483799" r:id="rId12"/>
    <p:sldMasterId id="2147483813" r:id="rId13"/>
    <p:sldMasterId id="2147483832" r:id="rId14"/>
  </p:sldMasterIdLst>
  <p:notesMasterIdLst>
    <p:notesMasterId r:id="rId32"/>
  </p:notesMasterIdLst>
  <p:sldIdLst>
    <p:sldId id="446" r:id="rId15"/>
    <p:sldId id="2147482026" r:id="rId16"/>
    <p:sldId id="2147326868" r:id="rId17"/>
    <p:sldId id="2147482022" r:id="rId18"/>
    <p:sldId id="2147482024" r:id="rId19"/>
    <p:sldId id="2147469297" r:id="rId20"/>
    <p:sldId id="256" r:id="rId21"/>
    <p:sldId id="2147481897" r:id="rId22"/>
    <p:sldId id="2147481895" r:id="rId23"/>
    <p:sldId id="2147482025" r:id="rId24"/>
    <p:sldId id="2147469319" r:id="rId25"/>
    <p:sldId id="2147481900" r:id="rId26"/>
    <p:sldId id="2147481898" r:id="rId27"/>
    <p:sldId id="2147481901" r:id="rId28"/>
    <p:sldId id="2147481902" r:id="rId29"/>
    <p:sldId id="2147482021" r:id="rId30"/>
    <p:sldId id="294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FBD16B4-B0B3-49E6-898A-96AB410B8237}">
          <p14:sldIdLst>
            <p14:sldId id="446"/>
            <p14:sldId id="2147482026"/>
            <p14:sldId id="2147326868"/>
            <p14:sldId id="2147482022"/>
            <p14:sldId id="2147482024"/>
            <p14:sldId id="2147469297"/>
            <p14:sldId id="256"/>
            <p14:sldId id="2147481897"/>
            <p14:sldId id="2147481895"/>
            <p14:sldId id="2147482025"/>
            <p14:sldId id="2147469319"/>
            <p14:sldId id="2147481900"/>
            <p14:sldId id="2147481898"/>
            <p14:sldId id="2147481901"/>
            <p14:sldId id="2147481902"/>
            <p14:sldId id="2147482021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8CF7F04-D5C4-386F-1F1F-0B3D1FDD1B93}" name="DESMONS Didier" initials="DD" userId="S::didier.desmons@vinci-construction.com::84f10dbb-2a92-4951-b7c0-5a45b7f87919" providerId="AD"/>
  <p188:author id="{19B4276E-A2C6-C52D-41DA-4F4554A5A10D}" name="CHATAGNER Stephanie (Externe)" initials="SC" userId="S::stephanie.chatagner-ext@vc-partner.net::6bce638a-ff22-4fdc-bdcc-a3ede131b393" providerId="AD"/>
  <p188:author id="{C36C0F72-9C5B-943B-96E3-E3EE750F4561}" name="ALLAYA Seifeddine (Externe)" initials="A(" userId="S::seifeddine.allaya-ext@vc-partner.net::f47f4f0b-63fa-4f45-857b-5a1176f01a6f" providerId="AD"/>
  <p188:author id="{1ED63474-F6C4-033E-C8FC-AD97D1F939E0}" name="BRET Pierre" initials="BP" userId="S::pierre.bret@vinci-construction.com::3c262e90-eaeb-4858-8462-9ff6f0ba68c6" providerId="AD"/>
  <p188:author id="{BCBD2DC4-7336-ABE4-044B-53877AF61DFE}" name="VERMONT Olivier" initials="VO" userId="S::olivier.vermont@vinci-construction.com::634f67f3-c7f5-4fef-a3da-f29c37e9e44b" providerId="AD"/>
  <p188:author id="{EAB7B0C9-CB4F-DE3A-A282-92CFE7513109}" name="Thomas MARENCIC" initials="TM" userId="S::thomas.marencic@avanade.com::311041e6-165e-4441-8a6f-ecd1fba92656" providerId="AD"/>
  <p188:author id="{F27054D2-5526-DE38-2589-91083FD1A3B9}" name="COIGNET Alexis" initials="CA" userId="S::alexis.coignet@vinci-construction.com::76ea5e1a-bc88-4802-bf9d-ac1355beb253" providerId="AD"/>
  <p188:author id="{081847EF-17AB-4F4C-895E-4ECF3FDBCD94}" name="VANEENOGE Camille" initials="VC" userId="S::camille.vaneenoge@vinci-construction.com::6e7f4196-225c-4d88-a65f-4b95462c5f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C1AB"/>
    <a:srgbClr val="76CFBD"/>
    <a:srgbClr val="44546A"/>
    <a:srgbClr val="F46F71"/>
    <a:srgbClr val="4BA3C3"/>
    <a:srgbClr val="39B89A"/>
    <a:srgbClr val="F9F9F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9120B-12EE-444D-BC46-FF645045CBE7}" v="1" dt="2025-02-03T09:42:13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microsoft.com/office/2018/10/relationships/authors" Target="authors.xml"/><Relationship Id="rId21" Type="http://schemas.openxmlformats.org/officeDocument/2006/relationships/slide" Target="slides/slide7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MONS Didier" userId="84f10dbb-2a92-4951-b7c0-5a45b7f87919" providerId="ADAL" clId="{396FE89B-BC1A-414B-BB04-ED6F392F5260}"/>
    <pc:docChg chg="custSel modSld">
      <pc:chgData name="DESMONS Didier" userId="84f10dbb-2a92-4951-b7c0-5a45b7f87919" providerId="ADAL" clId="{396FE89B-BC1A-414B-BB04-ED6F392F5260}" dt="2023-12-01T13:33:30.071" v="72" actId="20577"/>
      <pc:docMkLst>
        <pc:docMk/>
      </pc:docMkLst>
      <pc:sldChg chg="addSp delSp modSp mod">
        <pc:chgData name="DESMONS Didier" userId="84f10dbb-2a92-4951-b7c0-5a45b7f87919" providerId="ADAL" clId="{396FE89B-BC1A-414B-BB04-ED6F392F5260}" dt="2023-12-01T13:33:30.071" v="72" actId="20577"/>
        <pc:sldMkLst>
          <pc:docMk/>
          <pc:sldMk cId="3923669353" sldId="2147481882"/>
        </pc:sldMkLst>
      </pc:sldChg>
    </pc:docChg>
  </pc:docChgLst>
  <pc:docChgLst>
    <pc:chgData name="CHATAGNER Stephanie (Externe)" userId="6bce638a-ff22-4fdc-bdcc-a3ede131b393" providerId="ADAL" clId="{8D30D70F-9FA9-4A2C-B107-0FF74321D77A}"/>
    <pc:docChg chg="undo custSel addSld modSld sldOrd modSection">
      <pc:chgData name="CHATAGNER Stephanie (Externe)" userId="6bce638a-ff22-4fdc-bdcc-a3ede131b393" providerId="ADAL" clId="{8D30D70F-9FA9-4A2C-B107-0FF74321D77A}" dt="2023-10-26T11:03:56.517" v="1168"/>
      <pc:docMkLst>
        <pc:docMk/>
      </pc:docMkLst>
      <pc:sldChg chg="modSp mod modNotes">
        <pc:chgData name="CHATAGNER Stephanie (Externe)" userId="6bce638a-ff22-4fdc-bdcc-a3ede131b393" providerId="ADAL" clId="{8D30D70F-9FA9-4A2C-B107-0FF74321D77A}" dt="2023-10-26T10:03:17.653" v="629" actId="790"/>
        <pc:sldMkLst>
          <pc:docMk/>
          <pc:sldMk cId="3767642789" sldId="256"/>
        </pc:sldMkLst>
      </pc:sldChg>
      <pc:sldChg chg="modSp mod modNotes">
        <pc:chgData name="CHATAGNER Stephanie (Externe)" userId="6bce638a-ff22-4fdc-bdcc-a3ede131b393" providerId="ADAL" clId="{8D30D70F-9FA9-4A2C-B107-0FF74321D77A}" dt="2023-10-26T10:03:17.697" v="636" actId="790"/>
        <pc:sldMkLst>
          <pc:docMk/>
          <pc:sldMk cId="4066995589" sldId="2147326868"/>
        </pc:sldMkLst>
      </pc:sldChg>
      <pc:sldChg chg="modSp mod modCm modNotes">
        <pc:chgData name="CHATAGNER Stephanie (Externe)" userId="6bce638a-ff22-4fdc-bdcc-a3ede131b393" providerId="ADAL" clId="{8D30D70F-9FA9-4A2C-B107-0FF74321D77A}" dt="2023-10-26T10:03:17.774" v="661" actId="790"/>
        <pc:sldMkLst>
          <pc:docMk/>
          <pc:sldMk cId="461991279" sldId="2147326869"/>
        </pc:sldMkLst>
      </pc:sldChg>
      <pc:sldChg chg="addSp delSp modSp mod modNotes">
        <pc:chgData name="CHATAGNER Stephanie (Externe)" userId="6bce638a-ff22-4fdc-bdcc-a3ede131b393" providerId="ADAL" clId="{8D30D70F-9FA9-4A2C-B107-0FF74321D77A}" dt="2023-10-26T10:11:04.424" v="971" actId="120"/>
        <pc:sldMkLst>
          <pc:docMk/>
          <pc:sldMk cId="772362737" sldId="2147326870"/>
        </pc:sldMkLst>
      </pc:sldChg>
      <pc:sldChg chg="modSp mod modNotes">
        <pc:chgData name="CHATAGNER Stephanie (Externe)" userId="6bce638a-ff22-4fdc-bdcc-a3ede131b393" providerId="ADAL" clId="{8D30D70F-9FA9-4A2C-B107-0FF74321D77A}" dt="2023-10-26T10:03:17.682" v="632" actId="790"/>
        <pc:sldMkLst>
          <pc:docMk/>
          <pc:sldMk cId="2542066186" sldId="2147326872"/>
        </pc:sldMkLst>
      </pc:sldChg>
      <pc:sldChg chg="modSp mod modNotes">
        <pc:chgData name="CHATAGNER Stephanie (Externe)" userId="6bce638a-ff22-4fdc-bdcc-a3ede131b393" providerId="ADAL" clId="{8D30D70F-9FA9-4A2C-B107-0FF74321D77A}" dt="2023-10-26T10:28:41.032" v="1118" actId="1035"/>
        <pc:sldMkLst>
          <pc:docMk/>
          <pc:sldMk cId="1428386873" sldId="2147326874"/>
        </pc:sldMkLst>
      </pc:sldChg>
      <pc:sldChg chg="addSp modSp mod modNotes">
        <pc:chgData name="CHATAGNER Stephanie (Externe)" userId="6bce638a-ff22-4fdc-bdcc-a3ede131b393" providerId="ADAL" clId="{8D30D70F-9FA9-4A2C-B107-0FF74321D77A}" dt="2023-10-26T10:16:15.719" v="1087" actId="20577"/>
        <pc:sldMkLst>
          <pc:docMk/>
          <pc:sldMk cId="2450378302" sldId="2147326877"/>
        </pc:sldMkLst>
      </pc:sldChg>
      <pc:sldChg chg="modSp mod modNotes">
        <pc:chgData name="CHATAGNER Stephanie (Externe)" userId="6bce638a-ff22-4fdc-bdcc-a3ede131b393" providerId="ADAL" clId="{8D30D70F-9FA9-4A2C-B107-0FF74321D77A}" dt="2023-10-26T10:03:18.179" v="858" actId="790"/>
        <pc:sldMkLst>
          <pc:docMk/>
          <pc:sldMk cId="743514494" sldId="2147326878"/>
        </pc:sldMkLst>
      </pc:sldChg>
      <pc:sldChg chg="addSp delSp modSp add mod ord modShow modNotes">
        <pc:chgData name="CHATAGNER Stephanie (Externe)" userId="6bce638a-ff22-4fdc-bdcc-a3ede131b393" providerId="ADAL" clId="{8D30D70F-9FA9-4A2C-B107-0FF74321D77A}" dt="2023-10-26T11:03:56.517" v="1168"/>
        <pc:sldMkLst>
          <pc:docMk/>
          <pc:sldMk cId="1474165784" sldId="2147326880"/>
        </pc:sldMkLst>
      </pc:sldChg>
      <pc:sldChg chg="add">
        <pc:chgData name="CHATAGNER Stephanie (Externe)" userId="6bce638a-ff22-4fdc-bdcc-a3ede131b393" providerId="ADAL" clId="{8D30D70F-9FA9-4A2C-B107-0FF74321D77A}" dt="2023-10-26T10:16:57.987" v="1088"/>
        <pc:sldMkLst>
          <pc:docMk/>
          <pc:sldMk cId="1961894061" sldId="2147326881"/>
        </pc:sldMkLst>
      </pc:sldChg>
    </pc:docChg>
  </pc:docChgLst>
  <pc:docChgLst>
    <pc:chgData name="COIGNET Alexis" userId="76ea5e1a-bc88-4802-bf9d-ac1355beb253" providerId="ADAL" clId="{B8AA2594-32EB-4FDA-9CE3-F1A400004FF4}"/>
    <pc:docChg chg="undo custSel addSld delSld modSld modSection">
      <pc:chgData name="COIGNET Alexis" userId="76ea5e1a-bc88-4802-bf9d-ac1355beb253" providerId="ADAL" clId="{B8AA2594-32EB-4FDA-9CE3-F1A400004FF4}" dt="2024-08-09T13:39:30.601" v="1837"/>
      <pc:docMkLst>
        <pc:docMk/>
      </pc:docMkLst>
      <pc:sldChg chg="addSp modSp add del modTransition delTag modNotes">
        <pc:chgData name="COIGNET Alexis" userId="76ea5e1a-bc88-4802-bf9d-ac1355beb253" providerId="ADAL" clId="{B8AA2594-32EB-4FDA-9CE3-F1A400004FF4}" dt="2024-05-14T13:29:59.062" v="1182" actId="47"/>
        <pc:sldMkLst>
          <pc:docMk/>
          <pc:sldMk cId="3337729883" sldId="2737"/>
        </pc:sldMkLst>
      </pc:sldChg>
      <pc:sldChg chg="addSp delSp modSp mod">
        <pc:chgData name="COIGNET Alexis" userId="76ea5e1a-bc88-4802-bf9d-ac1355beb253" providerId="ADAL" clId="{B8AA2594-32EB-4FDA-9CE3-F1A400004FF4}" dt="2024-03-12T16:33:44.811" v="866" actId="20577"/>
        <pc:sldMkLst>
          <pc:docMk/>
          <pc:sldMk cId="2167895240" sldId="2147469297"/>
        </pc:sldMkLst>
      </pc:sldChg>
      <pc:sldChg chg="modSp mod">
        <pc:chgData name="COIGNET Alexis" userId="76ea5e1a-bc88-4802-bf9d-ac1355beb253" providerId="ADAL" clId="{B8AA2594-32EB-4FDA-9CE3-F1A400004FF4}" dt="2024-02-12T10:14:56.463" v="35" actId="20577"/>
        <pc:sldMkLst>
          <pc:docMk/>
          <pc:sldMk cId="985411531" sldId="2147469300"/>
        </pc:sldMkLst>
      </pc:sldChg>
      <pc:sldChg chg="addSp delSp modSp add mod">
        <pc:chgData name="COIGNET Alexis" userId="76ea5e1a-bc88-4802-bf9d-ac1355beb253" providerId="ADAL" clId="{B8AA2594-32EB-4FDA-9CE3-F1A400004FF4}" dt="2024-02-12T16:21:29.112" v="353" actId="1076"/>
        <pc:sldMkLst>
          <pc:docMk/>
          <pc:sldMk cId="1778109794" sldId="2147469306"/>
        </pc:sldMkLst>
      </pc:sldChg>
      <pc:sldChg chg="addSp delSp modSp add mod">
        <pc:chgData name="COIGNET Alexis" userId="76ea5e1a-bc88-4802-bf9d-ac1355beb253" providerId="ADAL" clId="{B8AA2594-32EB-4FDA-9CE3-F1A400004FF4}" dt="2024-02-22T16:30:47.396" v="783"/>
        <pc:sldMkLst>
          <pc:docMk/>
          <pc:sldMk cId="3923729597" sldId="2147469307"/>
        </pc:sldMkLst>
      </pc:sldChg>
      <pc:sldChg chg="delSp add mod">
        <pc:chgData name="COIGNET Alexis" userId="76ea5e1a-bc88-4802-bf9d-ac1355beb253" providerId="ADAL" clId="{B8AA2594-32EB-4FDA-9CE3-F1A400004FF4}" dt="2024-02-23T08:55:52.145" v="785" actId="478"/>
        <pc:sldMkLst>
          <pc:docMk/>
          <pc:sldMk cId="1500406063" sldId="2147469308"/>
        </pc:sldMkLst>
      </pc:sldChg>
      <pc:sldChg chg="addSp modSp new mod">
        <pc:chgData name="COIGNET Alexis" userId="76ea5e1a-bc88-4802-bf9d-ac1355beb253" providerId="ADAL" clId="{B8AA2594-32EB-4FDA-9CE3-F1A400004FF4}" dt="2024-02-23T16:44:58.754" v="797"/>
        <pc:sldMkLst>
          <pc:docMk/>
          <pc:sldMk cId="3632527784" sldId="2147469309"/>
        </pc:sldMkLst>
      </pc:sldChg>
      <pc:sldChg chg="modSp mod">
        <pc:chgData name="COIGNET Alexis" userId="76ea5e1a-bc88-4802-bf9d-ac1355beb253" providerId="ADAL" clId="{B8AA2594-32EB-4FDA-9CE3-F1A400004FF4}" dt="2024-03-18T09:54:10.305" v="869" actId="115"/>
        <pc:sldMkLst>
          <pc:docMk/>
          <pc:sldMk cId="699575700" sldId="2147469313"/>
        </pc:sldMkLst>
      </pc:sldChg>
      <pc:sldChg chg="modSp mod">
        <pc:chgData name="COIGNET Alexis" userId="76ea5e1a-bc88-4802-bf9d-ac1355beb253" providerId="ADAL" clId="{B8AA2594-32EB-4FDA-9CE3-F1A400004FF4}" dt="2024-03-18T10:12:46.740" v="871" actId="1076"/>
        <pc:sldMkLst>
          <pc:docMk/>
          <pc:sldMk cId="2932495440" sldId="2147469314"/>
        </pc:sldMkLst>
      </pc:sldChg>
      <pc:sldChg chg="delSp modSp mod modCm">
        <pc:chgData name="COIGNET Alexis" userId="76ea5e1a-bc88-4802-bf9d-ac1355beb253" providerId="ADAL" clId="{B8AA2594-32EB-4FDA-9CE3-F1A400004FF4}" dt="2024-08-08T15:35:20.489" v="1797"/>
        <pc:sldMkLst>
          <pc:docMk/>
          <pc:sldMk cId="1886884653" sldId="214746931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OIGNET Alexis" userId="76ea5e1a-bc88-4802-bf9d-ac1355beb253" providerId="ADAL" clId="{B8AA2594-32EB-4FDA-9CE3-F1A400004FF4}" dt="2024-08-08T15:35:20.489" v="1797"/>
              <pc2:cmMkLst xmlns:pc2="http://schemas.microsoft.com/office/powerpoint/2019/9/main/command">
                <pc:docMk/>
                <pc:sldMk cId="1886884653" sldId="2147469319"/>
                <pc2:cmMk id="{4CAAD9AF-F7B7-4DA5-B697-5E4FEE2628DD}"/>
              </pc2:cmMkLst>
              <pc226:cmRplyChg chg="add">
                <pc226:chgData name="COIGNET Alexis" userId="76ea5e1a-bc88-4802-bf9d-ac1355beb253" providerId="ADAL" clId="{B8AA2594-32EB-4FDA-9CE3-F1A400004FF4}" dt="2024-08-08T15:35:20.489" v="1797"/>
                <pc2:cmRplyMkLst xmlns:pc2="http://schemas.microsoft.com/office/powerpoint/2019/9/main/command">
                  <pc:docMk/>
                  <pc:sldMk cId="1886884653" sldId="2147469319"/>
                  <pc2:cmMk id="{4CAAD9AF-F7B7-4DA5-B697-5E4FEE2628DD}"/>
                  <pc2:cmRplyMk id="{410F1F8F-7681-4C7F-AFCF-E7325CDD83A6}"/>
                </pc2:cmRplyMkLst>
              </pc226:cmRplyChg>
            </pc226:cmChg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59:21.539" v="1727"/>
              <pc2:cmMkLst xmlns:pc2="http://schemas.microsoft.com/office/powerpoint/2019/9/main/command">
                <pc:docMk/>
                <pc:sldMk cId="1886884653" sldId="2147469319"/>
                <pc2:cmMk id="{C6E287C6-9258-4BE8-B5AA-8A448343A034}"/>
              </pc2:cmMkLst>
            </pc226:cmChg>
          </p:ext>
        </pc:extLst>
      </pc:sldChg>
      <pc:sldChg chg="addSp delSp modSp mod">
        <pc:chgData name="COIGNET Alexis" userId="76ea5e1a-bc88-4802-bf9d-ac1355beb253" providerId="ADAL" clId="{B8AA2594-32EB-4FDA-9CE3-F1A400004FF4}" dt="2024-08-05T12:10:48.270" v="1771" actId="1035"/>
        <pc:sldMkLst>
          <pc:docMk/>
          <pc:sldMk cId="273580847" sldId="2147481895"/>
        </pc:sldMkLst>
      </pc:sldChg>
      <pc:sldChg chg="addSp delSp modSp mod">
        <pc:chgData name="COIGNET Alexis" userId="76ea5e1a-bc88-4802-bf9d-ac1355beb253" providerId="ADAL" clId="{B8AA2594-32EB-4FDA-9CE3-F1A400004FF4}" dt="2024-07-09T17:01:14.614" v="1742"/>
        <pc:sldMkLst>
          <pc:docMk/>
          <pc:sldMk cId="1672412802" sldId="2147481897"/>
        </pc:sldMkLst>
      </pc:sldChg>
      <pc:sldChg chg="addSp delSp modSp mod modCm">
        <pc:chgData name="COIGNET Alexis" userId="76ea5e1a-bc88-4802-bf9d-ac1355beb253" providerId="ADAL" clId="{B8AA2594-32EB-4FDA-9CE3-F1A400004FF4}" dt="2024-07-09T16:26:35.898" v="1689"/>
        <pc:sldMkLst>
          <pc:docMk/>
          <pc:sldMk cId="3394556502" sldId="214748189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26:24.069" v="1688"/>
              <pc2:cmMkLst xmlns:pc2="http://schemas.microsoft.com/office/powerpoint/2019/9/main/command">
                <pc:docMk/>
                <pc:sldMk cId="3394556502" sldId="2147481898"/>
                <pc2:cmMk id="{CC979332-DA5D-4645-A334-A7588A73C180}"/>
              </pc2:cmMkLst>
            </pc226:cmChg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22:40.946" v="1679"/>
              <pc2:cmMkLst xmlns:pc2="http://schemas.microsoft.com/office/powerpoint/2019/9/main/command">
                <pc:docMk/>
                <pc:sldMk cId="3394556502" sldId="2147481898"/>
                <pc2:cmMk id="{F6D2AE74-A54A-4A44-B716-6F0A0E213348}"/>
              </pc2:cmMkLst>
            </pc226:cmChg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26:35.898" v="1689"/>
              <pc2:cmMkLst xmlns:pc2="http://schemas.microsoft.com/office/powerpoint/2019/9/main/command">
                <pc:docMk/>
                <pc:sldMk cId="3394556502" sldId="2147481898"/>
                <pc2:cmMk id="{D679E276-1065-47C0-AB0A-636784AA77B5}"/>
              </pc2:cmMkLst>
            </pc226:cmChg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22:53.788" v="1680"/>
              <pc2:cmMkLst xmlns:pc2="http://schemas.microsoft.com/office/powerpoint/2019/9/main/command">
                <pc:docMk/>
                <pc:sldMk cId="3394556502" sldId="2147481898"/>
                <pc2:cmMk id="{D066E1A1-1A3F-4361-BB57-730F5751E11D}"/>
              </pc2:cmMkLst>
            </pc226:cmChg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25:01.350" v="1681"/>
              <pc2:cmMkLst xmlns:pc2="http://schemas.microsoft.com/office/powerpoint/2019/9/main/command">
                <pc:docMk/>
                <pc:sldMk cId="3394556502" sldId="2147481898"/>
                <pc2:cmMk id="{BF20C5D1-503C-43F9-987A-3374E07C3B4E}"/>
              </pc2:cmMkLst>
            </pc226:cmChg>
          </p:ext>
        </pc:extLst>
      </pc:sldChg>
      <pc:sldChg chg="addSp delSp modSp mod modCm">
        <pc:chgData name="COIGNET Alexis" userId="76ea5e1a-bc88-4802-bf9d-ac1355beb253" providerId="ADAL" clId="{B8AA2594-32EB-4FDA-9CE3-F1A400004FF4}" dt="2024-07-03T15:24:51.036" v="1617"/>
        <pc:sldMkLst>
          <pc:docMk/>
          <pc:sldMk cId="3241523132" sldId="214748189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3T15:24:51.036" v="1617"/>
              <pc2:cmMkLst xmlns:pc2="http://schemas.microsoft.com/office/powerpoint/2019/9/main/command">
                <pc:docMk/>
                <pc:sldMk cId="3241523132" sldId="2147481899"/>
                <pc2:cmMk id="{3251FCF3-30E0-4E9D-9F1A-D376DBF1C055}"/>
              </pc2:cmMkLst>
            </pc226:cmChg>
          </p:ext>
        </pc:extLst>
      </pc:sldChg>
      <pc:sldChg chg="delSp mod modCm">
        <pc:chgData name="COIGNET Alexis" userId="76ea5e1a-bc88-4802-bf9d-ac1355beb253" providerId="ADAL" clId="{B8AA2594-32EB-4FDA-9CE3-F1A400004FF4}" dt="2024-07-09T16:18:38.706" v="1663"/>
        <pc:sldMkLst>
          <pc:docMk/>
          <pc:sldMk cId="74587210" sldId="214748190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18:38.706" v="1663"/>
              <pc2:cmMkLst xmlns:pc2="http://schemas.microsoft.com/office/powerpoint/2019/9/main/command">
                <pc:docMk/>
                <pc:sldMk cId="74587210" sldId="2147481900"/>
                <pc2:cmMk id="{DABDBE72-3EF8-4DBD-BF1E-BD045A426A5F}"/>
              </pc2:cmMkLst>
            </pc226:cmChg>
          </p:ext>
        </pc:extLst>
      </pc:sldChg>
      <pc:sldChg chg="modSp mod modCm">
        <pc:chgData name="COIGNET Alexis" userId="76ea5e1a-bc88-4802-bf9d-ac1355beb253" providerId="ADAL" clId="{B8AA2594-32EB-4FDA-9CE3-F1A400004FF4}" dt="2024-07-09T16:31:11.322" v="1706"/>
        <pc:sldMkLst>
          <pc:docMk/>
          <pc:sldMk cId="2374317395" sldId="214748190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31:11.322" v="1706"/>
              <pc2:cmMkLst xmlns:pc2="http://schemas.microsoft.com/office/powerpoint/2019/9/main/command">
                <pc:docMk/>
                <pc:sldMk cId="2374317395" sldId="2147481901"/>
                <pc2:cmMk id="{33D81FC3-CE44-4A31-B000-502604209990}"/>
              </pc2:cmMkLst>
            </pc226:cmChg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28:23.409" v="1691"/>
              <pc2:cmMkLst xmlns:pc2="http://schemas.microsoft.com/office/powerpoint/2019/9/main/command">
                <pc:docMk/>
                <pc:sldMk cId="2374317395" sldId="2147481901"/>
                <pc2:cmMk id="{4EDC76C7-030B-41B3-A26F-15E5A0120B7C}"/>
              </pc2:cmMkLst>
            </pc226:cmChg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26:49.832" v="1690"/>
              <pc2:cmMkLst xmlns:pc2="http://schemas.microsoft.com/office/powerpoint/2019/9/main/command">
                <pc:docMk/>
                <pc:sldMk cId="2374317395" sldId="2147481901"/>
                <pc2:cmMk id="{5C6D17D1-15F1-4371-B5C9-3677F3C1B565}"/>
              </pc2:cmMkLst>
            </pc226:cmChg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3T15:22:19.983" v="1610" actId="20577"/>
              <pc2:cmMkLst xmlns:pc2="http://schemas.microsoft.com/office/powerpoint/2019/9/main/command">
                <pc:docMk/>
                <pc:sldMk cId="2374317395" sldId="2147481901"/>
                <pc2:cmMk id="{EAEB49E0-4D39-455B-A92C-EEDE23F6F533}"/>
              </pc2:cmMkLst>
            </pc226:cmChg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3T15:17:21.573" v="1576" actId="20577"/>
              <pc2:cmMkLst xmlns:pc2="http://schemas.microsoft.com/office/powerpoint/2019/9/main/command">
                <pc:docMk/>
                <pc:sldMk cId="2374317395" sldId="2147481901"/>
                <pc2:cmMk id="{5E3237E2-7612-4B81-ADB7-79FA616FA551}"/>
              </pc2:cmMkLst>
            </pc226:cmChg>
          </p:ext>
        </pc:extLst>
      </pc:sldChg>
      <pc:sldChg chg="addSp delSp modSp mod modCm">
        <pc:chgData name="COIGNET Alexis" userId="76ea5e1a-bc88-4802-bf9d-ac1355beb253" providerId="ADAL" clId="{B8AA2594-32EB-4FDA-9CE3-F1A400004FF4}" dt="2024-08-09T13:39:30.601" v="1837"/>
        <pc:sldMkLst>
          <pc:docMk/>
          <pc:sldMk cId="4117322965" sldId="21474819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OIGNET Alexis" userId="76ea5e1a-bc88-4802-bf9d-ac1355beb253" providerId="ADAL" clId="{B8AA2594-32EB-4FDA-9CE3-F1A400004FF4}" dt="2024-07-09T16:39:59.609" v="1709"/>
              <pc2:cmMkLst xmlns:pc2="http://schemas.microsoft.com/office/powerpoint/2019/9/main/command">
                <pc:docMk/>
                <pc:sldMk cId="4117322965" sldId="2147481902"/>
                <pc2:cmMk id="{73F1CEA9-1C30-4656-B00B-9C13251B2DC2}"/>
              </pc2:cmMkLst>
            </pc226:cmChg>
            <pc226:cmChg xmlns:pc226="http://schemas.microsoft.com/office/powerpoint/2022/06/main/command" chg="">
              <pc226:chgData name="COIGNET Alexis" userId="76ea5e1a-bc88-4802-bf9d-ac1355beb253" providerId="ADAL" clId="{B8AA2594-32EB-4FDA-9CE3-F1A400004FF4}" dt="2024-08-09T13:39:30.601" v="1837"/>
              <pc2:cmMkLst xmlns:pc2="http://schemas.microsoft.com/office/powerpoint/2019/9/main/command">
                <pc:docMk/>
                <pc:sldMk cId="4117322965" sldId="2147481902"/>
                <pc2:cmMk id="{44756AD3-D9B0-4A16-81EC-CD59312F7FCE}"/>
              </pc2:cmMkLst>
              <pc226:cmRplyChg chg="add">
                <pc226:chgData name="COIGNET Alexis" userId="76ea5e1a-bc88-4802-bf9d-ac1355beb253" providerId="ADAL" clId="{B8AA2594-32EB-4FDA-9CE3-F1A400004FF4}" dt="2024-08-09T13:39:30.601" v="1837"/>
                <pc2:cmRplyMkLst xmlns:pc2="http://schemas.microsoft.com/office/powerpoint/2019/9/main/command">
                  <pc:docMk/>
                  <pc:sldMk cId="4117322965" sldId="2147481902"/>
                  <pc2:cmMk id="{44756AD3-D9B0-4A16-81EC-CD59312F7FCE}"/>
                  <pc2:cmRplyMk id="{E7D3B849-8DF6-40B7-B6F8-16C9052B1E25}"/>
                </pc2:cmRplyMkLst>
              </pc226:cmRplyChg>
            </pc226:cmChg>
          </p:ext>
        </pc:extLst>
      </pc:sldChg>
      <pc:sldChg chg="del">
        <pc:chgData name="COIGNET Alexis" userId="76ea5e1a-bc88-4802-bf9d-ac1355beb253" providerId="ADAL" clId="{B8AA2594-32EB-4FDA-9CE3-F1A400004FF4}" dt="2024-05-14T13:29:57.099" v="1181" actId="47"/>
        <pc:sldMkLst>
          <pc:docMk/>
          <pc:sldMk cId="918603010" sldId="2147481903"/>
        </pc:sldMkLst>
      </pc:sldChg>
      <pc:sldChg chg="modSp mod modCm">
        <pc:chgData name="COIGNET Alexis" userId="76ea5e1a-bc88-4802-bf9d-ac1355beb253" providerId="ADAL" clId="{B8AA2594-32EB-4FDA-9CE3-F1A400004FF4}" dt="2024-08-08T15:29:59.305" v="1796"/>
        <pc:sldMkLst>
          <pc:docMk/>
          <pc:sldMk cId="957173982" sldId="214748190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OIGNET Alexis" userId="76ea5e1a-bc88-4802-bf9d-ac1355beb253" providerId="ADAL" clId="{B8AA2594-32EB-4FDA-9CE3-F1A400004FF4}" dt="2024-08-08T15:29:51.509" v="1795"/>
              <pc2:cmMkLst xmlns:pc2="http://schemas.microsoft.com/office/powerpoint/2019/9/main/command">
                <pc:docMk/>
                <pc:sldMk cId="957173982" sldId="2147481904"/>
                <pc2:cmMk id="{1C797E55-12AF-4E17-9DE9-AE8B9C73F6B9}"/>
              </pc2:cmMkLst>
              <pc226:cmRplyChg chg="add">
                <pc226:chgData name="COIGNET Alexis" userId="76ea5e1a-bc88-4802-bf9d-ac1355beb253" providerId="ADAL" clId="{B8AA2594-32EB-4FDA-9CE3-F1A400004FF4}" dt="2024-08-08T15:29:51.509" v="1795"/>
                <pc2:cmRplyMkLst xmlns:pc2="http://schemas.microsoft.com/office/powerpoint/2019/9/main/command">
                  <pc:docMk/>
                  <pc:sldMk cId="957173982" sldId="2147481904"/>
                  <pc2:cmMk id="{1C797E55-12AF-4E17-9DE9-AE8B9C73F6B9}"/>
                  <pc2:cmRplyMk id="{EB2D6956-3F6D-4DBB-80AF-99A82CF0F7CC}"/>
                </pc2:cmRplyMkLst>
              </pc226:cmRplyChg>
            </pc226:cmChg>
            <pc226:cmChg xmlns:pc226="http://schemas.microsoft.com/office/powerpoint/2022/06/main/command" chg="">
              <pc226:chgData name="COIGNET Alexis" userId="76ea5e1a-bc88-4802-bf9d-ac1355beb253" providerId="ADAL" clId="{B8AA2594-32EB-4FDA-9CE3-F1A400004FF4}" dt="2024-08-08T15:29:59.305" v="1796"/>
              <pc2:cmMkLst xmlns:pc2="http://schemas.microsoft.com/office/powerpoint/2019/9/main/command">
                <pc:docMk/>
                <pc:sldMk cId="957173982" sldId="2147481904"/>
                <pc2:cmMk id="{F70163EC-C157-4DCB-AA6F-1AC4A317A9EB}"/>
              </pc2:cmMkLst>
              <pc226:cmRplyChg chg="add">
                <pc226:chgData name="COIGNET Alexis" userId="76ea5e1a-bc88-4802-bf9d-ac1355beb253" providerId="ADAL" clId="{B8AA2594-32EB-4FDA-9CE3-F1A400004FF4}" dt="2024-08-08T15:29:59.305" v="1796"/>
                <pc2:cmRplyMkLst xmlns:pc2="http://schemas.microsoft.com/office/powerpoint/2019/9/main/command">
                  <pc:docMk/>
                  <pc:sldMk cId="957173982" sldId="2147481904"/>
                  <pc2:cmMk id="{F70163EC-C157-4DCB-AA6F-1AC4A317A9EB}"/>
                  <pc2:cmRplyMk id="{5F0DD60A-85C5-4598-8CFF-86BE4E342CAC}"/>
                </pc2:cmRplyMkLst>
              </pc226:cmRplyChg>
            </pc226:cmChg>
          </p:ext>
        </pc:extLst>
      </pc:sldChg>
      <pc:sldChg chg="addSp delSp modSp add mod modCm">
        <pc:chgData name="COIGNET Alexis" userId="76ea5e1a-bc88-4802-bf9d-ac1355beb253" providerId="ADAL" clId="{B8AA2594-32EB-4FDA-9CE3-F1A400004FF4}" dt="2024-05-14T13:32:00.341" v="1266"/>
        <pc:sldMkLst>
          <pc:docMk/>
          <pc:sldMk cId="4143073523" sldId="214748190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COIGNET Alexis" userId="76ea5e1a-bc88-4802-bf9d-ac1355beb253" providerId="ADAL" clId="{B8AA2594-32EB-4FDA-9CE3-F1A400004FF4}" dt="2024-05-14T13:32:00.341" v="1266"/>
              <pc2:cmMkLst xmlns:pc2="http://schemas.microsoft.com/office/powerpoint/2019/9/main/command">
                <pc:docMk/>
                <pc:sldMk cId="4143073523" sldId="2147481906"/>
                <pc2:cmMk id="{63129501-AF1B-4F73-A395-D460C850AC39}"/>
              </pc2:cmMkLst>
              <pc226:cmRplyChg chg="add">
                <pc226:chgData name="COIGNET Alexis" userId="76ea5e1a-bc88-4802-bf9d-ac1355beb253" providerId="ADAL" clId="{B8AA2594-32EB-4FDA-9CE3-F1A400004FF4}" dt="2024-05-14T13:32:00.341" v="1266"/>
                <pc2:cmRplyMkLst xmlns:pc2="http://schemas.microsoft.com/office/powerpoint/2019/9/main/command">
                  <pc:docMk/>
                  <pc:sldMk cId="4143073523" sldId="2147481906"/>
                  <pc2:cmMk id="{63129501-AF1B-4F73-A395-D460C850AC39}"/>
                  <pc2:cmRplyMk id="{9613FF48-B225-4767-B807-C5FE9A232E3D}"/>
                </pc2:cmRplyMkLst>
              </pc226:cmRplyChg>
            </pc226:cmChg>
          </p:ext>
        </pc:extLst>
      </pc:sldChg>
      <pc:sldMasterChg chg="delSldLayout">
        <pc:chgData name="COIGNET Alexis" userId="76ea5e1a-bc88-4802-bf9d-ac1355beb253" providerId="ADAL" clId="{B8AA2594-32EB-4FDA-9CE3-F1A400004FF4}" dt="2024-05-14T12:49:56.684" v="882" actId="2696"/>
        <pc:sldMasterMkLst>
          <pc:docMk/>
          <pc:sldMasterMk cId="1944054252" sldId="2147483717"/>
        </pc:sldMasterMkLst>
        <pc:sldLayoutChg chg="del">
          <pc:chgData name="COIGNET Alexis" userId="76ea5e1a-bc88-4802-bf9d-ac1355beb253" providerId="ADAL" clId="{B8AA2594-32EB-4FDA-9CE3-F1A400004FF4}" dt="2024-05-14T12:49:56.684" v="882" actId="2696"/>
          <pc:sldLayoutMkLst>
            <pc:docMk/>
            <pc:sldMasterMk cId="1944054252" sldId="2147483717"/>
            <pc:sldLayoutMk cId="2106528572" sldId="2147483717"/>
          </pc:sldLayoutMkLst>
        </pc:sldLayoutChg>
      </pc:sldMasterChg>
    </pc:docChg>
  </pc:docChgLst>
  <pc:docChgLst>
    <pc:chgData name="PERSOZ Christophe" userId="3d528581-6bb6-4b37-8a8c-d9671d7b7875" providerId="ADAL" clId="{F8A53DB0-5875-41D5-B020-0A18FCCA9EE1}"/>
    <pc:docChg chg="undo redo custSel addSld delSld modSld modSection">
      <pc:chgData name="PERSOZ Christophe" userId="3d528581-6bb6-4b37-8a8c-d9671d7b7875" providerId="ADAL" clId="{F8A53DB0-5875-41D5-B020-0A18FCCA9EE1}" dt="2023-12-01T13:07:09.065" v="1179" actId="20577"/>
      <pc:docMkLst>
        <pc:docMk/>
      </pc:docMkLst>
      <pc:sldChg chg="del">
        <pc:chgData name="PERSOZ Christophe" userId="3d528581-6bb6-4b37-8a8c-d9671d7b7875" providerId="ADAL" clId="{F8A53DB0-5875-41D5-B020-0A18FCCA9EE1}" dt="2023-11-27T13:58:26.053" v="654" actId="2696"/>
        <pc:sldMkLst>
          <pc:docMk/>
          <pc:sldMk cId="3767642789" sldId="256"/>
        </pc:sldMkLst>
      </pc:sldChg>
      <pc:sldChg chg="delSp modSp add mod">
        <pc:chgData name="PERSOZ Christophe" userId="3d528581-6bb6-4b37-8a8c-d9671d7b7875" providerId="ADAL" clId="{F8A53DB0-5875-41D5-B020-0A18FCCA9EE1}" dt="2023-12-01T12:50:34.445" v="1036" actId="20577"/>
        <pc:sldMkLst>
          <pc:docMk/>
          <pc:sldMk cId="1716985175" sldId="2147326867"/>
        </pc:sldMkLst>
      </pc:sldChg>
      <pc:sldChg chg="modSp mod">
        <pc:chgData name="PERSOZ Christophe" userId="3d528581-6bb6-4b37-8a8c-d9671d7b7875" providerId="ADAL" clId="{F8A53DB0-5875-41D5-B020-0A18FCCA9EE1}" dt="2023-12-01T12:51:25.351" v="1045" actId="20577"/>
        <pc:sldMkLst>
          <pc:docMk/>
          <pc:sldMk cId="461991279" sldId="2147326869"/>
        </pc:sldMkLst>
      </pc:sldChg>
      <pc:sldChg chg="addSp modSp mod">
        <pc:chgData name="PERSOZ Christophe" userId="3d528581-6bb6-4b37-8a8c-d9671d7b7875" providerId="ADAL" clId="{F8A53DB0-5875-41D5-B020-0A18FCCA9EE1}" dt="2023-11-27T14:17:51.152" v="1021" actId="5793"/>
        <pc:sldMkLst>
          <pc:docMk/>
          <pc:sldMk cId="1428386873" sldId="2147326874"/>
        </pc:sldMkLst>
      </pc:sldChg>
      <pc:sldChg chg="addSp modSp mod">
        <pc:chgData name="PERSOZ Christophe" userId="3d528581-6bb6-4b37-8a8c-d9671d7b7875" providerId="ADAL" clId="{F8A53DB0-5875-41D5-B020-0A18FCCA9EE1}" dt="2023-11-27T14:12:43.674" v="894" actId="5793"/>
        <pc:sldMkLst>
          <pc:docMk/>
          <pc:sldMk cId="2450378302" sldId="2147326877"/>
        </pc:sldMkLst>
      </pc:sldChg>
      <pc:sldChg chg="del">
        <pc:chgData name="PERSOZ Christophe" userId="3d528581-6bb6-4b37-8a8c-d9671d7b7875" providerId="ADAL" clId="{F8A53DB0-5875-41D5-B020-0A18FCCA9EE1}" dt="2023-11-26T08:10:44.657" v="371" actId="2696"/>
        <pc:sldMkLst>
          <pc:docMk/>
          <pc:sldMk cId="743514494" sldId="2147326878"/>
        </pc:sldMkLst>
      </pc:sldChg>
      <pc:sldChg chg="del">
        <pc:chgData name="PERSOZ Christophe" userId="3d528581-6bb6-4b37-8a8c-d9671d7b7875" providerId="ADAL" clId="{F8A53DB0-5875-41D5-B020-0A18FCCA9EE1}" dt="2023-11-26T08:10:44.657" v="371" actId="2696"/>
        <pc:sldMkLst>
          <pc:docMk/>
          <pc:sldMk cId="1474165784" sldId="2147326880"/>
        </pc:sldMkLst>
      </pc:sldChg>
      <pc:sldChg chg="del">
        <pc:chgData name="PERSOZ Christophe" userId="3d528581-6bb6-4b37-8a8c-d9671d7b7875" providerId="ADAL" clId="{F8A53DB0-5875-41D5-B020-0A18FCCA9EE1}" dt="2023-11-26T08:10:44.657" v="371" actId="2696"/>
        <pc:sldMkLst>
          <pc:docMk/>
          <pc:sldMk cId="1961894061" sldId="2147326881"/>
        </pc:sldMkLst>
      </pc:sldChg>
      <pc:sldChg chg="modSp mod">
        <pc:chgData name="PERSOZ Christophe" userId="3d528581-6bb6-4b37-8a8c-d9671d7b7875" providerId="ADAL" clId="{F8A53DB0-5875-41D5-B020-0A18FCCA9EE1}" dt="2023-12-01T13:07:09.065" v="1179" actId="20577"/>
        <pc:sldMkLst>
          <pc:docMk/>
          <pc:sldMk cId="1704094911" sldId="2147326883"/>
        </pc:sldMkLst>
      </pc:sldChg>
      <pc:sldChg chg="addSp delSp modSp add mod">
        <pc:chgData name="PERSOZ Christophe" userId="3d528581-6bb6-4b37-8a8c-d9671d7b7875" providerId="ADAL" clId="{F8A53DB0-5875-41D5-B020-0A18FCCA9EE1}" dt="2023-12-01T12:57:52.935" v="1048" actId="14100"/>
        <pc:sldMkLst>
          <pc:docMk/>
          <pc:sldMk cId="3990260083" sldId="2147481881"/>
        </pc:sldMkLst>
      </pc:sldChg>
      <pc:sldChg chg="addSp delSp modSp mod">
        <pc:chgData name="PERSOZ Christophe" userId="3d528581-6bb6-4b37-8a8c-d9671d7b7875" providerId="ADAL" clId="{F8A53DB0-5875-41D5-B020-0A18FCCA9EE1}" dt="2023-12-01T13:06:40.012" v="1175" actId="20577"/>
        <pc:sldMkLst>
          <pc:docMk/>
          <pc:sldMk cId="3923669353" sldId="2147481882"/>
        </pc:sldMkLst>
      </pc:sldChg>
    </pc:docChg>
  </pc:docChgLst>
  <pc:docChgLst>
    <pc:chgData name="VANEENOGE Camille" userId="6e7f4196-225c-4d88-a65f-4b95462c5fbf" providerId="ADAL" clId="{D6B952E8-11E9-4FAC-949C-08666F5F06FF}"/>
    <pc:docChg chg="undo custSel addSld modSld sldOrd modSection">
      <pc:chgData name="VANEENOGE Camille" userId="6e7f4196-225c-4d88-a65f-4b95462c5fbf" providerId="ADAL" clId="{D6B952E8-11E9-4FAC-949C-08666F5F06FF}" dt="2025-01-13T17:48:32.424" v="3426" actId="1076"/>
      <pc:docMkLst>
        <pc:docMk/>
      </pc:docMkLst>
      <pc:sldChg chg="modSp mod">
        <pc:chgData name="VANEENOGE Camille" userId="6e7f4196-225c-4d88-a65f-4b95462c5fbf" providerId="ADAL" clId="{D6B952E8-11E9-4FAC-949C-08666F5F06FF}" dt="2024-12-30T15:48:50.513" v="2667" actId="20577"/>
        <pc:sldMkLst>
          <pc:docMk/>
          <pc:sldMk cId="2631057792" sldId="2076137815"/>
        </pc:sldMkLst>
      </pc:sldChg>
      <pc:sldChg chg="addSp delSp modSp add mod modClrScheme modAnim chgLayout">
        <pc:chgData name="VANEENOGE Camille" userId="6e7f4196-225c-4d88-a65f-4b95462c5fbf" providerId="ADAL" clId="{D6B952E8-11E9-4FAC-949C-08666F5F06FF}" dt="2025-01-06T15:33:45.585" v="3420" actId="1076"/>
        <pc:sldMkLst>
          <pc:docMk/>
          <pc:sldMk cId="1386667647" sldId="2146849360"/>
        </pc:sldMkLst>
      </pc:sldChg>
      <pc:sldChg chg="addSp delSp modSp mod modAnim">
        <pc:chgData name="VANEENOGE Camille" userId="6e7f4196-225c-4d88-a65f-4b95462c5fbf" providerId="ADAL" clId="{D6B952E8-11E9-4FAC-949C-08666F5F06FF}" dt="2025-01-02T18:20:28.650" v="3306" actId="478"/>
        <pc:sldMkLst>
          <pc:docMk/>
          <pc:sldMk cId="2167895240" sldId="2147469297"/>
        </pc:sldMkLst>
        <pc:spChg chg="mod">
          <ac:chgData name="VANEENOGE Camille" userId="6e7f4196-225c-4d88-a65f-4b95462c5fbf" providerId="ADAL" clId="{D6B952E8-11E9-4FAC-949C-08666F5F06FF}" dt="2025-01-02T17:50:54.579" v="3088" actId="1076"/>
          <ac:spMkLst>
            <pc:docMk/>
            <pc:sldMk cId="2167895240" sldId="2147469297"/>
            <ac:spMk id="3" creationId="{0375E3C6-19AF-A96D-9A03-36328B9E1F6B}"/>
          </ac:spMkLst>
        </pc:spChg>
        <pc:spChg chg="add mod">
          <ac:chgData name="VANEENOGE Camille" userId="6e7f4196-225c-4d88-a65f-4b95462c5fbf" providerId="ADAL" clId="{D6B952E8-11E9-4FAC-949C-08666F5F06FF}" dt="2025-01-02T18:20:20.857" v="3305" actId="14100"/>
          <ac:spMkLst>
            <pc:docMk/>
            <pc:sldMk cId="2167895240" sldId="2147469297"/>
            <ac:spMk id="4" creationId="{98FC9F75-208F-82AB-4F3A-D3760DC55522}"/>
          </ac:spMkLst>
        </pc:spChg>
        <pc:spChg chg="mod topLvl">
          <ac:chgData name="VANEENOGE Camille" userId="6e7f4196-225c-4d88-a65f-4b95462c5fbf" providerId="ADAL" clId="{D6B952E8-11E9-4FAC-949C-08666F5F06FF}" dt="2025-01-02T17:45:38.796" v="3045" actId="313"/>
          <ac:spMkLst>
            <pc:docMk/>
            <pc:sldMk cId="2167895240" sldId="2147469297"/>
            <ac:spMk id="34" creationId="{20446154-5AC5-1B32-9A1A-D2AEEB77AE26}"/>
          </ac:spMkLst>
        </pc:spChg>
        <pc:spChg chg="mod topLvl">
          <ac:chgData name="VANEENOGE Camille" userId="6e7f4196-225c-4d88-a65f-4b95462c5fbf" providerId="ADAL" clId="{D6B952E8-11E9-4FAC-949C-08666F5F06FF}" dt="2025-01-02T17:38:34.825" v="2728" actId="114"/>
          <ac:spMkLst>
            <pc:docMk/>
            <pc:sldMk cId="2167895240" sldId="2147469297"/>
            <ac:spMk id="35" creationId="{8367AF3D-7CB1-385C-5D7E-D7481F85F271}"/>
          </ac:spMkLst>
        </pc:spChg>
        <pc:spChg chg="mod topLvl">
          <ac:chgData name="VANEENOGE Camille" userId="6e7f4196-225c-4d88-a65f-4b95462c5fbf" providerId="ADAL" clId="{D6B952E8-11E9-4FAC-949C-08666F5F06FF}" dt="2025-01-02T17:44:50.780" v="3000" actId="14100"/>
          <ac:spMkLst>
            <pc:docMk/>
            <pc:sldMk cId="2167895240" sldId="2147469297"/>
            <ac:spMk id="36" creationId="{1538C422-550C-161A-1C99-0F9DFB2346AD}"/>
          </ac:spMkLst>
        </pc:spChg>
        <pc:spChg chg="mod topLvl">
          <ac:chgData name="VANEENOGE Camille" userId="6e7f4196-225c-4d88-a65f-4b95462c5fbf" providerId="ADAL" clId="{D6B952E8-11E9-4FAC-949C-08666F5F06FF}" dt="2025-01-02T18:20:20.857" v="3305" actId="14100"/>
          <ac:spMkLst>
            <pc:docMk/>
            <pc:sldMk cId="2167895240" sldId="2147469297"/>
            <ac:spMk id="37" creationId="{BEE1CCEC-1071-37AE-BCAA-A0F3298AF497}"/>
          </ac:spMkLst>
        </pc:spChg>
        <pc:spChg chg="mod topLvl">
          <ac:chgData name="VANEENOGE Camille" userId="6e7f4196-225c-4d88-a65f-4b95462c5fbf" providerId="ADAL" clId="{D6B952E8-11E9-4FAC-949C-08666F5F06FF}" dt="2025-01-02T18:20:20.857" v="3305" actId="14100"/>
          <ac:spMkLst>
            <pc:docMk/>
            <pc:sldMk cId="2167895240" sldId="2147469297"/>
            <ac:spMk id="38" creationId="{D22CF07E-89B2-4F74-BF61-E7E4FDB20037}"/>
          </ac:spMkLst>
        </pc:spChg>
        <pc:spChg chg="mod topLvl">
          <ac:chgData name="VANEENOGE Camille" userId="6e7f4196-225c-4d88-a65f-4b95462c5fbf" providerId="ADAL" clId="{D6B952E8-11E9-4FAC-949C-08666F5F06FF}" dt="2025-01-02T18:20:20.857" v="3305" actId="14100"/>
          <ac:spMkLst>
            <pc:docMk/>
            <pc:sldMk cId="2167895240" sldId="2147469297"/>
            <ac:spMk id="39" creationId="{68198C15-DCC4-5B85-E6D0-CFA0D7B9F046}"/>
          </ac:spMkLst>
        </pc:spChg>
        <pc:spChg chg="mod topLvl">
          <ac:chgData name="VANEENOGE Camille" userId="6e7f4196-225c-4d88-a65f-4b95462c5fbf" providerId="ADAL" clId="{D6B952E8-11E9-4FAC-949C-08666F5F06FF}" dt="2025-01-02T18:20:20.857" v="3305" actId="14100"/>
          <ac:spMkLst>
            <pc:docMk/>
            <pc:sldMk cId="2167895240" sldId="2147469297"/>
            <ac:spMk id="40" creationId="{9B7983FA-3CCB-F26A-156C-211A498175E2}"/>
          </ac:spMkLst>
        </pc:spChg>
        <pc:spChg chg="mod topLvl">
          <ac:chgData name="VANEENOGE Camille" userId="6e7f4196-225c-4d88-a65f-4b95462c5fbf" providerId="ADAL" clId="{D6B952E8-11E9-4FAC-949C-08666F5F06FF}" dt="2025-01-02T18:20:20.857" v="3305" actId="14100"/>
          <ac:spMkLst>
            <pc:docMk/>
            <pc:sldMk cId="2167895240" sldId="2147469297"/>
            <ac:spMk id="42" creationId="{C533C589-5392-09BE-AFA6-F85D11E5379F}"/>
          </ac:spMkLst>
        </pc:spChg>
        <pc:spChg chg="mod topLvl">
          <ac:chgData name="VANEENOGE Camille" userId="6e7f4196-225c-4d88-a65f-4b95462c5fbf" providerId="ADAL" clId="{D6B952E8-11E9-4FAC-949C-08666F5F06FF}" dt="2025-01-02T17:40:37.031" v="2796" actId="207"/>
          <ac:spMkLst>
            <pc:docMk/>
            <pc:sldMk cId="2167895240" sldId="2147469297"/>
            <ac:spMk id="43" creationId="{2BB7309F-EF7F-869A-C3BD-F3A099A1C2DF}"/>
          </ac:spMkLst>
        </pc:spChg>
        <pc:spChg chg="mod topLvl">
          <ac:chgData name="VANEENOGE Camille" userId="6e7f4196-225c-4d88-a65f-4b95462c5fbf" providerId="ADAL" clId="{D6B952E8-11E9-4FAC-949C-08666F5F06FF}" dt="2025-01-02T17:43:25.663" v="2974" actId="20577"/>
          <ac:spMkLst>
            <pc:docMk/>
            <pc:sldMk cId="2167895240" sldId="2147469297"/>
            <ac:spMk id="44" creationId="{3DAA0389-572D-8A84-3AD6-E7681B00F601}"/>
          </ac:spMkLst>
        </pc:spChg>
        <pc:spChg chg="mod">
          <ac:chgData name="VANEENOGE Camille" userId="6e7f4196-225c-4d88-a65f-4b95462c5fbf" providerId="ADAL" clId="{D6B952E8-11E9-4FAC-949C-08666F5F06FF}" dt="2025-01-02T17:46:31.435" v="3048" actId="478"/>
          <ac:spMkLst>
            <pc:docMk/>
            <pc:sldMk cId="2167895240" sldId="2147469297"/>
            <ac:spMk id="56" creationId="{79A7C6BC-7A21-B52F-B154-BB6E4D25F456}"/>
          </ac:spMkLst>
        </pc:spChg>
        <pc:spChg chg="mod">
          <ac:chgData name="VANEENOGE Camille" userId="6e7f4196-225c-4d88-a65f-4b95462c5fbf" providerId="ADAL" clId="{D6B952E8-11E9-4FAC-949C-08666F5F06FF}" dt="2025-01-02T17:46:31.435" v="3048" actId="478"/>
          <ac:spMkLst>
            <pc:docMk/>
            <pc:sldMk cId="2167895240" sldId="2147469297"/>
            <ac:spMk id="57" creationId="{3394E1BA-4149-538E-209D-F474EAB5B75B}"/>
          </ac:spMkLst>
        </pc:spChg>
        <pc:spChg chg="mod">
          <ac:chgData name="VANEENOGE Camille" userId="6e7f4196-225c-4d88-a65f-4b95462c5fbf" providerId="ADAL" clId="{D6B952E8-11E9-4FAC-949C-08666F5F06FF}" dt="2025-01-02T17:46:31.435" v="3048" actId="478"/>
          <ac:spMkLst>
            <pc:docMk/>
            <pc:sldMk cId="2167895240" sldId="2147469297"/>
            <ac:spMk id="58" creationId="{BF34A2E8-E1A2-76EC-9E44-A6EA88107344}"/>
          </ac:spMkLst>
        </pc:spChg>
        <pc:grpChg chg="mod">
          <ac:chgData name="VANEENOGE Camille" userId="6e7f4196-225c-4d88-a65f-4b95462c5fbf" providerId="ADAL" clId="{D6B952E8-11E9-4FAC-949C-08666F5F06FF}" dt="2025-01-02T18:20:20.857" v="3305" actId="14100"/>
          <ac:grpSpMkLst>
            <pc:docMk/>
            <pc:sldMk cId="2167895240" sldId="2147469297"/>
            <ac:grpSpMk id="54" creationId="{23F36A7C-56D0-82BD-12AF-57754C38B8FA}"/>
          </ac:grpSpMkLst>
        </pc:grpChg>
      </pc:sldChg>
      <pc:sldChg chg="delSp modSp mod">
        <pc:chgData name="VANEENOGE Camille" userId="6e7f4196-225c-4d88-a65f-4b95462c5fbf" providerId="ADAL" clId="{D6B952E8-11E9-4FAC-949C-08666F5F06FF}" dt="2024-12-30T15:20:02.341" v="1852" actId="113"/>
        <pc:sldMkLst>
          <pc:docMk/>
          <pc:sldMk cId="1886884653" sldId="2147469319"/>
        </pc:sldMkLst>
        <pc:spChg chg="mod">
          <ac:chgData name="VANEENOGE Camille" userId="6e7f4196-225c-4d88-a65f-4b95462c5fbf" providerId="ADAL" clId="{D6B952E8-11E9-4FAC-949C-08666F5F06FF}" dt="2024-12-30T14:27:58.253" v="1184" actId="207"/>
          <ac:spMkLst>
            <pc:docMk/>
            <pc:sldMk cId="1886884653" sldId="2147469319"/>
            <ac:spMk id="19" creationId="{6174E449-6318-9A79-5694-310A2DE6E68D}"/>
          </ac:spMkLst>
        </pc:spChg>
        <pc:spChg chg="mod">
          <ac:chgData name="VANEENOGE Camille" userId="6e7f4196-225c-4d88-a65f-4b95462c5fbf" providerId="ADAL" clId="{D6B952E8-11E9-4FAC-949C-08666F5F06FF}" dt="2024-12-30T11:28:41.862" v="227" actId="13926"/>
          <ac:spMkLst>
            <pc:docMk/>
            <pc:sldMk cId="1886884653" sldId="2147469319"/>
            <ac:spMk id="20" creationId="{0C0E6E38-406E-1B22-F534-96DBBF8B07A0}"/>
          </ac:spMkLst>
        </pc:spChg>
        <pc:graphicFrameChg chg="mod modGraphic">
          <ac:chgData name="VANEENOGE Camille" userId="6e7f4196-225c-4d88-a65f-4b95462c5fbf" providerId="ADAL" clId="{D6B952E8-11E9-4FAC-949C-08666F5F06FF}" dt="2024-12-30T15:20:02.341" v="1852" actId="113"/>
          <ac:graphicFrameMkLst>
            <pc:docMk/>
            <pc:sldMk cId="1886884653" sldId="2147469319"/>
            <ac:graphicFrameMk id="16" creationId="{749D9AA9-3BC4-F34B-6454-BC7B8BABE1A4}"/>
          </ac:graphicFrameMkLst>
        </pc:graphicFrameChg>
      </pc:sldChg>
      <pc:sldChg chg="modSp mod">
        <pc:chgData name="VANEENOGE Camille" userId="6e7f4196-225c-4d88-a65f-4b95462c5fbf" providerId="ADAL" clId="{D6B952E8-11E9-4FAC-949C-08666F5F06FF}" dt="2024-12-30T14:35:04.828" v="1193" actId="13926"/>
        <pc:sldMkLst>
          <pc:docMk/>
          <pc:sldMk cId="273580847" sldId="2147481895"/>
        </pc:sldMkLst>
        <pc:spChg chg="mod">
          <ac:chgData name="VANEENOGE Camille" userId="6e7f4196-225c-4d88-a65f-4b95462c5fbf" providerId="ADAL" clId="{D6B952E8-11E9-4FAC-949C-08666F5F06FF}" dt="2024-12-30T14:35:04.828" v="1193" actId="13926"/>
          <ac:spMkLst>
            <pc:docMk/>
            <pc:sldMk cId="273580847" sldId="2147481895"/>
            <ac:spMk id="47" creationId="{F8C1859F-292A-4AFF-6F35-6E47B0BAB9B0}"/>
          </ac:spMkLst>
        </pc:spChg>
      </pc:sldChg>
      <pc:sldChg chg="modSp mod">
        <pc:chgData name="VANEENOGE Camille" userId="6e7f4196-225c-4d88-a65f-4b95462c5fbf" providerId="ADAL" clId="{D6B952E8-11E9-4FAC-949C-08666F5F06FF}" dt="2024-12-30T14:35:08.917" v="1194" actId="13926"/>
        <pc:sldMkLst>
          <pc:docMk/>
          <pc:sldMk cId="1672412802" sldId="2147481897"/>
        </pc:sldMkLst>
        <pc:spChg chg="mod">
          <ac:chgData name="VANEENOGE Camille" userId="6e7f4196-225c-4d88-a65f-4b95462c5fbf" providerId="ADAL" clId="{D6B952E8-11E9-4FAC-949C-08666F5F06FF}" dt="2024-12-30T14:35:08.917" v="1194" actId="13926"/>
          <ac:spMkLst>
            <pc:docMk/>
            <pc:sldMk cId="1672412802" sldId="2147481897"/>
            <ac:spMk id="47" creationId="{F8C1859F-292A-4AFF-6F35-6E47B0BAB9B0}"/>
          </ac:spMkLst>
        </pc:spChg>
      </pc:sldChg>
      <pc:sldChg chg="delSp modSp mod modCm">
        <pc:chgData name="VANEENOGE Camille" userId="6e7f4196-225c-4d88-a65f-4b95462c5fbf" providerId="ADAL" clId="{D6B952E8-11E9-4FAC-949C-08666F5F06FF}" dt="2025-01-13T09:54:50.414" v="3421" actId="13926"/>
        <pc:sldMkLst>
          <pc:docMk/>
          <pc:sldMk cId="3394556502" sldId="2147481898"/>
        </pc:sldMkLst>
        <pc:spChg chg="mod">
          <ac:chgData name="VANEENOGE Camille" userId="6e7f4196-225c-4d88-a65f-4b95462c5fbf" providerId="ADAL" clId="{D6B952E8-11E9-4FAC-949C-08666F5F06FF}" dt="2024-12-25T16:27:05.674" v="85" actId="20577"/>
          <ac:spMkLst>
            <pc:docMk/>
            <pc:sldMk cId="3394556502" sldId="2147481898"/>
            <ac:spMk id="17" creationId="{CCDA3C66-9F7A-C3C8-F33D-1FE85A1B59F0}"/>
          </ac:spMkLst>
        </pc:spChg>
        <pc:spChg chg="mod">
          <ac:chgData name="VANEENOGE Camille" userId="6e7f4196-225c-4d88-a65f-4b95462c5fbf" providerId="ADAL" clId="{D6B952E8-11E9-4FAC-949C-08666F5F06FF}" dt="2024-12-30T14:28:12.765" v="1186" actId="207"/>
          <ac:spMkLst>
            <pc:docMk/>
            <pc:sldMk cId="3394556502" sldId="2147481898"/>
            <ac:spMk id="23" creationId="{E345E5C6-CC37-1AF9-ECD8-8F076FA7F751}"/>
          </ac:spMkLst>
        </pc:spChg>
        <pc:graphicFrameChg chg="mod modGraphic">
          <ac:chgData name="VANEENOGE Camille" userId="6e7f4196-225c-4d88-a65f-4b95462c5fbf" providerId="ADAL" clId="{D6B952E8-11E9-4FAC-949C-08666F5F06FF}" dt="2025-01-13T09:54:50.414" v="3421" actId="13926"/>
          <ac:graphicFrameMkLst>
            <pc:docMk/>
            <pc:sldMk cId="3394556502" sldId="2147481898"/>
            <ac:graphicFrameMk id="19" creationId="{30450DCB-E7DA-005C-34AF-B1B0A565EC4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ANEENOGE Camille" userId="6e7f4196-225c-4d88-a65f-4b95462c5fbf" providerId="ADAL" clId="{D6B952E8-11E9-4FAC-949C-08666F5F06FF}" dt="2024-12-30T14:40:25.615" v="1265" actId="20577"/>
              <pc2:cmMkLst xmlns:pc2="http://schemas.microsoft.com/office/powerpoint/2019/9/main/command">
                <pc:docMk/>
                <pc:sldMk cId="3394556502" sldId="2147481898"/>
                <pc2:cmMk id="{6855F549-926A-4E55-82C8-FDC5C6AFDD9D}"/>
              </pc2:cmMkLst>
            </pc226:cmChg>
            <pc226:cmChg xmlns:pc226="http://schemas.microsoft.com/office/powerpoint/2022/06/main/command" chg="mod">
              <pc226:chgData name="VANEENOGE Camille" userId="6e7f4196-225c-4d88-a65f-4b95462c5fbf" providerId="ADAL" clId="{D6B952E8-11E9-4FAC-949C-08666F5F06FF}" dt="2024-12-30T14:40:25.615" v="1265" actId="20577"/>
              <pc2:cmMkLst xmlns:pc2="http://schemas.microsoft.com/office/powerpoint/2019/9/main/command">
                <pc:docMk/>
                <pc:sldMk cId="3394556502" sldId="2147481898"/>
                <pc2:cmMk id="{82DC9B6E-3EBF-44CC-8D73-89AB2F6AA878}"/>
              </pc2:cmMkLst>
            </pc226:cmChg>
            <pc226:cmChg xmlns:pc226="http://schemas.microsoft.com/office/powerpoint/2022/06/main/command" chg="mod">
              <pc226:chgData name="VANEENOGE Camille" userId="6e7f4196-225c-4d88-a65f-4b95462c5fbf" providerId="ADAL" clId="{D6B952E8-11E9-4FAC-949C-08666F5F06FF}" dt="2024-12-25T16:23:31.907" v="74" actId="20577"/>
              <pc2:cmMkLst xmlns:pc2="http://schemas.microsoft.com/office/powerpoint/2019/9/main/command">
                <pc:docMk/>
                <pc:sldMk cId="3394556502" sldId="2147481898"/>
                <pc2:cmMk id="{FDCA77B5-41E8-4830-BC65-40C9EC14CF16}"/>
              </pc2:cmMkLst>
            </pc226:cmChg>
            <pc226:cmChg xmlns:pc226="http://schemas.microsoft.com/office/powerpoint/2022/06/main/command" chg="mod">
              <pc226:chgData name="VANEENOGE Camille" userId="6e7f4196-225c-4d88-a65f-4b95462c5fbf" providerId="ADAL" clId="{D6B952E8-11E9-4FAC-949C-08666F5F06FF}" dt="2024-12-30T15:18:58.040" v="1844" actId="20577"/>
              <pc2:cmMkLst xmlns:pc2="http://schemas.microsoft.com/office/powerpoint/2019/9/main/command">
                <pc:docMk/>
                <pc:sldMk cId="3394556502" sldId="2147481898"/>
                <pc2:cmMk id="{BF20C5D1-503C-43F9-987A-3374E07C3B4E}"/>
              </pc2:cmMkLst>
            </pc226:cmChg>
            <pc226:cmChg xmlns:pc226="http://schemas.microsoft.com/office/powerpoint/2022/06/main/command" chg="mod">
              <pc226:chgData name="VANEENOGE Camille" userId="6e7f4196-225c-4d88-a65f-4b95462c5fbf" providerId="ADAL" clId="{D6B952E8-11E9-4FAC-949C-08666F5F06FF}" dt="2024-12-30T15:15:51" v="1795" actId="20577"/>
              <pc2:cmMkLst xmlns:pc2="http://schemas.microsoft.com/office/powerpoint/2019/9/main/command">
                <pc:docMk/>
                <pc:sldMk cId="3394556502" sldId="2147481898"/>
                <pc2:cmMk id="{876375E0-C484-4021-88B0-A0434BBED5EC}"/>
              </pc2:cmMkLst>
            </pc226:cmChg>
          </p:ext>
        </pc:extLst>
      </pc:sldChg>
      <pc:sldChg chg="delSp modSp mod ord modShow">
        <pc:chgData name="VANEENOGE Camille" userId="6e7f4196-225c-4d88-a65f-4b95462c5fbf" providerId="ADAL" clId="{D6B952E8-11E9-4FAC-949C-08666F5F06FF}" dt="2024-12-30T14:39:34.678" v="1259"/>
        <pc:sldMkLst>
          <pc:docMk/>
          <pc:sldMk cId="3241523132" sldId="2147481899"/>
        </pc:sldMkLst>
      </pc:sldChg>
      <pc:sldChg chg="delSp modSp mod modCm">
        <pc:chgData name="VANEENOGE Camille" userId="6e7f4196-225c-4d88-a65f-4b95462c5fbf" providerId="ADAL" clId="{D6B952E8-11E9-4FAC-949C-08666F5F06FF}" dt="2025-01-02T17:40:08.863" v="2793" actId="20577"/>
        <pc:sldMkLst>
          <pc:docMk/>
          <pc:sldMk cId="74587210" sldId="2147481900"/>
        </pc:sldMkLst>
        <pc:spChg chg="mod">
          <ac:chgData name="VANEENOGE Camille" userId="6e7f4196-225c-4d88-a65f-4b95462c5fbf" providerId="ADAL" clId="{D6B952E8-11E9-4FAC-949C-08666F5F06FF}" dt="2024-12-30T14:28:07.230" v="1185" actId="207"/>
          <ac:spMkLst>
            <pc:docMk/>
            <pc:sldMk cId="74587210" sldId="2147481900"/>
            <ac:spMk id="18" creationId="{BD40CC0F-4F41-A704-96AA-13D6994E5F59}"/>
          </ac:spMkLst>
        </pc:spChg>
        <pc:graphicFrameChg chg="modGraphic">
          <ac:chgData name="VANEENOGE Camille" userId="6e7f4196-225c-4d88-a65f-4b95462c5fbf" providerId="ADAL" clId="{D6B952E8-11E9-4FAC-949C-08666F5F06FF}" dt="2025-01-02T17:40:08.863" v="2793" actId="20577"/>
          <ac:graphicFrameMkLst>
            <pc:docMk/>
            <pc:sldMk cId="74587210" sldId="2147481900"/>
            <ac:graphicFrameMk id="14" creationId="{1C633113-3896-B950-0A96-C8566C00B0B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ANEENOGE Camille" userId="6e7f4196-225c-4d88-a65f-4b95462c5fbf" providerId="ADAL" clId="{D6B952E8-11E9-4FAC-949C-08666F5F06FF}" dt="2024-12-30T14:40:13.881" v="1263" actId="20577"/>
              <pc2:cmMkLst xmlns:pc2="http://schemas.microsoft.com/office/powerpoint/2019/9/main/command">
                <pc:docMk/>
                <pc:sldMk cId="74587210" sldId="2147481900"/>
                <pc2:cmMk id="{F4E0112D-6F8A-4EF9-99FC-477AF12EC0DF}"/>
              </pc2:cmMkLst>
            </pc226:cmChg>
          </p:ext>
        </pc:extLst>
      </pc:sldChg>
      <pc:sldChg chg="delSp modSp mod modCm">
        <pc:chgData name="VANEENOGE Camille" userId="6e7f4196-225c-4d88-a65f-4b95462c5fbf" providerId="ADAL" clId="{D6B952E8-11E9-4FAC-949C-08666F5F06FF}" dt="2025-01-03T09:38:46.641" v="3398" actId="20577"/>
        <pc:sldMkLst>
          <pc:docMk/>
          <pc:sldMk cId="2374317395" sldId="2147481901"/>
        </pc:sldMkLst>
        <pc:spChg chg="mod">
          <ac:chgData name="VANEENOGE Camille" userId="6e7f4196-225c-4d88-a65f-4b95462c5fbf" providerId="ADAL" clId="{D6B952E8-11E9-4FAC-949C-08666F5F06FF}" dt="2024-12-30T14:28:18.880" v="1187" actId="207"/>
          <ac:spMkLst>
            <pc:docMk/>
            <pc:sldMk cId="2374317395" sldId="2147481901"/>
            <ac:spMk id="20" creationId="{A41DC689-E59D-EC8E-8FC5-7C9CE8115D31}"/>
          </ac:spMkLst>
        </pc:spChg>
        <pc:graphicFrameChg chg="mod modGraphic">
          <ac:chgData name="VANEENOGE Camille" userId="6e7f4196-225c-4d88-a65f-4b95462c5fbf" providerId="ADAL" clId="{D6B952E8-11E9-4FAC-949C-08666F5F06FF}" dt="2024-12-30T15:15:41.950" v="1794" actId="113"/>
          <ac:graphicFrameMkLst>
            <pc:docMk/>
            <pc:sldMk cId="2374317395" sldId="2147481901"/>
            <ac:graphicFrameMk id="14" creationId="{C9AB81C6-058E-82B3-5355-CE1B5963D38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ANEENOGE Camille" userId="6e7f4196-225c-4d88-a65f-4b95462c5fbf" providerId="ADAL" clId="{D6B952E8-11E9-4FAC-949C-08666F5F06FF}" dt="2024-12-30T15:15:21.496" v="1791" actId="20577"/>
              <pc2:cmMkLst xmlns:pc2="http://schemas.microsoft.com/office/powerpoint/2019/9/main/command">
                <pc:docMk/>
                <pc:sldMk cId="2374317395" sldId="2147481901"/>
                <pc2:cmMk id="{4EDC76C7-030B-41B3-A26F-15E5A0120B7C}"/>
              </pc2:cmMkLst>
            </pc226:cmChg>
            <pc226:cmChg xmlns:pc226="http://schemas.microsoft.com/office/powerpoint/2022/06/main/command" chg="mod">
              <pc226:chgData name="VANEENOGE Camille" userId="6e7f4196-225c-4d88-a65f-4b95462c5fbf" providerId="ADAL" clId="{D6B952E8-11E9-4FAC-949C-08666F5F06FF}" dt="2024-12-30T11:34:09.943" v="246" actId="20577"/>
              <pc2:cmMkLst xmlns:pc2="http://schemas.microsoft.com/office/powerpoint/2019/9/main/command">
                <pc:docMk/>
                <pc:sldMk cId="2374317395" sldId="2147481901"/>
                <pc2:cmMk id="{5E3237E2-7612-4B81-ADB7-79FA616FA551}"/>
              </pc2:cmMkLst>
            </pc226:cmChg>
          </p:ext>
        </pc:extLst>
      </pc:sldChg>
      <pc:sldChg chg="modSp mod ord modShow modCm">
        <pc:chgData name="VANEENOGE Camille" userId="6e7f4196-225c-4d88-a65f-4b95462c5fbf" providerId="ADAL" clId="{D6B952E8-11E9-4FAC-949C-08666F5F06FF}" dt="2024-12-30T15:07:26.314" v="1622"/>
        <pc:sldMkLst>
          <pc:docMk/>
          <pc:sldMk cId="957173982" sldId="214748190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ANEENOGE Camille" userId="6e7f4196-225c-4d88-a65f-4b95462c5fbf" providerId="ADAL" clId="{D6B952E8-11E9-4FAC-949C-08666F5F06FF}" dt="2024-12-25T15:47:57.215" v="33" actId="20577"/>
              <pc2:cmMkLst xmlns:pc2="http://schemas.microsoft.com/office/powerpoint/2019/9/main/command">
                <pc:docMk/>
                <pc:sldMk cId="957173982" sldId="2147481904"/>
                <pc2:cmMk id="{77D40964-A123-4DEA-8124-8FBB6E3E961C}"/>
              </pc2:cmMkLst>
            </pc226:cmChg>
          </p:ext>
        </pc:extLst>
      </pc:sldChg>
      <pc:sldChg chg="modSp mod">
        <pc:chgData name="VANEENOGE Camille" userId="6e7f4196-225c-4d88-a65f-4b95462c5fbf" providerId="ADAL" clId="{D6B952E8-11E9-4FAC-949C-08666F5F06FF}" dt="2025-01-13T17:48:32.424" v="3426" actId="1076"/>
        <pc:sldMkLst>
          <pc:docMk/>
          <pc:sldMk cId="2101588965" sldId="2147481907"/>
        </pc:sldMkLst>
      </pc:sldChg>
      <pc:sldChg chg="mod ord modShow">
        <pc:chgData name="VANEENOGE Camille" userId="6e7f4196-225c-4d88-a65f-4b95462c5fbf" providerId="ADAL" clId="{D6B952E8-11E9-4FAC-949C-08666F5F06FF}" dt="2024-12-30T15:07:26.314" v="1622"/>
        <pc:sldMkLst>
          <pc:docMk/>
          <pc:sldMk cId="3882109398" sldId="2147482020"/>
        </pc:sldMkLst>
      </pc:sldChg>
      <pc:sldChg chg="addSp delSp modSp new mod">
        <pc:chgData name="VANEENOGE Camille" userId="6e7f4196-225c-4d88-a65f-4b95462c5fbf" providerId="ADAL" clId="{D6B952E8-11E9-4FAC-949C-08666F5F06FF}" dt="2025-01-02T17:40:25.958" v="2794"/>
        <pc:sldMkLst>
          <pc:docMk/>
          <pc:sldMk cId="2822661979" sldId="2147482021"/>
        </pc:sldMkLst>
        <pc:spChg chg="mod">
          <ac:chgData name="VANEENOGE Camille" userId="6e7f4196-225c-4d88-a65f-4b95462c5fbf" providerId="ADAL" clId="{D6B952E8-11E9-4FAC-949C-08666F5F06FF}" dt="2024-12-30T15:23:39.456" v="1881" actId="20577"/>
          <ac:spMkLst>
            <pc:docMk/>
            <pc:sldMk cId="2822661979" sldId="2147482021"/>
            <ac:spMk id="2" creationId="{EFB8ED2D-0139-9623-9B11-0C315F3223F9}"/>
          </ac:spMkLst>
        </pc:spChg>
        <pc:graphicFrameChg chg="add mod modGraphic">
          <ac:chgData name="VANEENOGE Camille" userId="6e7f4196-225c-4d88-a65f-4b95462c5fbf" providerId="ADAL" clId="{D6B952E8-11E9-4FAC-949C-08666F5F06FF}" dt="2025-01-02T17:40:25.958" v="2794"/>
          <ac:graphicFrameMkLst>
            <pc:docMk/>
            <pc:sldMk cId="2822661979" sldId="2147482021"/>
            <ac:graphicFrameMk id="4" creationId="{0B431B74-E9BD-4A12-F392-94F181AECE60}"/>
          </ac:graphicFrameMkLst>
        </pc:graphicFrameChg>
      </pc:sldChg>
    </pc:docChg>
  </pc:docChgLst>
  <pc:docChgLst>
    <pc:chgData name="PERSOZ Christophe" userId="3d528581-6bb6-4b37-8a8c-d9671d7b7875" providerId="ADAL" clId="{2AE9D9F9-72F1-46A6-AD80-6F2A0504B1C8}"/>
    <pc:docChg chg="custSel modSld">
      <pc:chgData name="PERSOZ Christophe" userId="3d528581-6bb6-4b37-8a8c-d9671d7b7875" providerId="ADAL" clId="{2AE9D9F9-72F1-46A6-AD80-6F2A0504B1C8}" dt="2025-01-12T11:40:13.247" v="57" actId="478"/>
      <pc:docMkLst>
        <pc:docMk/>
      </pc:docMkLst>
      <pc:sldChg chg="modSp mod">
        <pc:chgData name="PERSOZ Christophe" userId="3d528581-6bb6-4b37-8a8c-d9671d7b7875" providerId="ADAL" clId="{2AE9D9F9-72F1-46A6-AD80-6F2A0504B1C8}" dt="2025-01-12T11:38:41.853" v="55" actId="13926"/>
        <pc:sldMkLst>
          <pc:docMk/>
          <pc:sldMk cId="1886884653" sldId="2147469319"/>
        </pc:sldMkLst>
        <pc:graphicFrameChg chg="modGraphic">
          <ac:chgData name="PERSOZ Christophe" userId="3d528581-6bb6-4b37-8a8c-d9671d7b7875" providerId="ADAL" clId="{2AE9D9F9-72F1-46A6-AD80-6F2A0504B1C8}" dt="2025-01-12T11:38:41.853" v="55" actId="13926"/>
          <ac:graphicFrameMkLst>
            <pc:docMk/>
            <pc:sldMk cId="1886884653" sldId="2147469319"/>
            <ac:graphicFrameMk id="16" creationId="{749D9AA9-3BC4-F34B-6454-BC7B8BABE1A4}"/>
          </ac:graphicFrameMkLst>
        </pc:graphicFrameChg>
      </pc:sldChg>
      <pc:sldChg chg="delSp modSp mod">
        <pc:chgData name="PERSOZ Christophe" userId="3d528581-6bb6-4b37-8a8c-d9671d7b7875" providerId="ADAL" clId="{2AE9D9F9-72F1-46A6-AD80-6F2A0504B1C8}" dt="2025-01-12T11:40:13.247" v="57" actId="478"/>
        <pc:sldMkLst>
          <pc:docMk/>
          <pc:sldMk cId="273580847" sldId="2147481895"/>
        </pc:sldMkLst>
        <pc:spChg chg="mod">
          <ac:chgData name="PERSOZ Christophe" userId="3d528581-6bb6-4b37-8a8c-d9671d7b7875" providerId="ADAL" clId="{2AE9D9F9-72F1-46A6-AD80-6F2A0504B1C8}" dt="2025-01-12T11:37:55.852" v="20" actId="13926"/>
          <ac:spMkLst>
            <pc:docMk/>
            <pc:sldMk cId="273580847" sldId="2147481895"/>
            <ac:spMk id="46" creationId="{5D085949-9A6D-5A46-D61D-26B58F33FE00}"/>
          </ac:spMkLst>
        </pc:spChg>
      </pc:sldChg>
      <pc:sldChg chg="modSp mod">
        <pc:chgData name="PERSOZ Christophe" userId="3d528581-6bb6-4b37-8a8c-d9671d7b7875" providerId="ADAL" clId="{2AE9D9F9-72F1-46A6-AD80-6F2A0504B1C8}" dt="2025-01-12T11:36:52.243" v="2" actId="20577"/>
        <pc:sldMkLst>
          <pc:docMk/>
          <pc:sldMk cId="3241523132" sldId="2147481899"/>
        </pc:sldMkLst>
      </pc:sldChg>
    </pc:docChg>
  </pc:docChgLst>
  <pc:docChgLst>
    <pc:chgData name="COIGNET Alexis" userId="76ea5e1a-bc88-4802-bf9d-ac1355beb253" providerId="ADAL" clId="{D0A13CF3-F7C5-4406-8754-16A3ED225907}"/>
    <pc:docChg chg="undo custSel addSld delSld modSld modMainMaster modSection">
      <pc:chgData name="COIGNET Alexis" userId="76ea5e1a-bc88-4802-bf9d-ac1355beb253" providerId="ADAL" clId="{D0A13CF3-F7C5-4406-8754-16A3ED225907}" dt="2025-01-15T17:48:34.879" v="327" actId="207"/>
      <pc:docMkLst>
        <pc:docMk/>
      </pc:docMkLst>
      <pc:sldChg chg="modSp">
        <pc:chgData name="COIGNET Alexis" userId="76ea5e1a-bc88-4802-bf9d-ac1355beb253" providerId="ADAL" clId="{D0A13CF3-F7C5-4406-8754-16A3ED225907}" dt="2025-01-13T17:31:01.111" v="252"/>
        <pc:sldMkLst>
          <pc:docMk/>
          <pc:sldMk cId="2398759478" sldId="256"/>
        </pc:sldMkLst>
        <pc:spChg chg="mod">
          <ac:chgData name="COIGNET Alexis" userId="76ea5e1a-bc88-4802-bf9d-ac1355beb253" providerId="ADAL" clId="{D0A13CF3-F7C5-4406-8754-16A3ED225907}" dt="2025-01-13T17:31:01.111" v="252"/>
          <ac:spMkLst>
            <pc:docMk/>
            <pc:sldMk cId="2398759478" sldId="256"/>
            <ac:spMk id="3" creationId="{00000000-0000-0000-0000-000000000000}"/>
          </ac:spMkLst>
        </pc:spChg>
      </pc:sldChg>
      <pc:sldChg chg="add">
        <pc:chgData name="COIGNET Alexis" userId="76ea5e1a-bc88-4802-bf9d-ac1355beb253" providerId="ADAL" clId="{D0A13CF3-F7C5-4406-8754-16A3ED225907}" dt="2025-01-13T17:36:43.594" v="278"/>
        <pc:sldMkLst>
          <pc:docMk/>
          <pc:sldMk cId="1920374675" sldId="294"/>
        </pc:sldMkLst>
      </pc:sldChg>
      <pc:sldChg chg="addSp delSp modSp mod">
        <pc:chgData name="COIGNET Alexis" userId="76ea5e1a-bc88-4802-bf9d-ac1355beb253" providerId="ADAL" clId="{D0A13CF3-F7C5-4406-8754-16A3ED225907}" dt="2025-01-15T17:48:34.879" v="327" actId="207"/>
        <pc:sldMkLst>
          <pc:docMk/>
          <pc:sldMk cId="2631057792" sldId="2076137815"/>
        </pc:sldMkLst>
      </pc:sldChg>
      <pc:sldChg chg="modSp del">
        <pc:chgData name="COIGNET Alexis" userId="76ea5e1a-bc88-4802-bf9d-ac1355beb253" providerId="ADAL" clId="{D0A13CF3-F7C5-4406-8754-16A3ED225907}" dt="2025-01-13T17:32:47.146" v="262" actId="47"/>
        <pc:sldMkLst>
          <pc:docMk/>
          <pc:sldMk cId="1386667647" sldId="2146849360"/>
        </pc:sldMkLst>
      </pc:sldChg>
      <pc:sldChg chg="modSp">
        <pc:chgData name="COIGNET Alexis" userId="76ea5e1a-bc88-4802-bf9d-ac1355beb253" providerId="ADAL" clId="{D0A13CF3-F7C5-4406-8754-16A3ED225907}" dt="2025-01-13T17:31:01.111" v="252"/>
        <pc:sldMkLst>
          <pc:docMk/>
          <pc:sldMk cId="2167895240" sldId="2147469297"/>
        </pc:sldMkLst>
        <pc:spChg chg="mod">
          <ac:chgData name="COIGNET Alexis" userId="76ea5e1a-bc88-4802-bf9d-ac1355beb253" providerId="ADAL" clId="{D0A13CF3-F7C5-4406-8754-16A3ED225907}" dt="2025-01-13T17:31:01.111" v="252"/>
          <ac:spMkLst>
            <pc:docMk/>
            <pc:sldMk cId="2167895240" sldId="2147469297"/>
            <ac:spMk id="2" creationId="{FC8C6B06-5127-B72A-606A-5D82FA6BF57C}"/>
          </ac:spMkLst>
        </pc:spChg>
        <pc:spChg chg="mod">
          <ac:chgData name="COIGNET Alexis" userId="76ea5e1a-bc88-4802-bf9d-ac1355beb253" providerId="ADAL" clId="{D0A13CF3-F7C5-4406-8754-16A3ED225907}" dt="2025-01-13T17:31:01.111" v="252"/>
          <ac:spMkLst>
            <pc:docMk/>
            <pc:sldMk cId="2167895240" sldId="2147469297"/>
            <ac:spMk id="3" creationId="{0375E3C6-19AF-A96D-9A03-36328B9E1F6B}"/>
          </ac:spMkLst>
        </pc:spChg>
      </pc:sldChg>
      <pc:sldChg chg="modSp mod">
        <pc:chgData name="COIGNET Alexis" userId="76ea5e1a-bc88-4802-bf9d-ac1355beb253" providerId="ADAL" clId="{D0A13CF3-F7C5-4406-8754-16A3ED225907}" dt="2025-01-14T10:16:43.668" v="307" actId="207"/>
        <pc:sldMkLst>
          <pc:docMk/>
          <pc:sldMk cId="1672412802" sldId="2147481897"/>
        </pc:sldMkLst>
        <pc:spChg chg="mod">
          <ac:chgData name="COIGNET Alexis" userId="76ea5e1a-bc88-4802-bf9d-ac1355beb253" providerId="ADAL" clId="{D0A13CF3-F7C5-4406-8754-16A3ED225907}" dt="2025-01-13T17:38:27.831" v="287" actId="2085"/>
          <ac:spMkLst>
            <pc:docMk/>
            <pc:sldMk cId="1672412802" sldId="2147481897"/>
            <ac:spMk id="2" creationId="{11D25988-CC96-623B-1383-1F75F54F9C9E}"/>
          </ac:spMkLst>
        </pc:spChg>
        <pc:spChg chg="mod">
          <ac:chgData name="COIGNET Alexis" userId="76ea5e1a-bc88-4802-bf9d-ac1355beb253" providerId="ADAL" clId="{D0A13CF3-F7C5-4406-8754-16A3ED225907}" dt="2025-01-14T10:16:43.668" v="307" actId="207"/>
          <ac:spMkLst>
            <pc:docMk/>
            <pc:sldMk cId="1672412802" sldId="2147481897"/>
            <ac:spMk id="3" creationId="{3A0CF207-56D4-8B30-9324-3E0F4C46CF60}"/>
          </ac:spMkLst>
        </pc:spChg>
        <pc:spChg chg="mod">
          <ac:chgData name="COIGNET Alexis" userId="76ea5e1a-bc88-4802-bf9d-ac1355beb253" providerId="ADAL" clId="{D0A13CF3-F7C5-4406-8754-16A3ED225907}" dt="2025-01-13T17:38:27.831" v="287" actId="2085"/>
          <ac:spMkLst>
            <pc:docMk/>
            <pc:sldMk cId="1672412802" sldId="2147481897"/>
            <ac:spMk id="5" creationId="{13BE4D25-6490-24E1-98C8-40F8FF5CE980}"/>
          </ac:spMkLst>
        </pc:spChg>
        <pc:spChg chg="mod">
          <ac:chgData name="COIGNET Alexis" userId="76ea5e1a-bc88-4802-bf9d-ac1355beb253" providerId="ADAL" clId="{D0A13CF3-F7C5-4406-8754-16A3ED225907}" dt="2025-01-14T10:16:43.668" v="307" actId="207"/>
          <ac:spMkLst>
            <pc:docMk/>
            <pc:sldMk cId="1672412802" sldId="2147481897"/>
            <ac:spMk id="7" creationId="{C233E163-A48F-AA0D-449D-74AA54DD8E52}"/>
          </ac:spMkLst>
        </pc:spChg>
        <pc:spChg chg="mod">
          <ac:chgData name="COIGNET Alexis" userId="76ea5e1a-bc88-4802-bf9d-ac1355beb253" providerId="ADAL" clId="{D0A13CF3-F7C5-4406-8754-16A3ED225907}" dt="2025-01-13T17:38:27.831" v="287" actId="2085"/>
          <ac:spMkLst>
            <pc:docMk/>
            <pc:sldMk cId="1672412802" sldId="2147481897"/>
            <ac:spMk id="23" creationId="{E74273DF-B475-5EC2-A225-A355F7C0DE3F}"/>
          </ac:spMkLst>
        </pc:spChg>
        <pc:spChg chg="mod">
          <ac:chgData name="COIGNET Alexis" userId="76ea5e1a-bc88-4802-bf9d-ac1355beb253" providerId="ADAL" clId="{D0A13CF3-F7C5-4406-8754-16A3ED225907}" dt="2025-01-13T17:38:27.831" v="287" actId="2085"/>
          <ac:spMkLst>
            <pc:docMk/>
            <pc:sldMk cId="1672412802" sldId="2147481897"/>
            <ac:spMk id="46" creationId="{5D085949-9A6D-5A46-D61D-26B58F33FE00}"/>
          </ac:spMkLst>
        </pc:spChg>
        <pc:spChg chg="mod">
          <ac:chgData name="COIGNET Alexis" userId="76ea5e1a-bc88-4802-bf9d-ac1355beb253" providerId="ADAL" clId="{D0A13CF3-F7C5-4406-8754-16A3ED225907}" dt="2025-01-13T17:38:27.831" v="287" actId="2085"/>
          <ac:spMkLst>
            <pc:docMk/>
            <pc:sldMk cId="1672412802" sldId="2147481897"/>
            <ac:spMk id="47" creationId="{F8C1859F-292A-4AFF-6F35-6E47B0BAB9B0}"/>
          </ac:spMkLst>
        </pc:spChg>
        <pc:picChg chg="mod">
          <ac:chgData name="COIGNET Alexis" userId="76ea5e1a-bc88-4802-bf9d-ac1355beb253" providerId="ADAL" clId="{D0A13CF3-F7C5-4406-8754-16A3ED225907}" dt="2025-01-13T17:38:27.831" v="287" actId="2085"/>
          <ac:picMkLst>
            <pc:docMk/>
            <pc:sldMk cId="1672412802" sldId="2147481897"/>
            <ac:picMk id="1026" creationId="{A72F1AE6-3BBD-B580-1827-6D6178879AE3}"/>
          </ac:picMkLst>
        </pc:picChg>
      </pc:sldChg>
      <pc:sldChg chg="modSp mod">
        <pc:chgData name="COIGNET Alexis" userId="76ea5e1a-bc88-4802-bf9d-ac1355beb253" providerId="ADAL" clId="{D0A13CF3-F7C5-4406-8754-16A3ED225907}" dt="2025-01-14T10:16:00.565" v="300" actId="207"/>
        <pc:sldMkLst>
          <pc:docMk/>
          <pc:sldMk cId="3394556502" sldId="2147481898"/>
        </pc:sldMkLst>
        <pc:spChg chg="mod">
          <ac:chgData name="COIGNET Alexis" userId="76ea5e1a-bc88-4802-bf9d-ac1355beb253" providerId="ADAL" clId="{D0A13CF3-F7C5-4406-8754-16A3ED225907}" dt="2025-01-13T17:31:01.111" v="252"/>
          <ac:spMkLst>
            <pc:docMk/>
            <pc:sldMk cId="3394556502" sldId="2147481898"/>
            <ac:spMk id="2" creationId="{735504FB-3DE7-3956-867A-15CA44FCA3F8}"/>
          </ac:spMkLst>
        </pc:spChg>
        <pc:spChg chg="mod">
          <ac:chgData name="COIGNET Alexis" userId="76ea5e1a-bc88-4802-bf9d-ac1355beb253" providerId="ADAL" clId="{D0A13CF3-F7C5-4406-8754-16A3ED225907}" dt="2025-01-13T17:37:30.278" v="282" actId="2085"/>
          <ac:spMkLst>
            <pc:docMk/>
            <pc:sldMk cId="3394556502" sldId="2147481898"/>
            <ac:spMk id="12" creationId="{97539DDB-22D1-38BD-5094-A93CDED5439C}"/>
          </ac:spMkLst>
        </pc:spChg>
        <pc:spChg chg="mod">
          <ac:chgData name="COIGNET Alexis" userId="76ea5e1a-bc88-4802-bf9d-ac1355beb253" providerId="ADAL" clId="{D0A13CF3-F7C5-4406-8754-16A3ED225907}" dt="2025-01-13T17:37:30.278" v="282" actId="2085"/>
          <ac:spMkLst>
            <pc:docMk/>
            <pc:sldMk cId="3394556502" sldId="2147481898"/>
            <ac:spMk id="13" creationId="{477166C0-5E2F-1509-AEEB-42D318650BD0}"/>
          </ac:spMkLst>
        </pc:spChg>
        <pc:spChg chg="mod">
          <ac:chgData name="COIGNET Alexis" userId="76ea5e1a-bc88-4802-bf9d-ac1355beb253" providerId="ADAL" clId="{D0A13CF3-F7C5-4406-8754-16A3ED225907}" dt="2025-01-13T17:37:30.278" v="282" actId="2085"/>
          <ac:spMkLst>
            <pc:docMk/>
            <pc:sldMk cId="3394556502" sldId="2147481898"/>
            <ac:spMk id="14" creationId="{AA5AD8B7-BBFB-147B-6430-1B0D7BB79607}"/>
          </ac:spMkLst>
        </pc:spChg>
        <pc:spChg chg="mod">
          <ac:chgData name="COIGNET Alexis" userId="76ea5e1a-bc88-4802-bf9d-ac1355beb253" providerId="ADAL" clId="{D0A13CF3-F7C5-4406-8754-16A3ED225907}" dt="2025-01-13T17:37:30.278" v="282" actId="2085"/>
          <ac:spMkLst>
            <pc:docMk/>
            <pc:sldMk cId="3394556502" sldId="2147481898"/>
            <ac:spMk id="15" creationId="{C40B45EF-1FAA-D69D-72A0-492F1ACA6A8A}"/>
          </ac:spMkLst>
        </pc:spChg>
        <pc:spChg chg="mod">
          <ac:chgData name="COIGNET Alexis" userId="76ea5e1a-bc88-4802-bf9d-ac1355beb253" providerId="ADAL" clId="{D0A13CF3-F7C5-4406-8754-16A3ED225907}" dt="2025-01-13T17:37:30.278" v="282" actId="2085"/>
          <ac:spMkLst>
            <pc:docMk/>
            <pc:sldMk cId="3394556502" sldId="2147481898"/>
            <ac:spMk id="17" creationId="{CCDA3C66-9F7A-C3C8-F33D-1FE85A1B59F0}"/>
          </ac:spMkLst>
        </pc:spChg>
        <pc:spChg chg="mod">
          <ac:chgData name="COIGNET Alexis" userId="76ea5e1a-bc88-4802-bf9d-ac1355beb253" providerId="ADAL" clId="{D0A13CF3-F7C5-4406-8754-16A3ED225907}" dt="2025-01-13T17:37:30.278" v="282" actId="2085"/>
          <ac:spMkLst>
            <pc:docMk/>
            <pc:sldMk cId="3394556502" sldId="2147481898"/>
            <ac:spMk id="18" creationId="{338D626C-EFAA-BECF-A254-FE55E575973B}"/>
          </ac:spMkLst>
        </pc:spChg>
        <pc:spChg chg="mod">
          <ac:chgData name="COIGNET Alexis" userId="76ea5e1a-bc88-4802-bf9d-ac1355beb253" providerId="ADAL" clId="{D0A13CF3-F7C5-4406-8754-16A3ED225907}" dt="2025-01-13T17:37:30.278" v="282" actId="2085"/>
          <ac:spMkLst>
            <pc:docMk/>
            <pc:sldMk cId="3394556502" sldId="2147481898"/>
            <ac:spMk id="20" creationId="{CD3CF20D-6BD4-52E9-89A3-456A755A511A}"/>
          </ac:spMkLst>
        </pc:spChg>
        <pc:spChg chg="mod">
          <ac:chgData name="COIGNET Alexis" userId="76ea5e1a-bc88-4802-bf9d-ac1355beb253" providerId="ADAL" clId="{D0A13CF3-F7C5-4406-8754-16A3ED225907}" dt="2025-01-13T17:37:30.278" v="282" actId="2085"/>
          <ac:spMkLst>
            <pc:docMk/>
            <pc:sldMk cId="3394556502" sldId="2147481898"/>
            <ac:spMk id="23" creationId="{E345E5C6-CC37-1AF9-ECD8-8F076FA7F751}"/>
          </ac:spMkLst>
        </pc:spChg>
      </pc:sldChg>
      <pc:sldChg chg="modSp mod">
        <pc:chgData name="COIGNET Alexis" userId="76ea5e1a-bc88-4802-bf9d-ac1355beb253" providerId="ADAL" clId="{D0A13CF3-F7C5-4406-8754-16A3ED225907}" dt="2025-01-14T10:15:56.405" v="299" actId="207"/>
        <pc:sldMkLst>
          <pc:docMk/>
          <pc:sldMk cId="74587210" sldId="2147481900"/>
        </pc:sldMkLst>
        <pc:spChg chg="mod">
          <ac:chgData name="COIGNET Alexis" userId="76ea5e1a-bc88-4802-bf9d-ac1355beb253" providerId="ADAL" clId="{D0A13CF3-F7C5-4406-8754-16A3ED225907}" dt="2025-01-13T17:31:01.111" v="252"/>
          <ac:spMkLst>
            <pc:docMk/>
            <pc:sldMk cId="74587210" sldId="2147481900"/>
            <ac:spMk id="2" creationId="{735504FB-3DE7-3956-867A-15CA44FCA3F8}"/>
          </ac:spMkLst>
        </pc:spChg>
        <pc:spChg chg="mod">
          <ac:chgData name="COIGNET Alexis" userId="76ea5e1a-bc88-4802-bf9d-ac1355beb253" providerId="ADAL" clId="{D0A13CF3-F7C5-4406-8754-16A3ED225907}" dt="2025-01-13T17:37:21.918" v="281" actId="2085"/>
          <ac:spMkLst>
            <pc:docMk/>
            <pc:sldMk cId="74587210" sldId="2147481900"/>
            <ac:spMk id="12" creationId="{1C7B9E2B-8A1A-7C80-5B53-89D73BFFBFB9}"/>
          </ac:spMkLst>
        </pc:spChg>
        <pc:spChg chg="mod">
          <ac:chgData name="COIGNET Alexis" userId="76ea5e1a-bc88-4802-bf9d-ac1355beb253" providerId="ADAL" clId="{D0A13CF3-F7C5-4406-8754-16A3ED225907}" dt="2025-01-13T17:37:21.918" v="281" actId="2085"/>
          <ac:spMkLst>
            <pc:docMk/>
            <pc:sldMk cId="74587210" sldId="2147481900"/>
            <ac:spMk id="18" creationId="{BD40CC0F-4F41-A704-96AA-13D6994E5F59}"/>
          </ac:spMkLst>
        </pc:spChg>
        <pc:spChg chg="mod">
          <ac:chgData name="COIGNET Alexis" userId="76ea5e1a-bc88-4802-bf9d-ac1355beb253" providerId="ADAL" clId="{D0A13CF3-F7C5-4406-8754-16A3ED225907}" dt="2025-01-13T17:37:21.918" v="281" actId="2085"/>
          <ac:spMkLst>
            <pc:docMk/>
            <pc:sldMk cId="74587210" sldId="2147481900"/>
            <ac:spMk id="20" creationId="{9A673E2C-62C9-5C11-F613-73D146C055ED}"/>
          </ac:spMkLst>
        </pc:spChg>
        <pc:spChg chg="mod">
          <ac:chgData name="COIGNET Alexis" userId="76ea5e1a-bc88-4802-bf9d-ac1355beb253" providerId="ADAL" clId="{D0A13CF3-F7C5-4406-8754-16A3ED225907}" dt="2025-01-13T17:37:21.918" v="281" actId="2085"/>
          <ac:spMkLst>
            <pc:docMk/>
            <pc:sldMk cId="74587210" sldId="2147481900"/>
            <ac:spMk id="25" creationId="{5181B207-0F56-1E0C-62BA-592B7F3DDD4D}"/>
          </ac:spMkLst>
        </pc:spChg>
        <pc:spChg chg="mod">
          <ac:chgData name="COIGNET Alexis" userId="76ea5e1a-bc88-4802-bf9d-ac1355beb253" providerId="ADAL" clId="{D0A13CF3-F7C5-4406-8754-16A3ED225907}" dt="2025-01-13T17:37:21.918" v="281" actId="2085"/>
          <ac:spMkLst>
            <pc:docMk/>
            <pc:sldMk cId="74587210" sldId="2147481900"/>
            <ac:spMk id="26" creationId="{2FAD4A68-9601-1FE9-C2A0-D16596B771ED}"/>
          </ac:spMkLst>
        </pc:spChg>
        <pc:spChg chg="mod">
          <ac:chgData name="COIGNET Alexis" userId="76ea5e1a-bc88-4802-bf9d-ac1355beb253" providerId="ADAL" clId="{D0A13CF3-F7C5-4406-8754-16A3ED225907}" dt="2025-01-13T17:37:21.918" v="281" actId="2085"/>
          <ac:spMkLst>
            <pc:docMk/>
            <pc:sldMk cId="74587210" sldId="2147481900"/>
            <ac:spMk id="27" creationId="{DAB5FF69-701D-8BDB-4DFD-BEF369549E92}"/>
          </ac:spMkLst>
        </pc:spChg>
        <pc:spChg chg="mod">
          <ac:chgData name="COIGNET Alexis" userId="76ea5e1a-bc88-4802-bf9d-ac1355beb253" providerId="ADAL" clId="{D0A13CF3-F7C5-4406-8754-16A3ED225907}" dt="2025-01-13T17:37:21.918" v="281" actId="2085"/>
          <ac:spMkLst>
            <pc:docMk/>
            <pc:sldMk cId="74587210" sldId="2147481900"/>
            <ac:spMk id="28" creationId="{A2C45BDF-321C-76AC-3F7E-3C78DB918140}"/>
          </ac:spMkLst>
        </pc:spChg>
        <pc:spChg chg="mod">
          <ac:chgData name="COIGNET Alexis" userId="76ea5e1a-bc88-4802-bf9d-ac1355beb253" providerId="ADAL" clId="{D0A13CF3-F7C5-4406-8754-16A3ED225907}" dt="2025-01-13T17:37:21.918" v="281" actId="2085"/>
          <ac:spMkLst>
            <pc:docMk/>
            <pc:sldMk cId="74587210" sldId="2147481900"/>
            <ac:spMk id="29" creationId="{CE04802B-3BE4-87EC-0FE1-C30905AB1026}"/>
          </ac:spMkLst>
        </pc:spChg>
      </pc:sldChg>
      <pc:sldChg chg="modSp mod">
        <pc:chgData name="COIGNET Alexis" userId="76ea5e1a-bc88-4802-bf9d-ac1355beb253" providerId="ADAL" clId="{D0A13CF3-F7C5-4406-8754-16A3ED225907}" dt="2025-01-14T10:16:05.055" v="301" actId="207"/>
        <pc:sldMkLst>
          <pc:docMk/>
          <pc:sldMk cId="2374317395" sldId="2147481901"/>
        </pc:sldMkLst>
        <pc:spChg chg="mod">
          <ac:chgData name="COIGNET Alexis" userId="76ea5e1a-bc88-4802-bf9d-ac1355beb253" providerId="ADAL" clId="{D0A13CF3-F7C5-4406-8754-16A3ED225907}" dt="2025-01-13T17:31:01.111" v="252"/>
          <ac:spMkLst>
            <pc:docMk/>
            <pc:sldMk cId="2374317395" sldId="2147481901"/>
            <ac:spMk id="2" creationId="{735504FB-3DE7-3956-867A-15CA44FCA3F8}"/>
          </ac:spMkLst>
        </pc:spChg>
        <pc:spChg chg="mod">
          <ac:chgData name="COIGNET Alexis" userId="76ea5e1a-bc88-4802-bf9d-ac1355beb253" providerId="ADAL" clId="{D0A13CF3-F7C5-4406-8754-16A3ED225907}" dt="2025-01-13T17:38:00.972" v="284" actId="2085"/>
          <ac:spMkLst>
            <pc:docMk/>
            <pc:sldMk cId="2374317395" sldId="2147481901"/>
            <ac:spMk id="12" creationId="{E6C340B3-C638-77B6-3B99-071E873939C0}"/>
          </ac:spMkLst>
        </pc:spChg>
        <pc:spChg chg="mod">
          <ac:chgData name="COIGNET Alexis" userId="76ea5e1a-bc88-4802-bf9d-ac1355beb253" providerId="ADAL" clId="{D0A13CF3-F7C5-4406-8754-16A3ED225907}" dt="2025-01-13T17:38:00.972" v="284" actId="2085"/>
          <ac:spMkLst>
            <pc:docMk/>
            <pc:sldMk cId="2374317395" sldId="2147481901"/>
            <ac:spMk id="13" creationId="{4AA0A614-0029-BCEC-E06C-D85EFEB3F4A2}"/>
          </ac:spMkLst>
        </pc:spChg>
        <pc:spChg chg="mod">
          <ac:chgData name="COIGNET Alexis" userId="76ea5e1a-bc88-4802-bf9d-ac1355beb253" providerId="ADAL" clId="{D0A13CF3-F7C5-4406-8754-16A3ED225907}" dt="2025-01-13T17:38:00.972" v="284" actId="2085"/>
          <ac:spMkLst>
            <pc:docMk/>
            <pc:sldMk cId="2374317395" sldId="2147481901"/>
            <ac:spMk id="17" creationId="{3B611D19-7618-7E77-59EB-66FC8B94FDB3}"/>
          </ac:spMkLst>
        </pc:spChg>
        <pc:spChg chg="mod">
          <ac:chgData name="COIGNET Alexis" userId="76ea5e1a-bc88-4802-bf9d-ac1355beb253" providerId="ADAL" clId="{D0A13CF3-F7C5-4406-8754-16A3ED225907}" dt="2025-01-13T17:38:00.972" v="284" actId="2085"/>
          <ac:spMkLst>
            <pc:docMk/>
            <pc:sldMk cId="2374317395" sldId="2147481901"/>
            <ac:spMk id="20" creationId="{A41DC689-E59D-EC8E-8FC5-7C9CE8115D31}"/>
          </ac:spMkLst>
        </pc:spChg>
        <pc:spChg chg="mod">
          <ac:chgData name="COIGNET Alexis" userId="76ea5e1a-bc88-4802-bf9d-ac1355beb253" providerId="ADAL" clId="{D0A13CF3-F7C5-4406-8754-16A3ED225907}" dt="2025-01-13T17:38:00.972" v="284" actId="2085"/>
          <ac:spMkLst>
            <pc:docMk/>
            <pc:sldMk cId="2374317395" sldId="2147481901"/>
            <ac:spMk id="22" creationId="{ABC810CF-AF32-F022-6625-C47508C04209}"/>
          </ac:spMkLst>
        </pc:spChg>
        <pc:spChg chg="mod">
          <ac:chgData name="COIGNET Alexis" userId="76ea5e1a-bc88-4802-bf9d-ac1355beb253" providerId="ADAL" clId="{D0A13CF3-F7C5-4406-8754-16A3ED225907}" dt="2025-01-13T17:38:00.972" v="284" actId="2085"/>
          <ac:spMkLst>
            <pc:docMk/>
            <pc:sldMk cId="2374317395" sldId="2147481901"/>
            <ac:spMk id="23" creationId="{B9CB9B99-31C6-7A69-932A-C1DBB86A0C08}"/>
          </ac:spMkLst>
        </pc:spChg>
        <pc:spChg chg="mod">
          <ac:chgData name="COIGNET Alexis" userId="76ea5e1a-bc88-4802-bf9d-ac1355beb253" providerId="ADAL" clId="{D0A13CF3-F7C5-4406-8754-16A3ED225907}" dt="2025-01-13T17:38:00.972" v="284" actId="2085"/>
          <ac:spMkLst>
            <pc:docMk/>
            <pc:sldMk cId="2374317395" sldId="2147481901"/>
            <ac:spMk id="24" creationId="{FFF6D556-41C1-C77D-5B29-1B14189D40A8}"/>
          </ac:spMkLst>
        </pc:spChg>
        <pc:spChg chg="mod">
          <ac:chgData name="COIGNET Alexis" userId="76ea5e1a-bc88-4802-bf9d-ac1355beb253" providerId="ADAL" clId="{D0A13CF3-F7C5-4406-8754-16A3ED225907}" dt="2025-01-13T17:38:00.972" v="284" actId="2085"/>
          <ac:spMkLst>
            <pc:docMk/>
            <pc:sldMk cId="2374317395" sldId="2147481901"/>
            <ac:spMk id="26" creationId="{CB1DD3C0-029B-1B97-8E0E-6F8009007B6D}"/>
          </ac:spMkLst>
        </pc:spChg>
      </pc:sldChg>
      <pc:sldChg chg="del">
        <pc:chgData name="COIGNET Alexis" userId="76ea5e1a-bc88-4802-bf9d-ac1355beb253" providerId="ADAL" clId="{D0A13CF3-F7C5-4406-8754-16A3ED225907}" dt="2025-01-13T17:36:45.088" v="279" actId="47"/>
        <pc:sldMkLst>
          <pc:docMk/>
          <pc:sldMk cId="3484381749" sldId="2147481905"/>
        </pc:sldMkLst>
      </pc:sldChg>
      <pc:sldChg chg="modSp">
        <pc:chgData name="COIGNET Alexis" userId="76ea5e1a-bc88-4802-bf9d-ac1355beb253" providerId="ADAL" clId="{D0A13CF3-F7C5-4406-8754-16A3ED225907}" dt="2025-01-13T17:31:01.111" v="252"/>
        <pc:sldMkLst>
          <pc:docMk/>
          <pc:sldMk cId="2101588965" sldId="2147481907"/>
        </pc:sldMkLst>
      </pc:sldChg>
      <pc:sldChg chg="modSp del">
        <pc:chgData name="COIGNET Alexis" userId="76ea5e1a-bc88-4802-bf9d-ac1355beb253" providerId="ADAL" clId="{D0A13CF3-F7C5-4406-8754-16A3ED225907}" dt="2025-01-13T17:31:53.358" v="255" actId="47"/>
        <pc:sldMkLst>
          <pc:docMk/>
          <pc:sldMk cId="234185072" sldId="2147482016"/>
        </pc:sldMkLst>
      </pc:sldChg>
      <pc:sldChg chg="modSp del">
        <pc:chgData name="COIGNET Alexis" userId="76ea5e1a-bc88-4802-bf9d-ac1355beb253" providerId="ADAL" clId="{D0A13CF3-F7C5-4406-8754-16A3ED225907}" dt="2025-01-13T17:34:07.237" v="276" actId="47"/>
        <pc:sldMkLst>
          <pc:docMk/>
          <pc:sldMk cId="1735414462" sldId="2147482017"/>
        </pc:sldMkLst>
      </pc:sldChg>
      <pc:sldChg chg="modSp">
        <pc:chgData name="COIGNET Alexis" userId="76ea5e1a-bc88-4802-bf9d-ac1355beb253" providerId="ADAL" clId="{D0A13CF3-F7C5-4406-8754-16A3ED225907}" dt="2025-01-13T17:31:01.111" v="252"/>
        <pc:sldMkLst>
          <pc:docMk/>
          <pc:sldMk cId="3882109398" sldId="2147482020"/>
        </pc:sldMkLst>
      </pc:sldChg>
      <pc:sldChg chg="modSp">
        <pc:chgData name="COIGNET Alexis" userId="76ea5e1a-bc88-4802-bf9d-ac1355beb253" providerId="ADAL" clId="{D0A13CF3-F7C5-4406-8754-16A3ED225907}" dt="2025-01-13T17:31:01.111" v="252"/>
        <pc:sldMkLst>
          <pc:docMk/>
          <pc:sldMk cId="2822661979" sldId="2147482021"/>
        </pc:sldMkLst>
        <pc:spChg chg="mod">
          <ac:chgData name="COIGNET Alexis" userId="76ea5e1a-bc88-4802-bf9d-ac1355beb253" providerId="ADAL" clId="{D0A13CF3-F7C5-4406-8754-16A3ED225907}" dt="2025-01-13T17:31:01.111" v="252"/>
          <ac:spMkLst>
            <pc:docMk/>
            <pc:sldMk cId="2822661979" sldId="2147482021"/>
            <ac:spMk id="2" creationId="{EFB8ED2D-0139-9623-9B11-0C315F3223F9}"/>
          </ac:spMkLst>
        </pc:spChg>
      </pc:sldChg>
      <pc:sldChg chg="modSp new mod">
        <pc:chgData name="COIGNET Alexis" userId="76ea5e1a-bc88-4802-bf9d-ac1355beb253" providerId="ADAL" clId="{D0A13CF3-F7C5-4406-8754-16A3ED225907}" dt="2025-01-14T08:43:31.252" v="292" actId="20577"/>
        <pc:sldMkLst>
          <pc:docMk/>
          <pc:sldMk cId="2293719324" sldId="2147482022"/>
        </pc:sldMkLst>
        <pc:spChg chg="mod">
          <ac:chgData name="COIGNET Alexis" userId="76ea5e1a-bc88-4802-bf9d-ac1355beb253" providerId="ADAL" clId="{D0A13CF3-F7C5-4406-8754-16A3ED225907}" dt="2025-01-13T17:31:50.579" v="254"/>
          <ac:spMkLst>
            <pc:docMk/>
            <pc:sldMk cId="2293719324" sldId="2147482022"/>
            <ac:spMk id="2" creationId="{966789CC-656E-89A5-F5AC-B368AD78619E}"/>
          </ac:spMkLst>
        </pc:spChg>
        <pc:spChg chg="mod">
          <ac:chgData name="COIGNET Alexis" userId="76ea5e1a-bc88-4802-bf9d-ac1355beb253" providerId="ADAL" clId="{D0A13CF3-F7C5-4406-8754-16A3ED225907}" dt="2025-01-14T08:43:31.252" v="292" actId="20577"/>
          <ac:spMkLst>
            <pc:docMk/>
            <pc:sldMk cId="2293719324" sldId="2147482022"/>
            <ac:spMk id="3" creationId="{986BAA45-C2AC-F7EB-BD6F-852263824A1E}"/>
          </ac:spMkLst>
        </pc:spChg>
      </pc:sldChg>
      <pc:sldChg chg="new del">
        <pc:chgData name="COIGNET Alexis" userId="76ea5e1a-bc88-4802-bf9d-ac1355beb253" providerId="ADAL" clId="{D0A13CF3-F7C5-4406-8754-16A3ED225907}" dt="2025-01-13T17:32:40.385" v="261" actId="47"/>
        <pc:sldMkLst>
          <pc:docMk/>
          <pc:sldMk cId="1603344978" sldId="2147482023"/>
        </pc:sldMkLst>
      </pc:sldChg>
      <pc:sldChg chg="addSp delSp modSp new mod">
        <pc:chgData name="COIGNET Alexis" userId="76ea5e1a-bc88-4802-bf9d-ac1355beb253" providerId="ADAL" clId="{D0A13CF3-F7C5-4406-8754-16A3ED225907}" dt="2025-01-13T17:32:38.666" v="260" actId="478"/>
        <pc:sldMkLst>
          <pc:docMk/>
          <pc:sldMk cId="4018533106" sldId="2147482024"/>
        </pc:sldMkLst>
        <pc:spChg chg="mod">
          <ac:chgData name="COIGNET Alexis" userId="76ea5e1a-bc88-4802-bf9d-ac1355beb253" providerId="ADAL" clId="{D0A13CF3-F7C5-4406-8754-16A3ED225907}" dt="2025-01-13T17:32:22.275" v="258"/>
          <ac:spMkLst>
            <pc:docMk/>
            <pc:sldMk cId="4018533106" sldId="2147482024"/>
            <ac:spMk id="2" creationId="{00E41C3A-D703-2DB0-3EBF-2B1F4DC55407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11" creationId="{963A99FE-20AA-73A2-2789-5D9AFF597538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12" creationId="{14DC23D2-06B7-016F-24D7-7F25A0E71564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13" creationId="{42A8BDA1-C8A5-E406-02E0-7D092ABCCDEE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14" creationId="{49C47437-FF43-77EA-40FD-5D179F630225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15" creationId="{C84091F7-CF31-BA5A-7B70-A6D7DB8805B1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16" creationId="{E5855953-B21A-4833-D455-ECC906C222BE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17" creationId="{C124EC15-6553-3271-0818-EFB0679F6DCD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18" creationId="{8390787F-380E-7699-FF19-4A92A2C30CFE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19" creationId="{BAE642BB-65AA-C1FC-10FB-E20D67BDEA20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0" creationId="{EC7DB1C7-DEF8-2A55-3A5C-731FA181B0DD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1" creationId="{5A9FE5BB-0A75-B79E-6A73-5C0B97E0DCD7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2" creationId="{2A1CDE7A-41D2-52E8-5C13-270391133040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3" creationId="{21E01E8F-B4A3-C011-7323-AF288558BD5F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4" creationId="{544A98C1-23A1-B826-2908-26B479806332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5" creationId="{F09B7A4E-F100-F70F-3926-C53503AC6B92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6" creationId="{644435F1-C15D-5101-0654-260FDD7AB274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7" creationId="{84D19665-7B92-F9A4-AEDC-257F866784A1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8" creationId="{B3FA34CB-45A0-AE50-61EC-7B63FB648E49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29" creationId="{801B3223-A4B2-8730-C9F0-DD79CED70EBB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30" creationId="{4A60B140-768A-CF60-24F8-F49DF2680223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31" creationId="{9246CC8F-75EE-A6A7-30B7-ED5285C26427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32" creationId="{F60BCA5E-CF63-5FB3-8A47-9AC92E5D1CD6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33" creationId="{E3B76189-8EAF-F21C-07CD-96E746882815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34" creationId="{F0BD9A27-EA73-D27F-0123-887FF5BB9465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35" creationId="{49482C43-60DB-357B-280E-DAEA4ADA4BAE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36" creationId="{5EF954D8-8477-170B-5436-0AABD3422A3F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38" creationId="{0E4FD70D-2764-233F-0EA4-3E413AF11D51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40" creationId="{97BE0EC7-A889-76FD-792A-9275D7747565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42" creationId="{2E06F06D-E71B-A99D-21E9-3579F56367A6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44" creationId="{8D2BC968-F711-35C8-6196-378BE624BB87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51" creationId="{FE669919-3DCD-EFCA-CF18-D333694177C0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52" creationId="{BE634AB9-828E-2DE1-7CF2-66D0948413C2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53" creationId="{DA034BDF-1A29-004E-6169-46146B640023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54" creationId="{69E3E6F6-B2FC-E574-2925-9E9A3A067B2C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55" creationId="{3A7C48DA-0A1D-F3EF-2215-10318935A4DC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56" creationId="{80C03855-0933-E47B-0757-5A8CBECEB05C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57" creationId="{9AC08F45-1C98-29F4-AC74-1833590834B9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58" creationId="{0B9FBA55-3DAC-CC7E-9E24-530CABD9C5C6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59" creationId="{CA382EED-C686-0E52-CC3B-7B7D446E217A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60" creationId="{89D06A46-B16D-9C6F-B2F3-40C873912891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62" creationId="{1EE2122C-AA29-9FC7-C7BF-B0F2F6B16084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63" creationId="{4C9B0AF7-DC9C-233F-190C-0A644B119594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64" creationId="{B602C513-3E54-8A81-98ED-475D6DD4F398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65" creationId="{28E4AD09-0377-C204-DBB9-49D162E7C899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67" creationId="{211B067B-97AD-584F-1791-75BA3F11A500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68" creationId="{3269354A-8A38-2735-69F3-6FFC0D5288EC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69" creationId="{28F2444B-A801-FE66-F224-17C8FB5FE430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70" creationId="{B8F2AEB7-C75E-8C19-2580-F86DB9475345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71" creationId="{A7F83F7B-6EB4-5D64-9781-D96607C62EF7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72" creationId="{62343C13-514B-B65B-8063-4088DD6B3FA2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73" creationId="{67242223-6D89-BEEB-129E-794F93D5701C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74" creationId="{84DB362F-BC57-3629-D956-AF2D3AD04064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75" creationId="{F2920677-626C-5428-84BE-EFCF44F49E8E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76" creationId="{C0779A1E-A1E8-AFC1-CCAC-2EEAF3C126E9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83" creationId="{9CA5A8A2-11FD-C047-12ED-1B30FDA0E86C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85" creationId="{48D16673-715A-0E5F-F08E-EA303BD9DA22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86" creationId="{4663879B-02C2-FA01-77F8-B8141C10A195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87" creationId="{93E60CD7-023B-2275-0EB1-57B092E14874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88" creationId="{80D971F9-792D-029C-772C-5976AAF0545B}"/>
          </ac:spMkLst>
        </pc:spChg>
        <pc:spChg chg="add mod">
          <ac:chgData name="COIGNET Alexis" userId="76ea5e1a-bc88-4802-bf9d-ac1355beb253" providerId="ADAL" clId="{D0A13CF3-F7C5-4406-8754-16A3ED225907}" dt="2025-01-13T17:32:36.266" v="259"/>
          <ac:spMkLst>
            <pc:docMk/>
            <pc:sldMk cId="4018533106" sldId="2147482024"/>
            <ac:spMk id="89" creationId="{579FED57-80A8-98E4-33D6-310FEA2A0805}"/>
          </ac:spMkLst>
        </pc:sp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5" creationId="{F80EAF44-9A28-69CF-A377-3E7213DF070F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6" creationId="{B19E27D7-FA7C-E0AA-FC3A-7D52F56016F7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7" creationId="{9A18E9E4-4008-C6C2-16C3-ED03B17FA698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8" creationId="{240C4E0B-1BC7-1A5C-5909-4EB27639ECC6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9" creationId="{D25A96D9-9891-D5F4-461B-6D56BD7D12D9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10" creationId="{F625DCC0-72BC-6660-825A-7505771A6912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45" creationId="{BA9E62FD-62CD-6977-3704-30ABEE7B18E8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46" creationId="{02DBA160-4F31-224E-363F-CC4B52B2F439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47" creationId="{E796FF71-A6C3-42B8-9AC2-E6E2E61FDB43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48" creationId="{F64BC071-9302-5AFB-12FA-A2D4AA871CAA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49" creationId="{2F2B3CC3-1437-BB01-1F0B-C71A212EC2D7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50" creationId="{A7D800AA-EA29-E620-0862-3D6493B933B8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61" creationId="{50EF0414-B373-5564-1C9D-7985D2EB7FCF}"/>
          </ac:picMkLst>
        </pc:picChg>
        <pc:picChg chg="add mod">
          <ac:chgData name="COIGNET Alexis" userId="76ea5e1a-bc88-4802-bf9d-ac1355beb253" providerId="ADAL" clId="{D0A13CF3-F7C5-4406-8754-16A3ED225907}" dt="2025-01-13T17:32:36.266" v="259"/>
          <ac:picMkLst>
            <pc:docMk/>
            <pc:sldMk cId="4018533106" sldId="2147482024"/>
            <ac:picMk id="66" creationId="{25913089-68A2-BA59-3768-A7C9518F5024}"/>
          </ac:picMkLst>
        </pc:pic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37" creationId="{8BFC3C09-0445-BE03-C867-F71C3C4762A5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39" creationId="{9F600856-418C-DCE5-418F-C765AF397C53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41" creationId="{BEB441ED-C4BD-E217-7734-237C43E69640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43" creationId="{F3CE7FEF-C688-8D39-9224-567CD03DA6C8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77" creationId="{08FF99F9-08D5-220D-BD14-D8D880BFDD7B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78" creationId="{F9F6EB4F-EE37-0E5E-302A-23EBDFAF00E6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79" creationId="{26403ABF-34AE-9892-D48F-36F9392FF13C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80" creationId="{3FCDDDDF-A82B-D37E-CB00-16E25EECEAAA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81" creationId="{202467FC-59D9-1F58-E9A0-341F409729D6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82" creationId="{D11B4B77-1498-D3F9-E28A-6B496A37F004}"/>
          </ac:cxnSpMkLst>
        </pc:cxnChg>
        <pc:cxnChg chg="add mod">
          <ac:chgData name="COIGNET Alexis" userId="76ea5e1a-bc88-4802-bf9d-ac1355beb253" providerId="ADAL" clId="{D0A13CF3-F7C5-4406-8754-16A3ED225907}" dt="2025-01-13T17:32:36.266" v="259"/>
          <ac:cxnSpMkLst>
            <pc:docMk/>
            <pc:sldMk cId="4018533106" sldId="2147482024"/>
            <ac:cxnSpMk id="84" creationId="{9A8D2C3B-ECCA-0966-AD4D-392B746CB723}"/>
          </ac:cxnSpMkLst>
        </pc:cxnChg>
      </pc:sldChg>
      <pc:sldChg chg="new del">
        <pc:chgData name="COIGNET Alexis" userId="76ea5e1a-bc88-4802-bf9d-ac1355beb253" providerId="ADAL" clId="{D0A13CF3-F7C5-4406-8754-16A3ED225907}" dt="2025-01-13T17:33:13.124" v="264" actId="47"/>
        <pc:sldMkLst>
          <pc:docMk/>
          <pc:sldMk cId="850273763" sldId="2147482025"/>
        </pc:sldMkLst>
      </pc:sldChg>
      <pc:sldChg chg="modSp new mod">
        <pc:chgData name="COIGNET Alexis" userId="76ea5e1a-bc88-4802-bf9d-ac1355beb253" providerId="ADAL" clId="{D0A13CF3-F7C5-4406-8754-16A3ED225907}" dt="2025-01-13T17:34:05.404" v="275"/>
        <pc:sldMkLst>
          <pc:docMk/>
          <pc:sldMk cId="4054108066" sldId="2147482025"/>
        </pc:sldMkLst>
        <pc:spChg chg="mod">
          <ac:chgData name="COIGNET Alexis" userId="76ea5e1a-bc88-4802-bf9d-ac1355beb253" providerId="ADAL" clId="{D0A13CF3-F7C5-4406-8754-16A3ED225907}" dt="2025-01-13T17:34:05.404" v="275"/>
          <ac:spMkLst>
            <pc:docMk/>
            <pc:sldMk cId="4054108066" sldId="2147482025"/>
            <ac:spMk id="2" creationId="{F9E862D2-7061-FB02-D9D5-E476B89DE614}"/>
          </ac:spMkLst>
        </pc:spChg>
        <pc:spChg chg="mod">
          <ac:chgData name="COIGNET Alexis" userId="76ea5e1a-bc88-4802-bf9d-ac1355beb253" providerId="ADAL" clId="{D0A13CF3-F7C5-4406-8754-16A3ED225907}" dt="2025-01-13T17:34:00.233" v="274" actId="14100"/>
          <ac:spMkLst>
            <pc:docMk/>
            <pc:sldMk cId="4054108066" sldId="2147482025"/>
            <ac:spMk id="3" creationId="{0C88E3DE-48DA-7ADB-A5C5-1314E134298F}"/>
          </ac:spMkLst>
        </pc:spChg>
      </pc:sldChg>
      <pc:sldChg chg="new del">
        <pc:chgData name="COIGNET Alexis" userId="76ea5e1a-bc88-4802-bf9d-ac1355beb253" providerId="ADAL" clId="{D0A13CF3-F7C5-4406-8754-16A3ED225907}" dt="2025-01-13T17:36:46.512" v="280" actId="47"/>
        <pc:sldMkLst>
          <pc:docMk/>
          <pc:sldMk cId="990718757" sldId="2147482026"/>
        </pc:sldMkLst>
      </pc:sldChg>
      <pc:sldMasterChg chg="modSldLayout">
        <pc:chgData name="COIGNET Alexis" userId="76ea5e1a-bc88-4802-bf9d-ac1355beb253" providerId="ADAL" clId="{D0A13CF3-F7C5-4406-8754-16A3ED225907}" dt="2025-01-13T17:30:33.197" v="251"/>
        <pc:sldMasterMkLst>
          <pc:docMk/>
          <pc:sldMasterMk cId="144691838" sldId="2147483718"/>
        </pc:sldMasterMkLst>
        <pc:sldLayoutChg chg="delSp">
          <pc:chgData name="COIGNET Alexis" userId="76ea5e1a-bc88-4802-bf9d-ac1355beb253" providerId="ADAL" clId="{D0A13CF3-F7C5-4406-8754-16A3ED225907}" dt="2025-01-13T17:30:33.197" v="251"/>
          <pc:sldLayoutMkLst>
            <pc:docMk/>
            <pc:sldMasterMk cId="144691838" sldId="2147483718"/>
            <pc:sldLayoutMk cId="38251948" sldId="2147483746"/>
          </pc:sldLayoutMkLst>
        </pc:sldLayoutChg>
        <pc:sldLayoutChg chg="delSp">
          <pc:chgData name="COIGNET Alexis" userId="76ea5e1a-bc88-4802-bf9d-ac1355beb253" providerId="ADAL" clId="{D0A13CF3-F7C5-4406-8754-16A3ED225907}" dt="2025-01-13T17:30:33.197" v="251"/>
          <pc:sldLayoutMkLst>
            <pc:docMk/>
            <pc:sldMasterMk cId="144691838" sldId="2147483718"/>
            <pc:sldLayoutMk cId="4091921802" sldId="2147483747"/>
          </pc:sldLayoutMkLst>
        </pc:sldLayoutChg>
      </pc:sldMasterChg>
      <pc:sldMasterChg chg="delSldLayout modSldLayout">
        <pc:chgData name="COIGNET Alexis" userId="76ea5e1a-bc88-4802-bf9d-ac1355beb253" providerId="ADAL" clId="{D0A13CF3-F7C5-4406-8754-16A3ED225907}" dt="2025-01-13T17:36:46.512" v="280" actId="47"/>
        <pc:sldMasterMkLst>
          <pc:docMk/>
          <pc:sldMasterMk cId="2866547375" sldId="2147483832"/>
        </pc:sldMasterMkLst>
        <pc:sldLayoutChg chg="delSp">
          <pc:chgData name="COIGNET Alexis" userId="76ea5e1a-bc88-4802-bf9d-ac1355beb253" providerId="ADAL" clId="{D0A13CF3-F7C5-4406-8754-16A3ED225907}" dt="2025-01-13T17:31:01.111" v="252"/>
          <pc:sldLayoutMkLst>
            <pc:docMk/>
            <pc:sldMasterMk cId="2866547375" sldId="2147483832"/>
            <pc:sldLayoutMk cId="649881344" sldId="2147483848"/>
          </pc:sldLayoutMkLst>
        </pc:sldLayoutChg>
        <pc:sldLayoutChg chg="del">
          <pc:chgData name="COIGNET Alexis" userId="76ea5e1a-bc88-4802-bf9d-ac1355beb253" providerId="ADAL" clId="{D0A13CF3-F7C5-4406-8754-16A3ED225907}" dt="2025-01-13T17:36:46.512" v="280" actId="47"/>
          <pc:sldLayoutMkLst>
            <pc:docMk/>
            <pc:sldMasterMk cId="2866547375" sldId="2147483832"/>
            <pc:sldLayoutMk cId="2826624618" sldId="2147483853"/>
          </pc:sldLayoutMkLst>
        </pc:sldLayoutChg>
      </pc:sldMasterChg>
    </pc:docChg>
  </pc:docChgLst>
  <pc:docChgLst>
    <pc:chgData name="BRET Pierre" userId="3c262e90-eaeb-4858-8462-9ff6f0ba68c6" providerId="ADAL" clId="{48A9120B-12EE-444D-BC46-FF645045CBE7}"/>
    <pc:docChg chg="modSld">
      <pc:chgData name="BRET Pierre" userId="3c262e90-eaeb-4858-8462-9ff6f0ba68c6" providerId="ADAL" clId="{48A9120B-12EE-444D-BC46-FF645045CBE7}" dt="2025-02-03T09:42:29.700" v="36" actId="20577"/>
      <pc:docMkLst>
        <pc:docMk/>
      </pc:docMkLst>
      <pc:sldChg chg="modSp mod">
        <pc:chgData name="BRET Pierre" userId="3c262e90-eaeb-4858-8462-9ff6f0ba68c6" providerId="ADAL" clId="{48A9120B-12EE-444D-BC46-FF645045CBE7}" dt="2025-02-03T09:42:29.700" v="36" actId="20577"/>
        <pc:sldMkLst>
          <pc:docMk/>
          <pc:sldMk cId="3441387654" sldId="2147482026"/>
        </pc:sldMkLst>
        <pc:graphicFrameChg chg="mod modGraphic">
          <ac:chgData name="BRET Pierre" userId="3c262e90-eaeb-4858-8462-9ff6f0ba68c6" providerId="ADAL" clId="{48A9120B-12EE-444D-BC46-FF645045CBE7}" dt="2025-02-03T09:42:29.700" v="36" actId="20577"/>
          <ac:graphicFrameMkLst>
            <pc:docMk/>
            <pc:sldMk cId="3441387654" sldId="2147482026"/>
            <ac:graphicFrameMk id="4" creationId="{9C0314AD-E1AA-43B1-9739-FE27BCF87E7F}"/>
          </ac:graphicFrameMkLst>
        </pc:graphicFrameChg>
      </pc:sldChg>
    </pc:docChg>
  </pc:docChgLst>
  <pc:docChgLst>
    <pc:chgData name="BRET Pierre" userId="3c262e90-eaeb-4858-8462-9ff6f0ba68c6" providerId="ADAL" clId="{E087353C-996D-4D51-978D-3DFD978DBED2}"/>
    <pc:docChg chg="undo custSel addSld delSld modSld modSection">
      <pc:chgData name="BRET Pierre" userId="3c262e90-eaeb-4858-8462-9ff6f0ba68c6" providerId="ADAL" clId="{E087353C-996D-4D51-978D-3DFD978DBED2}" dt="2023-12-14T14:43:57.447" v="531" actId="20577"/>
      <pc:docMkLst>
        <pc:docMk/>
      </pc:docMkLst>
      <pc:sldChg chg="modSp mod">
        <pc:chgData name="BRET Pierre" userId="3c262e90-eaeb-4858-8462-9ff6f0ba68c6" providerId="ADAL" clId="{E087353C-996D-4D51-978D-3DFD978DBED2}" dt="2023-12-14T14:37:48.075" v="83" actId="20577"/>
        <pc:sldMkLst>
          <pc:docMk/>
          <pc:sldMk cId="2631057792" sldId="2076137815"/>
        </pc:sldMkLst>
      </pc:sldChg>
      <pc:sldChg chg="modSp mod">
        <pc:chgData name="BRET Pierre" userId="3c262e90-eaeb-4858-8462-9ff6f0ba68c6" providerId="ADAL" clId="{E087353C-996D-4D51-978D-3DFD978DBED2}" dt="2023-12-14T14:36:17.535" v="8"/>
        <pc:sldMkLst>
          <pc:docMk/>
          <pc:sldMk cId="1716985175" sldId="2147326867"/>
        </pc:sldMkLst>
      </pc:sldChg>
      <pc:sldChg chg="modSp mod">
        <pc:chgData name="BRET Pierre" userId="3c262e90-eaeb-4858-8462-9ff6f0ba68c6" providerId="ADAL" clId="{E087353C-996D-4D51-978D-3DFD978DBED2}" dt="2023-12-14T14:41:29.563" v="448" actId="108"/>
        <pc:sldMkLst>
          <pc:docMk/>
          <pc:sldMk cId="4066995589" sldId="2147326868"/>
        </pc:sldMkLst>
      </pc:sldChg>
      <pc:sldChg chg="del">
        <pc:chgData name="BRET Pierre" userId="3c262e90-eaeb-4858-8462-9ff6f0ba68c6" providerId="ADAL" clId="{E087353C-996D-4D51-978D-3DFD978DBED2}" dt="2023-12-14T14:36:35.199" v="18" actId="47"/>
        <pc:sldMkLst>
          <pc:docMk/>
          <pc:sldMk cId="461991279" sldId="2147326869"/>
        </pc:sldMkLst>
      </pc:sldChg>
      <pc:sldChg chg="del">
        <pc:chgData name="BRET Pierre" userId="3c262e90-eaeb-4858-8462-9ff6f0ba68c6" providerId="ADAL" clId="{E087353C-996D-4D51-978D-3DFD978DBED2}" dt="2023-12-14T14:36:35.915" v="19" actId="47"/>
        <pc:sldMkLst>
          <pc:docMk/>
          <pc:sldMk cId="772362737" sldId="2147326870"/>
        </pc:sldMkLst>
      </pc:sldChg>
      <pc:sldChg chg="del">
        <pc:chgData name="BRET Pierre" userId="3c262e90-eaeb-4858-8462-9ff6f0ba68c6" providerId="ADAL" clId="{E087353C-996D-4D51-978D-3DFD978DBED2}" dt="2023-12-14T14:36:37.493" v="21" actId="47"/>
        <pc:sldMkLst>
          <pc:docMk/>
          <pc:sldMk cId="2450378302" sldId="2147326877"/>
        </pc:sldMkLst>
      </pc:sldChg>
      <pc:sldChg chg="del">
        <pc:chgData name="BRET Pierre" userId="3c262e90-eaeb-4858-8462-9ff6f0ba68c6" providerId="ADAL" clId="{E087353C-996D-4D51-978D-3DFD978DBED2}" dt="2023-12-14T14:36:38.423" v="23" actId="47"/>
        <pc:sldMkLst>
          <pc:docMk/>
          <pc:sldMk cId="1704094911" sldId="2147326883"/>
        </pc:sldMkLst>
      </pc:sldChg>
      <pc:sldChg chg="modSp new mod">
        <pc:chgData name="BRET Pierre" userId="3c262e90-eaeb-4858-8462-9ff6f0ba68c6" providerId="ADAL" clId="{E087353C-996D-4D51-978D-3DFD978DBED2}" dt="2023-12-14T14:43:40.943" v="499" actId="20577"/>
        <pc:sldMkLst>
          <pc:docMk/>
          <pc:sldMk cId="2023894323" sldId="2147326883"/>
        </pc:sldMkLst>
      </pc:sldChg>
      <pc:sldChg chg="modSp add mod">
        <pc:chgData name="BRET Pierre" userId="3c262e90-eaeb-4858-8462-9ff6f0ba68c6" providerId="ADAL" clId="{E087353C-996D-4D51-978D-3DFD978DBED2}" dt="2023-12-14T14:43:57.447" v="531" actId="20577"/>
        <pc:sldMkLst>
          <pc:docMk/>
          <pc:sldMk cId="4141589005" sldId="2147326884"/>
        </pc:sldMkLst>
      </pc:sldChg>
      <pc:sldChg chg="modSp add mod">
        <pc:chgData name="BRET Pierre" userId="3c262e90-eaeb-4858-8462-9ff6f0ba68c6" providerId="ADAL" clId="{E087353C-996D-4D51-978D-3DFD978DBED2}" dt="2023-12-14T14:40:20.561" v="431" actId="20577"/>
        <pc:sldMkLst>
          <pc:docMk/>
          <pc:sldMk cId="1131281162" sldId="2147326885"/>
        </pc:sldMkLst>
      </pc:sldChg>
      <pc:sldChg chg="del">
        <pc:chgData name="BRET Pierre" userId="3c262e90-eaeb-4858-8462-9ff6f0ba68c6" providerId="ADAL" clId="{E087353C-996D-4D51-978D-3DFD978DBED2}" dt="2023-12-14T14:36:36.741" v="20" actId="47"/>
        <pc:sldMkLst>
          <pc:docMk/>
          <pc:sldMk cId="3990260083" sldId="2147481881"/>
        </pc:sldMkLst>
      </pc:sldChg>
      <pc:sldChg chg="del">
        <pc:chgData name="BRET Pierre" userId="3c262e90-eaeb-4858-8462-9ff6f0ba68c6" providerId="ADAL" clId="{E087353C-996D-4D51-978D-3DFD978DBED2}" dt="2023-12-14T14:36:37.925" v="22" actId="47"/>
        <pc:sldMkLst>
          <pc:docMk/>
          <pc:sldMk cId="3923669353" sldId="2147481882"/>
        </pc:sldMkLst>
      </pc:sldChg>
    </pc:docChg>
  </pc:docChgLst>
  <pc:docChgLst>
    <pc:chgData name="PERSOZ Christophe" userId="3d528581-6bb6-4b37-8a8c-d9671d7b7875" providerId="ADAL" clId="{F1578ACC-9AE6-4847-AE9F-18000BC733D6}"/>
    <pc:docChg chg="modSld">
      <pc:chgData name="PERSOZ Christophe" userId="3d528581-6bb6-4b37-8a8c-d9671d7b7875" providerId="ADAL" clId="{F1578ACC-9AE6-4847-AE9F-18000BC733D6}" dt="2023-11-07T10:57:27.141" v="63" actId="207"/>
      <pc:docMkLst>
        <pc:docMk/>
      </pc:docMkLst>
      <pc:sldChg chg="modSp mod">
        <pc:chgData name="PERSOZ Christophe" userId="3d528581-6bb6-4b37-8a8c-d9671d7b7875" providerId="ADAL" clId="{F1578ACC-9AE6-4847-AE9F-18000BC733D6}" dt="2023-11-07T10:57:27.141" v="63" actId="207"/>
        <pc:sldMkLst>
          <pc:docMk/>
          <pc:sldMk cId="1428386873" sldId="2147326874"/>
        </pc:sldMkLst>
      </pc:sldChg>
      <pc:sldChg chg="modSp mod">
        <pc:chgData name="PERSOZ Christophe" userId="3d528581-6bb6-4b37-8a8c-d9671d7b7875" providerId="ADAL" clId="{F1578ACC-9AE6-4847-AE9F-18000BC733D6}" dt="2023-11-07T10:55:02.070" v="30" actId="108"/>
        <pc:sldMkLst>
          <pc:docMk/>
          <pc:sldMk cId="2450378302" sldId="2147326877"/>
        </pc:sldMkLst>
      </pc:sldChg>
    </pc:docChg>
  </pc:docChgLst>
  <pc:docChgLst>
    <pc:chgData name="VANEENOGE Camille" userId="6e7f4196-225c-4d88-a65f-4b95462c5fbf" providerId="ADAL" clId="{34473B0C-F7E4-47F0-B37F-C13AE8922772}"/>
    <pc:docChg chg="custSel addSld delSld modSld sldOrd modSection">
      <pc:chgData name="VANEENOGE Camille" userId="6e7f4196-225c-4d88-a65f-4b95462c5fbf" providerId="ADAL" clId="{34473B0C-F7E4-47F0-B37F-C13AE8922772}" dt="2024-06-12T14:28:39.696" v="328"/>
      <pc:docMkLst>
        <pc:docMk/>
      </pc:docMkLst>
      <pc:sldChg chg="modSp mod addCm">
        <pc:chgData name="VANEENOGE Camille" userId="6e7f4196-225c-4d88-a65f-4b95462c5fbf" providerId="ADAL" clId="{34473B0C-F7E4-47F0-B37F-C13AE8922772}" dt="2024-06-12T13:53:49.310" v="256" actId="313"/>
        <pc:sldMkLst>
          <pc:docMk/>
          <pc:sldMk cId="2631057792" sldId="207613781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21:29.786" v="249"/>
              <pc2:cmMkLst xmlns:pc2="http://schemas.microsoft.com/office/powerpoint/2019/9/main/command">
                <pc:docMk/>
                <pc:sldMk cId="2631057792" sldId="2076137815"/>
                <pc2:cmMk id="{FD2F304E-EC82-42F4-BB39-FF2946E3EFC5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11:40.352" v="173"/>
              <pc2:cmMkLst xmlns:pc2="http://schemas.microsoft.com/office/powerpoint/2019/9/main/command">
                <pc:docMk/>
                <pc:sldMk cId="2631057792" sldId="2076137815"/>
                <pc2:cmMk id="{574E807E-3CB6-44F5-9EAF-3F1638670DCA}"/>
              </pc2:cmMkLst>
            </pc226:cmChg>
          </p:ext>
        </pc:extLst>
      </pc:sldChg>
      <pc:sldChg chg="addCm">
        <pc:chgData name="VANEENOGE Camille" userId="6e7f4196-225c-4d88-a65f-4b95462c5fbf" providerId="ADAL" clId="{34473B0C-F7E4-47F0-B37F-C13AE8922772}" dt="2024-06-06T09:27:26.653" v="253"/>
        <pc:sldMkLst>
          <pc:docMk/>
          <pc:sldMk cId="1716985175" sldId="21473268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27:26.653" v="253"/>
              <pc2:cmMkLst xmlns:pc2="http://schemas.microsoft.com/office/powerpoint/2019/9/main/command">
                <pc:docMk/>
                <pc:sldMk cId="1716985175" sldId="2147326867"/>
                <pc2:cmMk id="{FAA3D305-3667-4948-8B12-D22F80A705D0}"/>
              </pc2:cmMkLst>
            </pc226:cmChg>
          </p:ext>
        </pc:extLst>
      </pc:sldChg>
      <pc:sldChg chg="modSp mod addCm modCm">
        <pc:chgData name="VANEENOGE Camille" userId="6e7f4196-225c-4d88-a65f-4b95462c5fbf" providerId="ADAL" clId="{34473B0C-F7E4-47F0-B37F-C13AE8922772}" dt="2024-06-12T14:01:22.353" v="293"/>
        <pc:sldMkLst>
          <pc:docMk/>
          <pc:sldMk cId="1886884653" sldId="214746931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VANEENOGE Camille" userId="6e7f4196-225c-4d88-a65f-4b95462c5fbf" providerId="ADAL" clId="{34473B0C-F7E4-47F0-B37F-C13AE8922772}" dt="2024-06-12T14:00:54.688" v="292"/>
              <pc2:cmMkLst xmlns:pc2="http://schemas.microsoft.com/office/powerpoint/2019/9/main/command">
                <pc:docMk/>
                <pc:sldMk cId="1886884653" sldId="2147469319"/>
                <pc2:cmMk id="{33C9F71A-0ECB-4CF8-A163-D8BF0D8B3355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12T14:01:22.353" v="293"/>
              <pc2:cmMkLst xmlns:pc2="http://schemas.microsoft.com/office/powerpoint/2019/9/main/command">
                <pc:docMk/>
                <pc:sldMk cId="1886884653" sldId="2147469319"/>
                <pc2:cmMk id="{D1A49BAC-B7B2-40B3-8370-E0C85B474FA3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8:29:10.931" v="13"/>
              <pc2:cmMkLst xmlns:pc2="http://schemas.microsoft.com/office/powerpoint/2019/9/main/command">
                <pc:docMk/>
                <pc:sldMk cId="1886884653" sldId="2147469319"/>
                <pc2:cmMk id="{4CAAD9AF-F7B7-4DA5-B697-5E4FEE2628DD}"/>
              </pc2:cmMkLst>
              <pc226:cmRplyChg chg="add">
                <pc226:chgData name="VANEENOGE Camille" userId="6e7f4196-225c-4d88-a65f-4b95462c5fbf" providerId="ADAL" clId="{34473B0C-F7E4-47F0-B37F-C13AE8922772}" dt="2024-06-06T08:29:10.931" v="13"/>
                <pc2:cmRplyMkLst xmlns:pc2="http://schemas.microsoft.com/office/powerpoint/2019/9/main/command">
                  <pc:docMk/>
                  <pc:sldMk cId="1886884653" sldId="2147469319"/>
                  <pc2:cmMk id="{4CAAD9AF-F7B7-4DA5-B697-5E4FEE2628DD}"/>
                  <pc2:cmRplyMk id="{649AE045-2A02-4103-801E-DF6FF21C00F3}"/>
                </pc2:cmRplyMkLst>
              </pc226:cmRplyChg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5T09:42:40.878" v="9"/>
              <pc2:cmMkLst xmlns:pc2="http://schemas.microsoft.com/office/powerpoint/2019/9/main/command">
                <pc:docMk/>
                <pc:sldMk cId="1886884653" sldId="2147469319"/>
                <pc2:cmMk id="{C6E287C6-9258-4BE8-B5AA-8A448343A034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5T09:44:39.344" v="10"/>
              <pc2:cmMkLst xmlns:pc2="http://schemas.microsoft.com/office/powerpoint/2019/9/main/command">
                <pc:docMk/>
                <pc:sldMk cId="1886884653" sldId="2147469319"/>
                <pc2:cmMk id="{921674EC-4185-4584-99ED-1E5CD36218DF}"/>
              </pc2:cmMkLst>
            </pc226:cmChg>
          </p:ext>
        </pc:extLst>
      </pc:sldChg>
      <pc:sldChg chg="addCm">
        <pc:chgData name="VANEENOGE Camille" userId="6e7f4196-225c-4d88-a65f-4b95462c5fbf" providerId="ADAL" clId="{34473B0C-F7E4-47F0-B37F-C13AE8922772}" dt="2024-06-05T09:40:44.104" v="5"/>
        <pc:sldMkLst>
          <pc:docMk/>
          <pc:sldMk cId="273580847" sldId="21474818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5T09:40:44.104" v="5"/>
              <pc2:cmMkLst xmlns:pc2="http://schemas.microsoft.com/office/powerpoint/2019/9/main/command">
                <pc:docMk/>
                <pc:sldMk cId="273580847" sldId="2147481895"/>
                <pc2:cmMk id="{7BE9C86C-B1A9-4402-8A55-55824A387D15}"/>
              </pc2:cmMkLst>
            </pc226:cmChg>
          </p:ext>
        </pc:extLst>
      </pc:sldChg>
      <pc:sldChg chg="addCm">
        <pc:chgData name="VANEENOGE Camille" userId="6e7f4196-225c-4d88-a65f-4b95462c5fbf" providerId="ADAL" clId="{34473B0C-F7E4-47F0-B37F-C13AE8922772}" dt="2024-06-05T09:41:03.647" v="8"/>
        <pc:sldMkLst>
          <pc:docMk/>
          <pc:sldMk cId="1672412802" sldId="214748189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5T09:41:03.647" v="8"/>
              <pc2:cmMkLst xmlns:pc2="http://schemas.microsoft.com/office/powerpoint/2019/9/main/command">
                <pc:docMk/>
                <pc:sldMk cId="1672412802" sldId="2147481897"/>
                <pc2:cmMk id="{517BE6D8-2813-43C6-8938-AB0B6EC222DA}"/>
              </pc2:cmMkLst>
            </pc226:cmChg>
          </p:ext>
        </pc:extLst>
      </pc:sldChg>
      <pc:sldChg chg="modSp mod addCm modCm">
        <pc:chgData name="VANEENOGE Camille" userId="6e7f4196-225c-4d88-a65f-4b95462c5fbf" providerId="ADAL" clId="{34473B0C-F7E4-47F0-B37F-C13AE8922772}" dt="2024-06-12T14:19:20.040" v="322"/>
        <pc:sldMkLst>
          <pc:docMk/>
          <pc:sldMk cId="3394556502" sldId="214748189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12T14:18:00.528" v="321"/>
              <pc2:cmMkLst xmlns:pc2="http://schemas.microsoft.com/office/powerpoint/2019/9/main/command">
                <pc:docMk/>
                <pc:sldMk cId="3394556502" sldId="2147481898"/>
                <pc2:cmMk id="{CC979332-DA5D-4645-A334-A7588A73C180}"/>
              </pc2:cmMkLst>
              <pc226:cmRplyChg chg="add">
                <pc226:chgData name="VANEENOGE Camille" userId="6e7f4196-225c-4d88-a65f-4b95462c5fbf" providerId="ADAL" clId="{34473B0C-F7E4-47F0-B37F-C13AE8922772}" dt="2024-06-12T14:18:00.528" v="321"/>
                <pc2:cmRplyMkLst xmlns:pc2="http://schemas.microsoft.com/office/powerpoint/2019/9/main/command">
                  <pc:docMk/>
                  <pc:sldMk cId="3394556502" sldId="2147481898"/>
                  <pc2:cmMk id="{CC979332-DA5D-4645-A334-A7588A73C180}"/>
                  <pc2:cmRplyMk id="{A3C581C9-7B9F-4715-8C65-30C089A52E7B}"/>
                </pc2:cmRplyMkLst>
              </pc226:cmRplyChg>
            </pc226:cmChg>
            <pc226:cmChg xmlns:pc226="http://schemas.microsoft.com/office/powerpoint/2022/06/main/command" chg="add mod">
              <pc226:chgData name="VANEENOGE Camille" userId="6e7f4196-225c-4d88-a65f-4b95462c5fbf" providerId="ADAL" clId="{34473B0C-F7E4-47F0-B37F-C13AE8922772}" dt="2024-06-12T14:16:51.848" v="320"/>
              <pc2:cmMkLst xmlns:pc2="http://schemas.microsoft.com/office/powerpoint/2019/9/main/command">
                <pc:docMk/>
                <pc:sldMk cId="3394556502" sldId="2147481898"/>
                <pc2:cmMk id="{6855F549-926A-4E55-82C8-FDC5C6AFDD9D}"/>
              </pc2:cmMkLst>
              <pc226:cmRplyChg chg="add">
                <pc226:chgData name="VANEENOGE Camille" userId="6e7f4196-225c-4d88-a65f-4b95462c5fbf" providerId="ADAL" clId="{34473B0C-F7E4-47F0-B37F-C13AE8922772}" dt="2024-06-06T08:51:24.799" v="27"/>
                <pc2:cmRplyMkLst xmlns:pc2="http://schemas.microsoft.com/office/powerpoint/2019/9/main/command">
                  <pc:docMk/>
                  <pc:sldMk cId="3394556502" sldId="2147481898"/>
                  <pc2:cmMk id="{6855F549-926A-4E55-82C8-FDC5C6AFDD9D}"/>
                  <pc2:cmRplyMk id="{3DA3CFF3-0B9C-48FE-AA0D-9643D976CEDE}"/>
                </pc2:cmRplyMkLst>
              </pc226:cmRplyChg>
            </pc226:cmChg>
            <pc226:cmChg xmlns:pc226="http://schemas.microsoft.com/office/powerpoint/2022/06/main/command" chg="add mod">
              <pc226:chgData name="VANEENOGE Camille" userId="6e7f4196-225c-4d88-a65f-4b95462c5fbf" providerId="ADAL" clId="{34473B0C-F7E4-47F0-B37F-C13AE8922772}" dt="2024-06-12T14:15:41.347" v="308"/>
              <pc2:cmMkLst xmlns:pc2="http://schemas.microsoft.com/office/powerpoint/2019/9/main/command">
                <pc:docMk/>
                <pc:sldMk cId="3394556502" sldId="2147481898"/>
                <pc2:cmMk id="{7D31AA64-6544-4D29-9606-1D0A089F7D17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8:31:20.424" v="15"/>
              <pc2:cmMkLst xmlns:pc2="http://schemas.microsoft.com/office/powerpoint/2019/9/main/command">
                <pc:docMk/>
                <pc:sldMk cId="3394556502" sldId="2147481898"/>
                <pc2:cmMk id="{F6D2AE74-A54A-4A44-B716-6F0A0E213348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12T14:19:20.040" v="322"/>
              <pc2:cmMkLst xmlns:pc2="http://schemas.microsoft.com/office/powerpoint/2019/9/main/command">
                <pc:docMk/>
                <pc:sldMk cId="3394556502" sldId="2147481898"/>
                <pc2:cmMk id="{D679E276-1065-47C0-AB0A-636784AA77B5}"/>
              </pc2:cmMkLst>
              <pc226:cmRplyChg chg="add">
                <pc226:chgData name="VANEENOGE Camille" userId="6e7f4196-225c-4d88-a65f-4b95462c5fbf" providerId="ADAL" clId="{34473B0C-F7E4-47F0-B37F-C13AE8922772}" dt="2024-06-12T14:19:20.040" v="322"/>
                <pc2:cmRplyMkLst xmlns:pc2="http://schemas.microsoft.com/office/powerpoint/2019/9/main/command">
                  <pc:docMk/>
                  <pc:sldMk cId="3394556502" sldId="2147481898"/>
                  <pc2:cmMk id="{D679E276-1065-47C0-AB0A-636784AA77B5}"/>
                  <pc2:cmRplyMk id="{D0BAFECC-C97E-4BF1-BF9A-8907003B55EE}"/>
                </pc2:cmRplyMkLst>
              </pc226:cmRplyChg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8:42:37.726" v="16"/>
              <pc2:cmMkLst xmlns:pc2="http://schemas.microsoft.com/office/powerpoint/2019/9/main/command">
                <pc:docMk/>
                <pc:sldMk cId="3394556502" sldId="2147481898"/>
                <pc2:cmMk id="{D066E1A1-1A3F-4361-BB57-730F5751E11D}"/>
              </pc2:cmMkLst>
            </pc226:cmChg>
            <pc226:cmChg xmlns:pc226="http://schemas.microsoft.com/office/powerpoint/2022/06/main/command" chg="add mod">
              <pc226:chgData name="VANEENOGE Camille" userId="6e7f4196-225c-4d88-a65f-4b95462c5fbf" providerId="ADAL" clId="{34473B0C-F7E4-47F0-B37F-C13AE8922772}" dt="2024-06-12T14:06:00.484" v="294"/>
              <pc2:cmMkLst xmlns:pc2="http://schemas.microsoft.com/office/powerpoint/2019/9/main/command">
                <pc:docMk/>
                <pc:sldMk cId="3394556502" sldId="2147481898"/>
                <pc2:cmMk id="{FDCA77B5-41E8-4830-BC65-40C9EC14CF16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12T14:12:04.773" v="295"/>
              <pc2:cmMkLst xmlns:pc2="http://schemas.microsoft.com/office/powerpoint/2019/9/main/command">
                <pc:docMk/>
                <pc:sldMk cId="3394556502" sldId="2147481898"/>
                <pc2:cmMk id="{BF20C5D1-503C-43F9-987A-3374E07C3B4E}"/>
              </pc2:cmMkLst>
              <pc226:cmRplyChg chg="add">
                <pc226:chgData name="VANEENOGE Camille" userId="6e7f4196-225c-4d88-a65f-4b95462c5fbf" providerId="ADAL" clId="{34473B0C-F7E4-47F0-B37F-C13AE8922772}" dt="2024-06-12T14:12:04.773" v="295"/>
                <pc2:cmRplyMkLst xmlns:pc2="http://schemas.microsoft.com/office/powerpoint/2019/9/main/command">
                  <pc:docMk/>
                  <pc:sldMk cId="3394556502" sldId="2147481898"/>
                  <pc2:cmMk id="{BF20C5D1-503C-43F9-987A-3374E07C3B4E}"/>
                  <pc2:cmRplyMk id="{085E4ACE-C0E3-4ED4-8AD0-80E6844071D3}"/>
                </pc2:cmRplyMkLst>
              </pc226:cmRplyChg>
            </pc226:cmChg>
          </p:ext>
        </pc:extLst>
      </pc:sldChg>
      <pc:sldChg chg="modSp mod addCm">
        <pc:chgData name="VANEENOGE Camille" userId="6e7f4196-225c-4d88-a65f-4b95462c5fbf" providerId="ADAL" clId="{34473B0C-F7E4-47F0-B37F-C13AE8922772}" dt="2024-06-06T08:56:15.763" v="118"/>
        <pc:sldMkLst>
          <pc:docMk/>
          <pc:sldMk cId="3241523132" sldId="214748189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8:56:15.763" v="118"/>
              <pc2:cmMkLst xmlns:pc2="http://schemas.microsoft.com/office/powerpoint/2019/9/main/command">
                <pc:docMk/>
                <pc:sldMk cId="3241523132" sldId="2147481899"/>
                <pc2:cmMk id="{15B75097-E4DE-4364-8C5B-BA12AFD765FC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8:55:28.267" v="117"/>
              <pc2:cmMkLst xmlns:pc2="http://schemas.microsoft.com/office/powerpoint/2019/9/main/command">
                <pc:docMk/>
                <pc:sldMk cId="3241523132" sldId="2147481899"/>
                <pc2:cmMk id="{34E12AC2-45E7-46FD-B63B-C78292FF7409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8:53:34.859" v="30"/>
              <pc2:cmMkLst xmlns:pc2="http://schemas.microsoft.com/office/powerpoint/2019/9/main/command">
                <pc:docMk/>
                <pc:sldMk cId="3241523132" sldId="2147481899"/>
                <pc2:cmMk id="{3251FCF3-30E0-4E9D-9F1A-D376DBF1C055}"/>
              </pc2:cmMkLst>
            </pc226:cmChg>
          </p:ext>
        </pc:extLst>
      </pc:sldChg>
      <pc:sldChg chg="ord addCm">
        <pc:chgData name="VANEENOGE Camille" userId="6e7f4196-225c-4d88-a65f-4b95462c5fbf" providerId="ADAL" clId="{34473B0C-F7E4-47F0-B37F-C13AE8922772}" dt="2024-06-06T08:57:06.911" v="123"/>
        <pc:sldMkLst>
          <pc:docMk/>
          <pc:sldMk cId="74587210" sldId="214748190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8:57:06.911" v="123"/>
              <pc2:cmMkLst xmlns:pc2="http://schemas.microsoft.com/office/powerpoint/2019/9/main/command">
                <pc:docMk/>
                <pc:sldMk cId="74587210" sldId="2147481900"/>
                <pc2:cmMk id="{DABDBE72-3EF8-4DBD-BF1E-BD045A426A5F}"/>
              </pc2:cmMkLst>
            </pc226:cmChg>
          </p:ext>
        </pc:extLst>
      </pc:sldChg>
      <pc:sldChg chg="modSp mod ord addCm modCm">
        <pc:chgData name="VANEENOGE Camille" userId="6e7f4196-225c-4d88-a65f-4b95462c5fbf" providerId="ADAL" clId="{34473B0C-F7E4-47F0-B37F-C13AE8922772}" dt="2024-06-12T14:28:39.696" v="328"/>
        <pc:sldMkLst>
          <pc:docMk/>
          <pc:sldMk cId="2374317395" sldId="214748190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VANEENOGE Camille" userId="6e7f4196-225c-4d88-a65f-4b95462c5fbf" providerId="ADAL" clId="{34473B0C-F7E4-47F0-B37F-C13AE8922772}" dt="2024-06-12T14:26:44.360" v="327"/>
              <pc2:cmMkLst xmlns:pc2="http://schemas.microsoft.com/office/powerpoint/2019/9/main/command">
                <pc:docMk/>
                <pc:sldMk cId="2374317395" sldId="2147481901"/>
                <pc2:cmMk id="{FD8CF942-C5C7-4966-9135-01DF11999208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12T14:28:39.696" v="328"/>
              <pc2:cmMkLst xmlns:pc2="http://schemas.microsoft.com/office/powerpoint/2019/9/main/command">
                <pc:docMk/>
                <pc:sldMk cId="2374317395" sldId="2147481901"/>
                <pc2:cmMk id="{33D81FC3-CE44-4A31-B000-502604209990}"/>
              </pc2:cmMkLst>
              <pc226:cmRplyChg chg="add">
                <pc226:chgData name="VANEENOGE Camille" userId="6e7f4196-225c-4d88-a65f-4b95462c5fbf" providerId="ADAL" clId="{34473B0C-F7E4-47F0-B37F-C13AE8922772}" dt="2024-06-12T14:28:39.696" v="328"/>
                <pc2:cmRplyMkLst xmlns:pc2="http://schemas.microsoft.com/office/powerpoint/2019/9/main/command">
                  <pc:docMk/>
                  <pc:sldMk cId="2374317395" sldId="2147481901"/>
                  <pc2:cmMk id="{33D81FC3-CE44-4A31-B000-502604209990}"/>
                  <pc2:cmRplyMk id="{38413D71-D150-4273-B72A-F1EEC9AD2C68}"/>
                </pc2:cmRplyMkLst>
              </pc226:cmRplyChg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12T14:26:14.626" v="326"/>
              <pc2:cmMkLst xmlns:pc2="http://schemas.microsoft.com/office/powerpoint/2019/9/main/command">
                <pc:docMk/>
                <pc:sldMk cId="2374317395" sldId="2147481901"/>
                <pc2:cmMk id="{4EDC76C7-030B-41B3-A26F-15E5A0120B7C}"/>
              </pc2:cmMkLst>
              <pc226:cmRplyChg chg="add">
                <pc226:chgData name="VANEENOGE Camille" userId="6e7f4196-225c-4d88-a65f-4b95462c5fbf" providerId="ADAL" clId="{34473B0C-F7E4-47F0-B37F-C13AE8922772}" dt="2024-06-12T14:24:46.806" v="324"/>
                <pc2:cmRplyMkLst xmlns:pc2="http://schemas.microsoft.com/office/powerpoint/2019/9/main/command">
                  <pc:docMk/>
                  <pc:sldMk cId="2374317395" sldId="2147481901"/>
                  <pc2:cmMk id="{4EDC76C7-030B-41B3-A26F-15E5A0120B7C}"/>
                  <pc2:cmRplyMk id="{8C9C3246-91D5-46AD-B2C1-AD1E8376D47C}"/>
                </pc2:cmRplyMkLst>
              </pc226:cmRplyChg>
              <pc226:cmRplyChg chg="add">
                <pc226:chgData name="VANEENOGE Camille" userId="6e7f4196-225c-4d88-a65f-4b95462c5fbf" providerId="ADAL" clId="{34473B0C-F7E4-47F0-B37F-C13AE8922772}" dt="2024-06-12T14:25:41.419" v="325"/>
                <pc2:cmRplyMkLst xmlns:pc2="http://schemas.microsoft.com/office/powerpoint/2019/9/main/command">
                  <pc:docMk/>
                  <pc:sldMk cId="2374317395" sldId="2147481901"/>
                  <pc2:cmMk id="{4EDC76C7-030B-41B3-A26F-15E5A0120B7C}"/>
                  <pc2:cmRplyMk id="{13B27FA1-D328-474A-8CBB-AE1C9FC2CAD3}"/>
                </pc2:cmRplyMkLst>
              </pc226:cmRplyChg>
              <pc226:cmRplyChg chg="add">
                <pc226:chgData name="VANEENOGE Camille" userId="6e7f4196-225c-4d88-a65f-4b95462c5fbf" providerId="ADAL" clId="{34473B0C-F7E4-47F0-B37F-C13AE8922772}" dt="2024-06-12T14:26:14.626" v="326"/>
                <pc2:cmRplyMkLst xmlns:pc2="http://schemas.microsoft.com/office/powerpoint/2019/9/main/command">
                  <pc:docMk/>
                  <pc:sldMk cId="2374317395" sldId="2147481901"/>
                  <pc2:cmMk id="{4EDC76C7-030B-41B3-A26F-15E5A0120B7C}"/>
                  <pc2:cmRplyMk id="{601431E0-55C1-4F3D-9CE4-5BF8E9A6C4CE}"/>
                </pc2:cmRplyMkLst>
              </pc226:cmRplyChg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00:38.628" v="124"/>
              <pc2:cmMkLst xmlns:pc2="http://schemas.microsoft.com/office/powerpoint/2019/9/main/command">
                <pc:docMk/>
                <pc:sldMk cId="2374317395" sldId="2147481901"/>
                <pc2:cmMk id="{5C6D17D1-15F1-4371-B5C9-3677F3C1B565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21:58.384" v="250"/>
              <pc2:cmMkLst xmlns:pc2="http://schemas.microsoft.com/office/powerpoint/2019/9/main/command">
                <pc:docMk/>
                <pc:sldMk cId="2374317395" sldId="2147481901"/>
                <pc2:cmMk id="{EAEB49E0-4D39-455B-A92C-EEDE23F6F533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07:11.031" v="128"/>
              <pc2:cmMkLst xmlns:pc2="http://schemas.microsoft.com/office/powerpoint/2019/9/main/command">
                <pc:docMk/>
                <pc:sldMk cId="2374317395" sldId="2147481901"/>
                <pc2:cmMk id="{5E3237E2-7612-4B81-ADB7-79FA616FA551}"/>
              </pc2:cmMkLst>
            </pc226:cmChg>
          </p:ext>
        </pc:extLst>
      </pc:sldChg>
      <pc:sldChg chg="delSp modSp mod addCm">
        <pc:chgData name="VANEENOGE Camille" userId="6e7f4196-225c-4d88-a65f-4b95462c5fbf" providerId="ADAL" clId="{34473B0C-F7E4-47F0-B37F-C13AE8922772}" dt="2024-06-06T09:19:50.738" v="247"/>
        <pc:sldMkLst>
          <pc:docMk/>
          <pc:sldMk cId="4117322965" sldId="21474819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10:06.628" v="142"/>
              <pc2:cmMkLst xmlns:pc2="http://schemas.microsoft.com/office/powerpoint/2019/9/main/command">
                <pc:docMk/>
                <pc:sldMk cId="4117322965" sldId="2147481902"/>
                <pc2:cmMk id="{73F1CEA9-1C30-4656-B00B-9C13251B2DC2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19:50.738" v="247"/>
              <pc2:cmMkLst xmlns:pc2="http://schemas.microsoft.com/office/powerpoint/2019/9/main/command">
                <pc:docMk/>
                <pc:sldMk cId="4117322965" sldId="2147481902"/>
                <pc2:cmMk id="{44756AD3-D9B0-4A16-81EC-CD59312F7FCE}"/>
              </pc2:cmMkLst>
            </pc226:cmChg>
          </p:ext>
        </pc:extLst>
      </pc:sldChg>
      <pc:sldChg chg="modSp mod addCm">
        <pc:chgData name="VANEENOGE Camille" userId="6e7f4196-225c-4d88-a65f-4b95462c5fbf" providerId="ADAL" clId="{34473B0C-F7E4-47F0-B37F-C13AE8922772}" dt="2024-06-12T14:21:37.497" v="323"/>
        <pc:sldMkLst>
          <pc:docMk/>
          <pc:sldMk cId="957173982" sldId="214748190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22:47.961" v="251"/>
              <pc2:cmMkLst xmlns:pc2="http://schemas.microsoft.com/office/powerpoint/2019/9/main/command">
                <pc:docMk/>
                <pc:sldMk cId="957173982" sldId="2147481904"/>
                <pc2:cmMk id="{1C797E55-12AF-4E17-9DE9-AE8B9C73F6B9}"/>
              </pc2:cmMkLst>
            </pc226:cmChg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12T14:21:37.497" v="323"/>
              <pc2:cmMkLst xmlns:pc2="http://schemas.microsoft.com/office/powerpoint/2019/9/main/command">
                <pc:docMk/>
                <pc:sldMk cId="957173982" sldId="2147481904"/>
                <pc2:cmMk id="{F70163EC-C157-4DCB-AA6F-1AC4A317A9EB}"/>
              </pc2:cmMkLst>
            </pc226:cmChg>
          </p:ext>
        </pc:extLst>
      </pc:sldChg>
      <pc:sldChg chg="addCm">
        <pc:chgData name="VANEENOGE Camille" userId="6e7f4196-225c-4d88-a65f-4b95462c5fbf" providerId="ADAL" clId="{34473B0C-F7E4-47F0-B37F-C13AE8922772}" dt="2024-06-06T09:23:05.645" v="252"/>
        <pc:sldMkLst>
          <pc:docMk/>
          <pc:sldMk cId="3484381749" sldId="21474819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6T09:23:05.645" v="252"/>
              <pc2:cmMkLst xmlns:pc2="http://schemas.microsoft.com/office/powerpoint/2019/9/main/command">
                <pc:docMk/>
                <pc:sldMk cId="3484381749" sldId="2147481905"/>
                <pc2:cmMk id="{964D1C53-BEE2-41E0-8D15-DC8796E01264}"/>
              </pc2:cmMkLst>
            </pc226:cmChg>
          </p:ext>
        </pc:extLst>
      </pc:sldChg>
      <pc:sldChg chg="addCm modCm">
        <pc:chgData name="VANEENOGE Camille" userId="6e7f4196-225c-4d88-a65f-4b95462c5fbf" providerId="ADAL" clId="{34473B0C-F7E4-47F0-B37F-C13AE8922772}" dt="2024-06-05T09:34:47.527" v="4"/>
        <pc:sldMkLst>
          <pc:docMk/>
          <pc:sldMk cId="4143073523" sldId="214748190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ANEENOGE Camille" userId="6e7f4196-225c-4d88-a65f-4b95462c5fbf" providerId="ADAL" clId="{34473B0C-F7E4-47F0-B37F-C13AE8922772}" dt="2024-06-05T09:34:47.527" v="4"/>
              <pc2:cmMkLst xmlns:pc2="http://schemas.microsoft.com/office/powerpoint/2019/9/main/command">
                <pc:docMk/>
                <pc:sldMk cId="4143073523" sldId="2147481906"/>
                <pc2:cmMk id="{AAEABCCF-8DC9-4B91-AF39-B88AB5D857F7}"/>
              </pc2:cmMkLst>
              <pc226:cmRplyChg chg="add mod">
                <pc226:chgData name="VANEENOGE Camille" userId="6e7f4196-225c-4d88-a65f-4b95462c5fbf" providerId="ADAL" clId="{34473B0C-F7E4-47F0-B37F-C13AE8922772}" dt="2024-06-05T09:34:47.527" v="4"/>
                <pc2:cmRplyMkLst xmlns:pc2="http://schemas.microsoft.com/office/powerpoint/2019/9/main/command">
                  <pc:docMk/>
                  <pc:sldMk cId="4143073523" sldId="2147481906"/>
                  <pc2:cmMk id="{AAEABCCF-8DC9-4B91-AF39-B88AB5D857F7}"/>
                  <pc2:cmRplyMk id="{20A0C66D-5C46-40D3-AF6D-E40A7236F3AC}"/>
                </pc2:cmRplyMkLst>
              </pc226:cmRplyChg>
            </pc226:cmChg>
          </p:ext>
        </pc:extLst>
      </pc:sldChg>
      <pc:sldChg chg="new del">
        <pc:chgData name="VANEENOGE Camille" userId="6e7f4196-225c-4d88-a65f-4b95462c5fbf" providerId="ADAL" clId="{34473B0C-F7E4-47F0-B37F-C13AE8922772}" dt="2024-06-05T09:40:52.060" v="7" actId="47"/>
        <pc:sldMkLst>
          <pc:docMk/>
          <pc:sldMk cId="2542236505" sldId="2147481907"/>
        </pc:sldMkLst>
      </pc:sldChg>
    </pc:docChg>
  </pc:docChgLst>
  <pc:docChgLst>
    <pc:chgData name="BALLITO Ihab" userId="S::ihab.ballito@vinci-construction.com::79f50896-766d-46e3-ae0b-aefae8571cc1" providerId="AD" clId="Web-{A5610347-5C6E-AEBB-6CFE-0630AA3441F8}"/>
    <pc:docChg chg="modSld">
      <pc:chgData name="BALLITO Ihab" userId="S::ihab.ballito@vinci-construction.com::79f50896-766d-46e3-ae0b-aefae8571cc1" providerId="AD" clId="Web-{A5610347-5C6E-AEBB-6CFE-0630AA3441F8}" dt="2025-01-09T12:53:59.100" v="1" actId="20577"/>
      <pc:docMkLst>
        <pc:docMk/>
      </pc:docMkLst>
      <pc:sldChg chg="modSp">
        <pc:chgData name="BALLITO Ihab" userId="S::ihab.ballito@vinci-construction.com::79f50896-766d-46e3-ae0b-aefae8571cc1" providerId="AD" clId="Web-{A5610347-5C6E-AEBB-6CFE-0630AA3441F8}" dt="2025-01-09T12:53:59.100" v="1" actId="20577"/>
        <pc:sldMkLst>
          <pc:docMk/>
          <pc:sldMk cId="2398759478" sldId="256"/>
        </pc:sldMkLst>
        <pc:spChg chg="mod">
          <ac:chgData name="BALLITO Ihab" userId="S::ihab.ballito@vinci-construction.com::79f50896-766d-46e3-ae0b-aefae8571cc1" providerId="AD" clId="Web-{A5610347-5C6E-AEBB-6CFE-0630AA3441F8}" dt="2025-01-09T12:53:59.100" v="1" actId="20577"/>
          <ac:spMkLst>
            <pc:docMk/>
            <pc:sldMk cId="2398759478" sldId="256"/>
            <ac:spMk id="42" creationId="{00000000-0000-0000-0000-000000000000}"/>
          </ac:spMkLst>
        </pc:spChg>
      </pc:sldChg>
    </pc:docChg>
  </pc:docChgLst>
  <pc:docChgLst>
    <pc:chgData name="DESMONS Didier" userId="S::didier.desmons@vinci-construction.com::84f10dbb-2a92-4951-b7c0-5a45b7f87919" providerId="AD" clId="Web-{25EE8CE2-FA67-44CE-972D-6EC5A4F9BCD9}"/>
    <pc:docChg chg="mod modSld">
      <pc:chgData name="DESMONS Didier" userId="S::didier.desmons@vinci-construction.com::84f10dbb-2a92-4951-b7c0-5a45b7f87919" providerId="AD" clId="Web-{25EE8CE2-FA67-44CE-972D-6EC5A4F9BCD9}" dt="2023-10-26T09:50:00.278" v="42"/>
      <pc:docMkLst>
        <pc:docMk/>
      </pc:docMkLst>
      <pc:sldChg chg="modSp addCm modCm">
        <pc:chgData name="DESMONS Didier" userId="S::didier.desmons@vinci-construction.com::84f10dbb-2a92-4951-b7c0-5a45b7f87919" providerId="AD" clId="Web-{25EE8CE2-FA67-44CE-972D-6EC5A4F9BCD9}" dt="2023-10-26T09:50:00.278" v="42"/>
        <pc:sldMkLst>
          <pc:docMk/>
          <pc:sldMk cId="461991279" sldId="2147326869"/>
        </pc:sldMkLst>
      </pc:sldChg>
      <pc:sldChg chg="modSp addCm modCm">
        <pc:chgData name="DESMONS Didier" userId="S::didier.desmons@vinci-construction.com::84f10dbb-2a92-4951-b7c0-5a45b7f87919" providerId="AD" clId="Web-{25EE8CE2-FA67-44CE-972D-6EC5A4F9BCD9}" dt="2023-10-26T09:28:53.821" v="39"/>
        <pc:sldMkLst>
          <pc:docMk/>
          <pc:sldMk cId="772362737" sldId="2147326870"/>
        </pc:sldMkLst>
      </pc:sldChg>
    </pc:docChg>
  </pc:docChgLst>
  <pc:docChgLst>
    <pc:chgData name="BRET Pierre" userId="3c262e90-eaeb-4858-8462-9ff6f0ba68c6" providerId="ADAL" clId="{FDDFD654-C933-4448-840F-DF3F6B47A3F5}"/>
    <pc:docChg chg="undo custSel addSld delSld modSld modSection">
      <pc:chgData name="BRET Pierre" userId="3c262e90-eaeb-4858-8462-9ff6f0ba68c6" providerId="ADAL" clId="{FDDFD654-C933-4448-840F-DF3F6B47A3F5}" dt="2024-09-02T12:10:13.171" v="119"/>
      <pc:docMkLst>
        <pc:docMk/>
      </pc:docMkLst>
      <pc:sldChg chg="add modTransition">
        <pc:chgData name="BRET Pierre" userId="3c262e90-eaeb-4858-8462-9ff6f0ba68c6" providerId="ADAL" clId="{FDDFD654-C933-4448-840F-DF3F6B47A3F5}" dt="2024-09-02T12:10:13.171" v="119"/>
        <pc:sldMkLst>
          <pc:docMk/>
          <pc:sldMk cId="2388354875" sldId="257"/>
        </pc:sldMkLst>
      </pc:sldChg>
      <pc:sldChg chg="add modTransition">
        <pc:chgData name="BRET Pierre" userId="3c262e90-eaeb-4858-8462-9ff6f0ba68c6" providerId="ADAL" clId="{FDDFD654-C933-4448-840F-DF3F6B47A3F5}" dt="2024-09-02T12:10:13.171" v="119"/>
        <pc:sldMkLst>
          <pc:docMk/>
          <pc:sldMk cId="2522617700" sldId="259"/>
        </pc:sldMkLst>
      </pc:sldChg>
      <pc:sldChg chg="add modTransition">
        <pc:chgData name="BRET Pierre" userId="3c262e90-eaeb-4858-8462-9ff6f0ba68c6" providerId="ADAL" clId="{FDDFD654-C933-4448-840F-DF3F6B47A3F5}" dt="2024-09-02T12:10:13.171" v="119"/>
        <pc:sldMkLst>
          <pc:docMk/>
          <pc:sldMk cId="3069415812" sldId="260"/>
        </pc:sldMkLst>
      </pc:sldChg>
      <pc:sldChg chg="add modTransition">
        <pc:chgData name="BRET Pierre" userId="3c262e90-eaeb-4858-8462-9ff6f0ba68c6" providerId="ADAL" clId="{FDDFD654-C933-4448-840F-DF3F6B47A3F5}" dt="2024-09-02T12:10:13.171" v="119"/>
        <pc:sldMkLst>
          <pc:docMk/>
          <pc:sldMk cId="3368510195" sldId="261"/>
        </pc:sldMkLst>
      </pc:sldChg>
      <pc:sldChg chg="addSp delSp modSp add del mod modClrScheme modCm chgLayout">
        <pc:chgData name="BRET Pierre" userId="3c262e90-eaeb-4858-8462-9ff6f0ba68c6" providerId="ADAL" clId="{FDDFD654-C933-4448-840F-DF3F6B47A3F5}" dt="2024-08-21T14:47:08.994" v="53" actId="47"/>
        <pc:sldMkLst>
          <pc:docMk/>
          <pc:sldMk cId="1716985175" sldId="21473268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FDDFD654-C933-4448-840F-DF3F6B47A3F5}" dt="2024-08-21T14:47:06.905" v="52"/>
              <pc2:cmMkLst xmlns:pc2="http://schemas.microsoft.com/office/powerpoint/2019/9/main/command">
                <pc:docMk/>
                <pc:sldMk cId="1716985175" sldId="2147326867"/>
                <pc2:cmMk id="{FAA3D305-3667-4948-8B12-D22F80A705D0}"/>
              </pc2:cmMkLst>
            </pc226:cmChg>
          </p:ext>
        </pc:extLst>
      </pc:sldChg>
      <pc:sldChg chg="modSp mod">
        <pc:chgData name="BRET Pierre" userId="3c262e90-eaeb-4858-8462-9ff6f0ba68c6" providerId="ADAL" clId="{FDDFD654-C933-4448-840F-DF3F6B47A3F5}" dt="2024-08-21T14:45:24.959" v="31" actId="33524"/>
        <pc:sldMkLst>
          <pc:docMk/>
          <pc:sldMk cId="74587210" sldId="2147481900"/>
        </pc:sldMkLst>
      </pc:sldChg>
      <pc:sldChg chg="mod modShow">
        <pc:chgData name="BRET Pierre" userId="3c262e90-eaeb-4858-8462-9ff6f0ba68c6" providerId="ADAL" clId="{FDDFD654-C933-4448-840F-DF3F6B47A3F5}" dt="2024-08-21T14:51:31.026" v="68" actId="729"/>
        <pc:sldMkLst>
          <pc:docMk/>
          <pc:sldMk cId="4143073523" sldId="2147481906"/>
        </pc:sldMkLst>
      </pc:sldChg>
      <pc:sldChg chg="addSp modSp new mod modClrScheme chgLayout">
        <pc:chgData name="BRET Pierre" userId="3c262e90-eaeb-4858-8462-9ff6f0ba68c6" providerId="ADAL" clId="{FDDFD654-C933-4448-840F-DF3F6B47A3F5}" dt="2024-08-21T14:47:24.111" v="54" actId="1076"/>
        <pc:sldMkLst>
          <pc:docMk/>
          <pc:sldMk cId="2101588965" sldId="2147481907"/>
        </pc:sldMkLst>
      </pc:sldChg>
      <pc:sldChg chg="addSp delSp modSp add mod modNotesTx">
        <pc:chgData name="BRET Pierre" userId="3c262e90-eaeb-4858-8462-9ff6f0ba68c6" providerId="ADAL" clId="{FDDFD654-C933-4448-840F-DF3F6B47A3F5}" dt="2024-08-21T14:51:44.351" v="72" actId="20577"/>
        <pc:sldMkLst>
          <pc:docMk/>
          <pc:sldMk cId="980070838" sldId="2147482015"/>
        </pc:sldMkLst>
      </pc:sldChg>
      <pc:sldMasterChg chg="addSldLayout delSldLayout">
        <pc:chgData name="BRET Pierre" userId="3c262e90-eaeb-4858-8462-9ff6f0ba68c6" providerId="ADAL" clId="{FDDFD654-C933-4448-840F-DF3F6B47A3F5}" dt="2024-08-21T14:47:08.994" v="53" actId="47"/>
        <pc:sldMasterMkLst>
          <pc:docMk/>
          <pc:sldMasterMk cId="3133882128" sldId="2147483724"/>
        </pc:sldMasterMkLst>
        <pc:sldLayoutChg chg="add del">
          <pc:chgData name="BRET Pierre" userId="3c262e90-eaeb-4858-8462-9ff6f0ba68c6" providerId="ADAL" clId="{FDDFD654-C933-4448-840F-DF3F6B47A3F5}" dt="2024-08-21T14:47:08.994" v="53" actId="47"/>
          <pc:sldLayoutMkLst>
            <pc:docMk/>
            <pc:sldMasterMk cId="3133882128" sldId="2147483724"/>
            <pc:sldLayoutMk cId="3506226861" sldId="2147483692"/>
          </pc:sldLayoutMkLst>
        </pc:sldLayoutChg>
      </pc:sldMasterChg>
    </pc:docChg>
  </pc:docChgLst>
  <pc:docChgLst>
    <pc:chgData name="VANEENOGE Camille" userId="6e7f4196-225c-4d88-a65f-4b95462c5fbf" providerId="ADAL" clId="{34761821-8C8B-407B-92B1-4690A9D8AA53}"/>
    <pc:docChg chg="undo redo custSel addSld modSld modSection">
      <pc:chgData name="VANEENOGE Camille" userId="6e7f4196-225c-4d88-a65f-4b95462c5fbf" providerId="ADAL" clId="{34761821-8C8B-407B-92B1-4690A9D8AA53}" dt="2024-11-04T11:49:03.192" v="273" actId="20577"/>
      <pc:docMkLst>
        <pc:docMk/>
      </pc:docMkLst>
      <pc:sldChg chg="delSp modSp mod">
        <pc:chgData name="VANEENOGE Camille" userId="6e7f4196-225c-4d88-a65f-4b95462c5fbf" providerId="ADAL" clId="{34761821-8C8B-407B-92B1-4690A9D8AA53}" dt="2024-11-04T09:18:11.751" v="74" actId="14100"/>
        <pc:sldMkLst>
          <pc:docMk/>
          <pc:sldMk cId="2398759478" sldId="256"/>
        </pc:sldMkLst>
      </pc:sldChg>
      <pc:sldChg chg="addSp delSp modSp mod modClrScheme chgLayout">
        <pc:chgData name="VANEENOGE Camille" userId="6e7f4196-225c-4d88-a65f-4b95462c5fbf" providerId="ADAL" clId="{34761821-8C8B-407B-92B1-4690A9D8AA53}" dt="2024-11-04T09:16:31.186" v="46" actId="1076"/>
        <pc:sldMkLst>
          <pc:docMk/>
          <pc:sldMk cId="2167895240" sldId="2147469297"/>
        </pc:sldMkLst>
      </pc:sldChg>
      <pc:sldChg chg="addSp delSp modSp mod modCm">
        <pc:chgData name="VANEENOGE Camille" userId="6e7f4196-225c-4d88-a65f-4b95462c5fbf" providerId="ADAL" clId="{34761821-8C8B-407B-92B1-4690A9D8AA53}" dt="2024-11-04T09:41:09.362" v="250" actId="20577"/>
        <pc:sldMkLst>
          <pc:docMk/>
          <pc:sldMk cId="3394556502" sldId="214748189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VANEENOGE Camille" userId="6e7f4196-225c-4d88-a65f-4b95462c5fbf" providerId="ADAL" clId="{34761821-8C8B-407B-92B1-4690A9D8AA53}" dt="2024-11-04T09:40:18.995" v="246" actId="20577"/>
              <pc2:cmMkLst xmlns:pc2="http://schemas.microsoft.com/office/powerpoint/2019/9/main/command">
                <pc:docMk/>
                <pc:sldMk cId="3394556502" sldId="2147481898"/>
                <pc2:cmMk id="{FDCA77B5-41E8-4830-BC65-40C9EC14CF16}"/>
              </pc2:cmMkLst>
            </pc226:cmChg>
            <pc226:cmChg xmlns:pc226="http://schemas.microsoft.com/office/powerpoint/2022/06/main/command" chg="mod">
              <pc226:chgData name="VANEENOGE Camille" userId="6e7f4196-225c-4d88-a65f-4b95462c5fbf" providerId="ADAL" clId="{34761821-8C8B-407B-92B1-4690A9D8AA53}" dt="2024-11-04T09:41:09.362" v="250" actId="20577"/>
              <pc2:cmMkLst xmlns:pc2="http://schemas.microsoft.com/office/powerpoint/2019/9/main/command">
                <pc:docMk/>
                <pc:sldMk cId="3394556502" sldId="2147481898"/>
                <pc2:cmMk id="{BF20C5D1-503C-43F9-987A-3374E07C3B4E}"/>
              </pc2:cmMkLst>
            </pc226:cmChg>
          </p:ext>
        </pc:extLst>
      </pc:sldChg>
      <pc:sldChg chg="delSp modSp mod">
        <pc:chgData name="VANEENOGE Camille" userId="6e7f4196-225c-4d88-a65f-4b95462c5fbf" providerId="ADAL" clId="{34761821-8C8B-407B-92B1-4690A9D8AA53}" dt="2024-11-04T09:36:07.455" v="227" actId="20577"/>
        <pc:sldMkLst>
          <pc:docMk/>
          <pc:sldMk cId="74587210" sldId="2147481900"/>
        </pc:sldMkLst>
      </pc:sldChg>
      <pc:sldChg chg="addSp delSp modSp mod">
        <pc:chgData name="VANEENOGE Camille" userId="6e7f4196-225c-4d88-a65f-4b95462c5fbf" providerId="ADAL" clId="{34761821-8C8B-407B-92B1-4690A9D8AA53}" dt="2024-11-04T09:53:51.910" v="257" actId="20577"/>
        <pc:sldMkLst>
          <pc:docMk/>
          <pc:sldMk cId="2374317395" sldId="2147481901"/>
        </pc:sldMkLst>
      </pc:sldChg>
      <pc:sldChg chg="addSp delSp modSp mod">
        <pc:chgData name="VANEENOGE Camille" userId="6e7f4196-225c-4d88-a65f-4b95462c5fbf" providerId="ADAL" clId="{34761821-8C8B-407B-92B1-4690A9D8AA53}" dt="2024-11-04T11:49:03.192" v="273" actId="20577"/>
        <pc:sldMkLst>
          <pc:docMk/>
          <pc:sldMk cId="957173982" sldId="2147481904"/>
        </pc:sldMkLst>
      </pc:sldChg>
      <pc:sldChg chg="mod modShow">
        <pc:chgData name="VANEENOGE Camille" userId="6e7f4196-225c-4d88-a65f-4b95462c5fbf" providerId="ADAL" clId="{34761821-8C8B-407B-92B1-4690A9D8AA53}" dt="2024-11-04T09:12:26.090" v="10" actId="729"/>
        <pc:sldMkLst>
          <pc:docMk/>
          <pc:sldMk cId="980070838" sldId="2147482015"/>
        </pc:sldMkLst>
      </pc:sldChg>
      <pc:sldChg chg="delSp modSp mod">
        <pc:chgData name="VANEENOGE Camille" userId="6e7f4196-225c-4d88-a65f-4b95462c5fbf" providerId="ADAL" clId="{34761821-8C8B-407B-92B1-4690A9D8AA53}" dt="2024-11-04T09:14:28.819" v="22" actId="1076"/>
        <pc:sldMkLst>
          <pc:docMk/>
          <pc:sldMk cId="234185072" sldId="2147482016"/>
        </pc:sldMkLst>
      </pc:sldChg>
      <pc:sldChg chg="delSp modSp mod">
        <pc:chgData name="VANEENOGE Camille" userId="6e7f4196-225c-4d88-a65f-4b95462c5fbf" providerId="ADAL" clId="{34761821-8C8B-407B-92B1-4690A9D8AA53}" dt="2024-11-04T09:14:54.846" v="29" actId="1076"/>
        <pc:sldMkLst>
          <pc:docMk/>
          <pc:sldMk cId="1735414462" sldId="2147482017"/>
        </pc:sldMkLst>
      </pc:sldChg>
      <pc:sldChg chg="add mod modShow">
        <pc:chgData name="VANEENOGE Camille" userId="6e7f4196-225c-4d88-a65f-4b95462c5fbf" providerId="ADAL" clId="{34761821-8C8B-407B-92B1-4690A9D8AA53}" dt="2024-11-04T09:12:26.090" v="10" actId="729"/>
        <pc:sldMkLst>
          <pc:docMk/>
          <pc:sldMk cId="2197512286" sldId="2147482019"/>
        </pc:sldMkLst>
      </pc:sldChg>
    </pc:docChg>
  </pc:docChgLst>
  <pc:docChgLst>
    <pc:chgData name="ALLAYA Seifeddine (Externe)" userId="f47f4f0b-63fa-4f45-857b-5a1176f01a6f" providerId="ADAL" clId="{5BF6A529-4EE4-4942-B245-6BC3494674F5}"/>
    <pc:docChg chg="addSld modSld modSection">
      <pc:chgData name="ALLAYA Seifeddine (Externe)" userId="f47f4f0b-63fa-4f45-857b-5a1176f01a6f" providerId="ADAL" clId="{5BF6A529-4EE4-4942-B245-6BC3494674F5}" dt="2024-09-24T07:55:54.999" v="25" actId="680"/>
      <pc:docMkLst>
        <pc:docMk/>
      </pc:docMkLst>
      <pc:sldChg chg="modSp modNotesTx">
        <pc:chgData name="ALLAYA Seifeddine (Externe)" userId="f47f4f0b-63fa-4f45-857b-5a1176f01a6f" providerId="ADAL" clId="{5BF6A529-4EE4-4942-B245-6BC3494674F5}" dt="2024-09-23T14:58:40.099" v="22" actId="20577"/>
        <pc:sldMkLst>
          <pc:docMk/>
          <pc:sldMk cId="4117322965" sldId="2147481902"/>
        </pc:sldMkLst>
      </pc:sldChg>
      <pc:sldChg chg="new">
        <pc:chgData name="ALLAYA Seifeddine (Externe)" userId="f47f4f0b-63fa-4f45-857b-5a1176f01a6f" providerId="ADAL" clId="{5BF6A529-4EE4-4942-B245-6BC3494674F5}" dt="2024-09-24T07:55:54.959" v="23" actId="680"/>
        <pc:sldMkLst>
          <pc:docMk/>
          <pc:sldMk cId="972487923" sldId="2147482016"/>
        </pc:sldMkLst>
      </pc:sldChg>
      <pc:sldChg chg="new">
        <pc:chgData name="ALLAYA Seifeddine (Externe)" userId="f47f4f0b-63fa-4f45-857b-5a1176f01a6f" providerId="ADAL" clId="{5BF6A529-4EE4-4942-B245-6BC3494674F5}" dt="2024-09-24T07:55:54.979" v="24" actId="680"/>
        <pc:sldMkLst>
          <pc:docMk/>
          <pc:sldMk cId="3128826559" sldId="2147482017"/>
        </pc:sldMkLst>
      </pc:sldChg>
      <pc:sldChg chg="new">
        <pc:chgData name="ALLAYA Seifeddine (Externe)" userId="f47f4f0b-63fa-4f45-857b-5a1176f01a6f" providerId="ADAL" clId="{5BF6A529-4EE4-4942-B245-6BC3494674F5}" dt="2024-09-24T07:55:54.999" v="25" actId="680"/>
        <pc:sldMkLst>
          <pc:docMk/>
          <pc:sldMk cId="258637220" sldId="2147482018"/>
        </pc:sldMkLst>
      </pc:sldChg>
    </pc:docChg>
  </pc:docChgLst>
  <pc:docChgLst>
    <pc:chgData name="BRET Pierre" userId="3c262e90-eaeb-4858-8462-9ff6f0ba68c6" providerId="ADAL" clId="{10592E97-C005-4D9F-9A3B-B1BC5DACB3A1}"/>
    <pc:docChg chg="undo custSel addSld delSld modSld sldOrd modSection">
      <pc:chgData name="BRET Pierre" userId="3c262e90-eaeb-4858-8462-9ff6f0ba68c6" providerId="ADAL" clId="{10592E97-C005-4D9F-9A3B-B1BC5DACB3A1}" dt="2024-11-15T11:02:35.261" v="7191" actId="20577"/>
      <pc:docMkLst>
        <pc:docMk/>
      </pc:docMkLst>
      <pc:sldChg chg="addSp delSp modSp add mod modTransition delTag modNotes modNotesTx">
        <pc:chgData name="BRET Pierre" userId="3c262e90-eaeb-4858-8462-9ff6f0ba68c6" providerId="ADAL" clId="{10592E97-C005-4D9F-9A3B-B1BC5DACB3A1}" dt="2024-10-28T16:24:26.542" v="4028" actId="113"/>
        <pc:sldMkLst>
          <pc:docMk/>
          <pc:sldMk cId="2398759478" sldId="256"/>
        </pc:sldMkLst>
      </pc:sldChg>
      <pc:sldChg chg="del">
        <pc:chgData name="BRET Pierre" userId="3c262e90-eaeb-4858-8462-9ff6f0ba68c6" providerId="ADAL" clId="{10592E97-C005-4D9F-9A3B-B1BC5DACB3A1}" dt="2024-10-14T09:52:35.318" v="1876" actId="47"/>
        <pc:sldMkLst>
          <pc:docMk/>
          <pc:sldMk cId="2388354875" sldId="257"/>
        </pc:sldMkLst>
      </pc:sldChg>
      <pc:sldChg chg="del">
        <pc:chgData name="BRET Pierre" userId="3c262e90-eaeb-4858-8462-9ff6f0ba68c6" providerId="ADAL" clId="{10592E97-C005-4D9F-9A3B-B1BC5DACB3A1}" dt="2024-10-14T09:52:52.185" v="1877" actId="47"/>
        <pc:sldMkLst>
          <pc:docMk/>
          <pc:sldMk cId="2522617700" sldId="259"/>
        </pc:sldMkLst>
      </pc:sldChg>
      <pc:sldChg chg="addSp modSp mod ord modShow">
        <pc:chgData name="BRET Pierre" userId="3c262e90-eaeb-4858-8462-9ff6f0ba68c6" providerId="ADAL" clId="{10592E97-C005-4D9F-9A3B-B1BC5DACB3A1}" dt="2024-10-28T17:13:20.373" v="5780" actId="729"/>
        <pc:sldMkLst>
          <pc:docMk/>
          <pc:sldMk cId="3069415812" sldId="260"/>
        </pc:sldMkLst>
      </pc:sldChg>
      <pc:sldChg chg="del">
        <pc:chgData name="BRET Pierre" userId="3c262e90-eaeb-4858-8462-9ff6f0ba68c6" providerId="ADAL" clId="{10592E97-C005-4D9F-9A3B-B1BC5DACB3A1}" dt="2024-10-14T09:52:59.987" v="1878" actId="47"/>
        <pc:sldMkLst>
          <pc:docMk/>
          <pc:sldMk cId="3368510195" sldId="261"/>
        </pc:sldMkLst>
      </pc:sldChg>
      <pc:sldChg chg="modSp mod">
        <pc:chgData name="BRET Pierre" userId="3c262e90-eaeb-4858-8462-9ff6f0ba68c6" providerId="ADAL" clId="{10592E97-C005-4D9F-9A3B-B1BC5DACB3A1}" dt="2024-11-04T12:52:23.937" v="5942" actId="20577"/>
        <pc:sldMkLst>
          <pc:docMk/>
          <pc:sldMk cId="4066995589" sldId="2147326868"/>
        </pc:sldMkLst>
      </pc:sldChg>
      <pc:sldChg chg="del">
        <pc:chgData name="BRET Pierre" userId="3c262e90-eaeb-4858-8462-9ff6f0ba68c6" providerId="ADAL" clId="{10592E97-C005-4D9F-9A3B-B1BC5DACB3A1}" dt="2024-10-14T09:50:13.384" v="1859" actId="47"/>
        <pc:sldMkLst>
          <pc:docMk/>
          <pc:sldMk cId="790968632" sldId="2147469068"/>
        </pc:sldMkLst>
      </pc:sldChg>
      <pc:sldChg chg="del">
        <pc:chgData name="BRET Pierre" userId="3c262e90-eaeb-4858-8462-9ff6f0ba68c6" providerId="ADAL" clId="{10592E97-C005-4D9F-9A3B-B1BC5DACB3A1}" dt="2024-10-14T09:50:11.656" v="1857" actId="47"/>
        <pc:sldMkLst>
          <pc:docMk/>
          <pc:sldMk cId="1464269134" sldId="2147469114"/>
        </pc:sldMkLst>
      </pc:sldChg>
      <pc:sldChg chg="del">
        <pc:chgData name="BRET Pierre" userId="3c262e90-eaeb-4858-8462-9ff6f0ba68c6" providerId="ADAL" clId="{10592E97-C005-4D9F-9A3B-B1BC5DACB3A1}" dt="2024-10-14T09:50:12.488" v="1858" actId="47"/>
        <pc:sldMkLst>
          <pc:docMk/>
          <pc:sldMk cId="3698160726" sldId="2147469118"/>
        </pc:sldMkLst>
      </pc:sldChg>
      <pc:sldChg chg="del">
        <pc:chgData name="BRET Pierre" userId="3c262e90-eaeb-4858-8462-9ff6f0ba68c6" providerId="ADAL" clId="{10592E97-C005-4D9F-9A3B-B1BC5DACB3A1}" dt="2024-10-14T09:50:14.391" v="1860" actId="47"/>
        <pc:sldMkLst>
          <pc:docMk/>
          <pc:sldMk cId="717168425" sldId="2147469140"/>
        </pc:sldMkLst>
      </pc:sldChg>
      <pc:sldChg chg="modSp mod ord">
        <pc:chgData name="BRET Pierre" userId="3c262e90-eaeb-4858-8462-9ff6f0ba68c6" providerId="ADAL" clId="{10592E97-C005-4D9F-9A3B-B1BC5DACB3A1}" dt="2024-11-04T12:37:16.069" v="5837" actId="20577"/>
        <pc:sldMkLst>
          <pc:docMk/>
          <pc:sldMk cId="2167895240" sldId="2147469297"/>
        </pc:sldMkLst>
      </pc:sldChg>
      <pc:sldChg chg="del">
        <pc:chgData name="BRET Pierre" userId="3c262e90-eaeb-4858-8462-9ff6f0ba68c6" providerId="ADAL" clId="{10592E97-C005-4D9F-9A3B-B1BC5DACB3A1}" dt="2024-10-14T09:50:10.143" v="1856" actId="47"/>
        <pc:sldMkLst>
          <pc:docMk/>
          <pc:sldMk cId="2475474251" sldId="2147469310"/>
        </pc:sldMkLst>
      </pc:sldChg>
      <pc:sldChg chg="del">
        <pc:chgData name="BRET Pierre" userId="3c262e90-eaeb-4858-8462-9ff6f0ba68c6" providerId="ADAL" clId="{10592E97-C005-4D9F-9A3B-B1BC5DACB3A1}" dt="2024-10-14T09:50:08.856" v="1855" actId="47"/>
        <pc:sldMkLst>
          <pc:docMk/>
          <pc:sldMk cId="2979686517" sldId="2147469311"/>
        </pc:sldMkLst>
      </pc:sldChg>
      <pc:sldChg chg="del">
        <pc:chgData name="BRET Pierre" userId="3c262e90-eaeb-4858-8462-9ff6f0ba68c6" providerId="ADAL" clId="{10592E97-C005-4D9F-9A3B-B1BC5DACB3A1}" dt="2024-10-14T09:50:05.156" v="1854" actId="47"/>
        <pc:sldMkLst>
          <pc:docMk/>
          <pc:sldMk cId="699575700" sldId="2147469313"/>
        </pc:sldMkLst>
      </pc:sldChg>
      <pc:sldChg chg="mod modShow">
        <pc:chgData name="BRET Pierre" userId="3c262e90-eaeb-4858-8462-9ff6f0ba68c6" providerId="ADAL" clId="{10592E97-C005-4D9F-9A3B-B1BC5DACB3A1}" dt="2024-10-14T09:49:58.030" v="1853" actId="729"/>
        <pc:sldMkLst>
          <pc:docMk/>
          <pc:sldMk cId="2806222416" sldId="2147469317"/>
        </pc:sldMkLst>
      </pc:sldChg>
      <pc:sldChg chg="mod modShow">
        <pc:chgData name="BRET Pierre" userId="3c262e90-eaeb-4858-8462-9ff6f0ba68c6" providerId="ADAL" clId="{10592E97-C005-4D9F-9A3B-B1BC5DACB3A1}" dt="2024-10-14T09:49:56.030" v="1852" actId="729"/>
        <pc:sldMkLst>
          <pc:docMk/>
          <pc:sldMk cId="3762917242" sldId="2147469318"/>
        </pc:sldMkLst>
      </pc:sldChg>
      <pc:sldChg chg="delSp modSp mod modCm">
        <pc:chgData name="BRET Pierre" userId="3c262e90-eaeb-4858-8462-9ff6f0ba68c6" providerId="ADAL" clId="{10592E97-C005-4D9F-9A3B-B1BC5DACB3A1}" dt="2024-11-15T10:47:12.243" v="7081" actId="20577"/>
        <pc:sldMkLst>
          <pc:docMk/>
          <pc:sldMk cId="1886884653" sldId="2147469319"/>
        </pc:sldMkLst>
        <pc:graphicFrameChg chg="mod modGraphic">
          <ac:chgData name="BRET Pierre" userId="3c262e90-eaeb-4858-8462-9ff6f0ba68c6" providerId="ADAL" clId="{10592E97-C005-4D9F-9A3B-B1BC5DACB3A1}" dt="2024-11-15T10:47:12.243" v="7081" actId="20577"/>
          <ac:graphicFrameMkLst>
            <pc:docMk/>
            <pc:sldMk cId="1886884653" sldId="2147469319"/>
            <ac:graphicFrameMk id="16" creationId="{749D9AA9-3BC4-F34B-6454-BC7B8BABE1A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1-15T10:47:03.590" v="7075" actId="20577"/>
              <pc2:cmMkLst xmlns:pc2="http://schemas.microsoft.com/office/powerpoint/2019/9/main/command">
                <pc:docMk/>
                <pc:sldMk cId="1886884653" sldId="2147469319"/>
                <pc2:cmMk id="{DDF9DE95-A4A1-4E67-B311-C72A8175D821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0-28T16:42:01.276" v="4820" actId="20577"/>
              <pc2:cmMkLst xmlns:pc2="http://schemas.microsoft.com/office/powerpoint/2019/9/main/command">
                <pc:docMk/>
                <pc:sldMk cId="1886884653" sldId="2147469319"/>
                <pc2:cmMk id="{C6E287C6-9258-4BE8-B5AA-8A448343A034}"/>
              </pc2:cmMkLst>
            </pc226:cmChg>
          </p:ext>
        </pc:extLst>
      </pc:sldChg>
      <pc:sldChg chg="modSp mod">
        <pc:chgData name="BRET Pierre" userId="3c262e90-eaeb-4858-8462-9ff6f0ba68c6" providerId="ADAL" clId="{10592E97-C005-4D9F-9A3B-B1BC5DACB3A1}" dt="2024-11-04T12:37:23.354" v="5847" actId="20577"/>
        <pc:sldMkLst>
          <pc:docMk/>
          <pc:sldMk cId="273580847" sldId="2147481895"/>
        </pc:sldMkLst>
      </pc:sldChg>
      <pc:sldChg chg="modSp mod">
        <pc:chgData name="BRET Pierre" userId="3c262e90-eaeb-4858-8462-9ff6f0ba68c6" providerId="ADAL" clId="{10592E97-C005-4D9F-9A3B-B1BC5DACB3A1}" dt="2024-11-04T12:37:28.072" v="5857" actId="20577"/>
        <pc:sldMkLst>
          <pc:docMk/>
          <pc:sldMk cId="1672412802" sldId="2147481897"/>
        </pc:sldMkLst>
      </pc:sldChg>
      <pc:sldChg chg="delSp modSp mod modCm">
        <pc:chgData name="BRET Pierre" userId="3c262e90-eaeb-4858-8462-9ff6f0ba68c6" providerId="ADAL" clId="{10592E97-C005-4D9F-9A3B-B1BC5DACB3A1}" dt="2024-11-15T10:54:37.387" v="7102" actId="13926"/>
        <pc:sldMkLst>
          <pc:docMk/>
          <pc:sldMk cId="3394556502" sldId="2147481898"/>
        </pc:sldMkLst>
        <pc:graphicFrameChg chg="mod modGraphic">
          <ac:chgData name="BRET Pierre" userId="3c262e90-eaeb-4858-8462-9ff6f0ba68c6" providerId="ADAL" clId="{10592E97-C005-4D9F-9A3B-B1BC5DACB3A1}" dt="2024-11-15T10:54:37.387" v="7102" actId="13926"/>
          <ac:graphicFrameMkLst>
            <pc:docMk/>
            <pc:sldMk cId="3394556502" sldId="2147481898"/>
            <ac:graphicFrameMk id="19" creationId="{30450DCB-E7DA-005C-34AF-B1B0A565EC4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0-14T15:09:52.291" v="2564" actId="313"/>
              <pc2:cmMkLst xmlns:pc2="http://schemas.microsoft.com/office/powerpoint/2019/9/main/command">
                <pc:docMk/>
                <pc:sldMk cId="3394556502" sldId="2147481898"/>
                <pc2:cmMk id="{FDCA77B5-41E8-4830-BC65-40C9EC14CF16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0-14T15:10:14.828" v="2567" actId="33524"/>
              <pc2:cmMkLst xmlns:pc2="http://schemas.microsoft.com/office/powerpoint/2019/9/main/command">
                <pc:docMk/>
                <pc:sldMk cId="3394556502" sldId="2147481898"/>
                <pc2:cmMk id="{BF20C5D1-503C-43F9-987A-3374E07C3B4E}"/>
              </pc2:cmMkLst>
            </pc226:cmChg>
          </p:ext>
        </pc:extLst>
      </pc:sldChg>
      <pc:sldChg chg="delSp modSp mod modCm">
        <pc:chgData name="BRET Pierre" userId="3c262e90-eaeb-4858-8462-9ff6f0ba68c6" providerId="ADAL" clId="{10592E97-C005-4D9F-9A3B-B1BC5DACB3A1}" dt="2024-11-15T11:02:35.261" v="7191" actId="20577"/>
        <pc:sldMkLst>
          <pc:docMk/>
          <pc:sldMk cId="3241523132" sldId="214748189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0-21T17:29:17.967" v="3464" actId="21"/>
              <pc2:cmMkLst xmlns:pc2="http://schemas.microsoft.com/office/powerpoint/2019/9/main/command">
                <pc:docMk/>
                <pc:sldMk cId="3241523132" sldId="2147481899"/>
                <pc2:cmMk id="{15B75097-E4DE-4364-8C5B-BA12AFD765FC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0-21T12:33:52.806" v="3304" actId="2056"/>
              <pc2:cmMkLst xmlns:pc2="http://schemas.microsoft.com/office/powerpoint/2019/9/main/command">
                <pc:docMk/>
                <pc:sldMk cId="3241523132" sldId="2147481899"/>
                <pc2:cmMk id="{34E12AC2-45E7-46FD-B63B-C78292FF7409}"/>
              </pc2:cmMkLst>
            </pc226:cmChg>
          </p:ext>
        </pc:extLst>
      </pc:sldChg>
      <pc:sldChg chg="delSp modSp mod modCm">
        <pc:chgData name="BRET Pierre" userId="3c262e90-eaeb-4858-8462-9ff6f0ba68c6" providerId="ADAL" clId="{10592E97-C005-4D9F-9A3B-B1BC5DACB3A1}" dt="2024-11-15T10:52:30.857" v="7100" actId="20577"/>
        <pc:sldMkLst>
          <pc:docMk/>
          <pc:sldMk cId="74587210" sldId="2147481900"/>
        </pc:sldMkLst>
        <pc:graphicFrameChg chg="mod modGraphic">
          <ac:chgData name="BRET Pierre" userId="3c262e90-eaeb-4858-8462-9ff6f0ba68c6" providerId="ADAL" clId="{10592E97-C005-4D9F-9A3B-B1BC5DACB3A1}" dt="2024-11-15T10:52:30.857" v="7100" actId="20577"/>
          <ac:graphicFrameMkLst>
            <pc:docMk/>
            <pc:sldMk cId="74587210" sldId="2147481900"/>
            <ac:graphicFrameMk id="14" creationId="{1C633113-3896-B950-0A96-C8566C00B0BF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1-15T10:52:30.857" v="7100" actId="20577"/>
              <pc2:cmMkLst xmlns:pc2="http://schemas.microsoft.com/office/powerpoint/2019/9/main/command">
                <pc:docMk/>
                <pc:sldMk cId="74587210" sldId="2147481900"/>
                <pc2:cmMk id="{F4E0112D-6F8A-4EF9-99FC-477AF12EC0DF}"/>
              </pc2:cmMkLst>
            </pc226:cmChg>
          </p:ext>
        </pc:extLst>
      </pc:sldChg>
      <pc:sldChg chg="delSp modSp mod modCm">
        <pc:chgData name="BRET Pierre" userId="3c262e90-eaeb-4858-8462-9ff6f0ba68c6" providerId="ADAL" clId="{10592E97-C005-4D9F-9A3B-B1BC5DACB3A1}" dt="2024-11-15T11:00:32.182" v="7190" actId="20577"/>
        <pc:sldMkLst>
          <pc:docMk/>
          <pc:sldMk cId="2374317395" sldId="2147481901"/>
        </pc:sldMkLst>
        <pc:graphicFrameChg chg="mod modGraphic">
          <ac:chgData name="BRET Pierre" userId="3c262e90-eaeb-4858-8462-9ff6f0ba68c6" providerId="ADAL" clId="{10592E97-C005-4D9F-9A3B-B1BC5DACB3A1}" dt="2024-11-15T11:00:32.182" v="7190" actId="20577"/>
          <ac:graphicFrameMkLst>
            <pc:docMk/>
            <pc:sldMk cId="2374317395" sldId="2147481901"/>
            <ac:graphicFrameMk id="14" creationId="{C9AB81C6-058E-82B3-5355-CE1B5963D38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1-04T12:40:09.209" v="5858" actId="20577"/>
              <pc2:cmMkLst xmlns:pc2="http://schemas.microsoft.com/office/powerpoint/2019/9/main/command">
                <pc:docMk/>
                <pc:sldMk cId="2374317395" sldId="2147481901"/>
                <pc2:cmMk id="{BE3EB70A-1782-4A68-8B03-E31A3532E27F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1-04T12:37:02.327" v="5827" actId="20577"/>
              <pc2:cmMkLst xmlns:pc2="http://schemas.microsoft.com/office/powerpoint/2019/9/main/command">
                <pc:docMk/>
                <pc:sldMk cId="2374317395" sldId="2147481901"/>
                <pc2:cmMk id="{F62CCC34-1409-43C4-9484-C54F6F9CA426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1-15T11:00:32.182" v="7190" actId="20577"/>
              <pc2:cmMkLst xmlns:pc2="http://schemas.microsoft.com/office/powerpoint/2019/9/main/command">
                <pc:docMk/>
                <pc:sldMk cId="2374317395" sldId="2147481901"/>
                <pc2:cmMk id="{33D81FC3-CE44-4A31-B000-502604209990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0-14T15:21:25.802" v="3058" actId="33524"/>
              <pc2:cmMkLst xmlns:pc2="http://schemas.microsoft.com/office/powerpoint/2019/9/main/command">
                <pc:docMk/>
                <pc:sldMk cId="2374317395" sldId="2147481901"/>
                <pc2:cmMk id="{4EDC76C7-030B-41B3-A26F-15E5A0120B7C}"/>
              </pc2:cmMkLst>
            </pc226:cmChg>
          </p:ext>
        </pc:extLst>
      </pc:sldChg>
      <pc:sldChg chg="delSp modSp mod">
        <pc:chgData name="BRET Pierre" userId="3c262e90-eaeb-4858-8462-9ff6f0ba68c6" providerId="ADAL" clId="{10592E97-C005-4D9F-9A3B-B1BC5DACB3A1}" dt="2024-10-28T16:38:07.310" v="4584" actId="20577"/>
        <pc:sldMkLst>
          <pc:docMk/>
          <pc:sldMk cId="4117322965" sldId="2147481902"/>
        </pc:sldMkLst>
      </pc:sldChg>
      <pc:sldChg chg="delSp modSp mod modCm">
        <pc:chgData name="BRET Pierre" userId="3c262e90-eaeb-4858-8462-9ff6f0ba68c6" providerId="ADAL" clId="{10592E97-C005-4D9F-9A3B-B1BC5DACB3A1}" dt="2024-11-04T13:16:57.698" v="7048" actId="20577"/>
        <pc:sldMkLst>
          <pc:docMk/>
          <pc:sldMk cId="957173982" sldId="214748190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1-04T12:52:39.037" v="5965" actId="20577"/>
              <pc2:cmMkLst xmlns:pc2="http://schemas.microsoft.com/office/powerpoint/2019/9/main/command">
                <pc:docMk/>
                <pc:sldMk cId="957173982" sldId="2147481904"/>
                <pc2:cmMk id="{00D62E07-D274-4419-8615-229856050FEC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1-04T13:16:57.698" v="7048" actId="20577"/>
              <pc2:cmMkLst xmlns:pc2="http://schemas.microsoft.com/office/powerpoint/2019/9/main/command">
                <pc:docMk/>
                <pc:sldMk cId="957173982" sldId="2147481904"/>
                <pc2:cmMk id="{77D40964-A123-4DEA-8124-8FBB6E3E961C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10592E97-C005-4D9F-9A3B-B1BC5DACB3A1}" dt="2024-11-04T13:10:31.616" v="6336" actId="20577"/>
              <pc2:cmMkLst xmlns:pc2="http://schemas.microsoft.com/office/powerpoint/2019/9/main/command">
                <pc:docMk/>
                <pc:sldMk cId="957173982" sldId="2147481904"/>
                <pc2:cmMk id="{A6D1D4B2-39A4-429A-B730-E4A371D6433D}"/>
              </pc2:cmMkLst>
            </pc226:cmChg>
          </p:ext>
        </pc:extLst>
      </pc:sldChg>
      <pc:sldChg chg="del">
        <pc:chgData name="BRET Pierre" userId="3c262e90-eaeb-4858-8462-9ff6f0ba68c6" providerId="ADAL" clId="{10592E97-C005-4D9F-9A3B-B1BC5DACB3A1}" dt="2024-10-14T09:24:08.074" v="3" actId="47"/>
        <pc:sldMkLst>
          <pc:docMk/>
          <pc:sldMk cId="4143073523" sldId="2147481906"/>
        </pc:sldMkLst>
      </pc:sldChg>
      <pc:sldChg chg="modSp mod ord">
        <pc:chgData name="BRET Pierre" userId="3c262e90-eaeb-4858-8462-9ff6f0ba68c6" providerId="ADAL" clId="{10592E97-C005-4D9F-9A3B-B1BC5DACB3A1}" dt="2024-10-14T09:53:11.695" v="1879" actId="790"/>
        <pc:sldMkLst>
          <pc:docMk/>
          <pc:sldMk cId="980070838" sldId="2147482015"/>
        </pc:sldMkLst>
      </pc:sldChg>
      <pc:sldChg chg="addSp delSp modSp new mod modClrScheme chgLayout">
        <pc:chgData name="BRET Pierre" userId="3c262e90-eaeb-4858-8462-9ff6f0ba68c6" providerId="ADAL" clId="{10592E97-C005-4D9F-9A3B-B1BC5DACB3A1}" dt="2024-10-14T09:49:09.313" v="1830" actId="20577"/>
        <pc:sldMkLst>
          <pc:docMk/>
          <pc:sldMk cId="234185072" sldId="2147482016"/>
        </pc:sldMkLst>
      </pc:sldChg>
      <pc:sldChg chg="del">
        <pc:chgData name="BRET Pierre" userId="3c262e90-eaeb-4858-8462-9ff6f0ba68c6" providerId="ADAL" clId="{10592E97-C005-4D9F-9A3B-B1BC5DACB3A1}" dt="2024-10-14T09:24:03.664" v="0" actId="47"/>
        <pc:sldMkLst>
          <pc:docMk/>
          <pc:sldMk cId="972487923" sldId="2147482016"/>
        </pc:sldMkLst>
      </pc:sldChg>
      <pc:sldChg chg="modSp new del mod">
        <pc:chgData name="BRET Pierre" userId="3c262e90-eaeb-4858-8462-9ff6f0ba68c6" providerId="ADAL" clId="{10592E97-C005-4D9F-9A3B-B1BC5DACB3A1}" dt="2024-10-14T09:24:38.345" v="33" actId="47"/>
        <pc:sldMkLst>
          <pc:docMk/>
          <pc:sldMk cId="1480564548" sldId="2147482016"/>
        </pc:sldMkLst>
      </pc:sldChg>
      <pc:sldChg chg="addSp delSp modSp new del mod modClrScheme chgLayout">
        <pc:chgData name="BRET Pierre" userId="3c262e90-eaeb-4858-8462-9ff6f0ba68c6" providerId="ADAL" clId="{10592E97-C005-4D9F-9A3B-B1BC5DACB3A1}" dt="2024-10-14T09:27:05.614" v="122" actId="47"/>
        <pc:sldMkLst>
          <pc:docMk/>
          <pc:sldMk cId="3879244233" sldId="2147482016"/>
        </pc:sldMkLst>
      </pc:sldChg>
      <pc:sldChg chg="addSp delSp modSp new mod modClrScheme chgLayout">
        <pc:chgData name="BRET Pierre" userId="3c262e90-eaeb-4858-8462-9ff6f0ba68c6" providerId="ADAL" clId="{10592E97-C005-4D9F-9A3B-B1BC5DACB3A1}" dt="2024-10-14T09:49:29.249" v="1851" actId="20577"/>
        <pc:sldMkLst>
          <pc:docMk/>
          <pc:sldMk cId="1735414462" sldId="2147482017"/>
        </pc:sldMkLst>
      </pc:sldChg>
      <pc:sldChg chg="del">
        <pc:chgData name="BRET Pierre" userId="3c262e90-eaeb-4858-8462-9ff6f0ba68c6" providerId="ADAL" clId="{10592E97-C005-4D9F-9A3B-B1BC5DACB3A1}" dt="2024-10-14T09:24:04.535" v="1" actId="47"/>
        <pc:sldMkLst>
          <pc:docMk/>
          <pc:sldMk cId="3128826559" sldId="2147482017"/>
        </pc:sldMkLst>
      </pc:sldChg>
      <pc:sldChg chg="del">
        <pc:chgData name="BRET Pierre" userId="3c262e90-eaeb-4858-8462-9ff6f0ba68c6" providerId="ADAL" clId="{10592E97-C005-4D9F-9A3B-B1BC5DACB3A1}" dt="2024-10-14T09:24:06.738" v="2" actId="47"/>
        <pc:sldMkLst>
          <pc:docMk/>
          <pc:sldMk cId="258637220" sldId="2147482018"/>
        </pc:sldMkLst>
      </pc:sldChg>
      <pc:sldChg chg="addSp delSp modSp add mod ord modShow">
        <pc:chgData name="BRET Pierre" userId="3c262e90-eaeb-4858-8462-9ff6f0ba68c6" providerId="ADAL" clId="{10592E97-C005-4D9F-9A3B-B1BC5DACB3A1}" dt="2024-11-13T12:57:24.275" v="7049" actId="729"/>
        <pc:sldMkLst>
          <pc:docMk/>
          <pc:sldMk cId="3418690373" sldId="2147482018"/>
        </pc:sldMkLst>
      </pc:sldChg>
      <pc:sldChg chg="modSp add mod">
        <pc:chgData name="BRET Pierre" userId="3c262e90-eaeb-4858-8462-9ff6f0ba68c6" providerId="ADAL" clId="{10592E97-C005-4D9F-9A3B-B1BC5DACB3A1}" dt="2024-11-04T12:51:53.091" v="5885" actId="20577"/>
        <pc:sldMkLst>
          <pc:docMk/>
          <pc:sldMk cId="3882109398" sldId="2147482020"/>
        </pc:sldMkLst>
      </pc:sldChg>
      <pc:sldMasterChg chg="delSldLayout">
        <pc:chgData name="BRET Pierre" userId="3c262e90-eaeb-4858-8462-9ff6f0ba68c6" providerId="ADAL" clId="{10592E97-C005-4D9F-9A3B-B1BC5DACB3A1}" dt="2024-10-14T09:26:51.623" v="114" actId="2696"/>
        <pc:sldMasterMkLst>
          <pc:docMk/>
          <pc:sldMasterMk cId="1944054252" sldId="2147483717"/>
        </pc:sldMasterMkLst>
        <pc:sldLayoutChg chg="del">
          <pc:chgData name="BRET Pierre" userId="3c262e90-eaeb-4858-8462-9ff6f0ba68c6" providerId="ADAL" clId="{10592E97-C005-4D9F-9A3B-B1BC5DACB3A1}" dt="2024-10-14T09:26:51.623" v="114" actId="2696"/>
          <pc:sldLayoutMkLst>
            <pc:docMk/>
            <pc:sldMasterMk cId="1944054252" sldId="2147483717"/>
            <pc:sldLayoutMk cId="794562031" sldId="2147483718"/>
          </pc:sldLayoutMkLst>
        </pc:sldLayoutChg>
      </pc:sldMasterChg>
    </pc:docChg>
  </pc:docChgLst>
  <pc:docChgLst>
    <pc:chgData name="CHATAGNER Stephanie (Externe)" userId="6bce638a-ff22-4fdc-bdcc-a3ede131b393" providerId="ADAL" clId="{E01E150A-CDE3-48A9-8768-7E32C4D9F510}"/>
    <pc:docChg chg="addSld delSld modSld modSection">
      <pc:chgData name="CHATAGNER Stephanie (Externe)" userId="6bce638a-ff22-4fdc-bdcc-a3ede131b393" providerId="ADAL" clId="{E01E150A-CDE3-48A9-8768-7E32C4D9F510}" dt="2023-12-22T19:09:30.611" v="2" actId="6549"/>
      <pc:docMkLst>
        <pc:docMk/>
      </pc:docMkLst>
      <pc:sldChg chg="del">
        <pc:chgData name="CHATAGNER Stephanie (Externe)" userId="6bce638a-ff22-4fdc-bdcc-a3ede131b393" providerId="ADAL" clId="{E01E150A-CDE3-48A9-8768-7E32C4D9F510}" dt="2023-12-22T19:05:35.907" v="1" actId="2696"/>
        <pc:sldMkLst>
          <pc:docMk/>
          <pc:sldMk cId="2023894323" sldId="2147326883"/>
        </pc:sldMkLst>
      </pc:sldChg>
      <pc:sldChg chg="modSp add mod">
        <pc:chgData name="CHATAGNER Stephanie (Externe)" userId="6bce638a-ff22-4fdc-bdcc-a3ede131b393" providerId="ADAL" clId="{E01E150A-CDE3-48A9-8768-7E32C4D9F510}" dt="2023-12-22T19:09:30.611" v="2" actId="6549"/>
        <pc:sldMkLst>
          <pc:docMk/>
          <pc:sldMk cId="2167895240" sldId="2147469297"/>
        </pc:sldMkLst>
      </pc:sldChg>
    </pc:docChg>
  </pc:docChgLst>
  <pc:docChgLst>
    <pc:chgData name="ALLAYA Seifeddine (Externe)" userId="S::seifeddine.allaya-ext@vc-partner.net::f47f4f0b-63fa-4f45-857b-5a1176f01a6f" providerId="AD" clId="Web-{89AB19EC-8064-5F3B-AAF5-943E5E0D7964}"/>
    <pc:docChg chg="mod modSld">
      <pc:chgData name="ALLAYA Seifeddine (Externe)" userId="S::seifeddine.allaya-ext@vc-partner.net::f47f4f0b-63fa-4f45-857b-5a1176f01a6f" providerId="AD" clId="Web-{89AB19EC-8064-5F3B-AAF5-943E5E0D7964}" dt="2024-10-01T14:34:43.162" v="54"/>
      <pc:docMkLst>
        <pc:docMk/>
      </pc:docMkLst>
      <pc:sldChg chg="modNotes">
        <pc:chgData name="ALLAYA Seifeddine (Externe)" userId="S::seifeddine.allaya-ext@vc-partner.net::f47f4f0b-63fa-4f45-857b-5a1176f01a6f" providerId="AD" clId="Web-{89AB19EC-8064-5F3B-AAF5-943E5E0D7964}" dt="2024-10-01T14:34:43.162" v="54"/>
        <pc:sldMkLst>
          <pc:docMk/>
          <pc:sldMk cId="4117322965" sldId="2147481902"/>
        </pc:sldMkLst>
      </pc:sldChg>
    </pc:docChg>
  </pc:docChgLst>
  <pc:docChgLst>
    <pc:chgData name="VANEENOGE Camille" userId="6e7f4196-225c-4d88-a65f-4b95462c5fbf" providerId="ADAL" clId="{BE3CD08E-18E2-448E-9B9A-C640F107D8F7}"/>
    <pc:docChg chg="undo custSel modSld">
      <pc:chgData name="VANEENOGE Camille" userId="6e7f4196-225c-4d88-a65f-4b95462c5fbf" providerId="ADAL" clId="{BE3CD08E-18E2-448E-9B9A-C640F107D8F7}" dt="2023-11-27T14:22:04.115" v="291" actId="1076"/>
      <pc:docMkLst>
        <pc:docMk/>
      </pc:docMkLst>
      <pc:sldChg chg="addSp delSp modSp mod modClrScheme chgLayout">
        <pc:chgData name="VANEENOGE Camille" userId="6e7f4196-225c-4d88-a65f-4b95462c5fbf" providerId="ADAL" clId="{BE3CD08E-18E2-448E-9B9A-C640F107D8F7}" dt="2023-11-27T14:22:04.115" v="291" actId="1076"/>
        <pc:sldMkLst>
          <pc:docMk/>
          <pc:sldMk cId="2631057792" sldId="2076137815"/>
        </pc:sldMkLst>
      </pc:sldChg>
      <pc:sldChg chg="delCm">
        <pc:chgData name="VANEENOGE Camille" userId="6e7f4196-225c-4d88-a65f-4b95462c5fbf" providerId="ADAL" clId="{BE3CD08E-18E2-448E-9B9A-C640F107D8F7}" dt="2023-11-27T14:21:23.643" v="285"/>
        <pc:sldMkLst>
          <pc:docMk/>
          <pc:sldMk cId="461991279" sldId="2147326869"/>
        </pc:sldMkLst>
      </pc:sldChg>
      <pc:sldChg chg="delCm">
        <pc:chgData name="VANEENOGE Camille" userId="6e7f4196-225c-4d88-a65f-4b95462c5fbf" providerId="ADAL" clId="{BE3CD08E-18E2-448E-9B9A-C640F107D8F7}" dt="2023-11-27T14:21:17.733" v="284"/>
        <pc:sldMkLst>
          <pc:docMk/>
          <pc:sldMk cId="772362737" sldId="2147326870"/>
        </pc:sldMkLst>
      </pc:sldChg>
      <pc:sldChg chg="modSp mod">
        <pc:chgData name="VANEENOGE Camille" userId="6e7f4196-225c-4d88-a65f-4b95462c5fbf" providerId="ADAL" clId="{BE3CD08E-18E2-448E-9B9A-C640F107D8F7}" dt="2023-11-27T14:20:58.870" v="283" actId="20577"/>
        <pc:sldMkLst>
          <pc:docMk/>
          <pc:sldMk cId="1428386873" sldId="2147326874"/>
        </pc:sldMkLst>
      </pc:sldChg>
      <pc:sldChg chg="addSp modSp mod">
        <pc:chgData name="VANEENOGE Camille" userId="6e7f4196-225c-4d88-a65f-4b95462c5fbf" providerId="ADAL" clId="{BE3CD08E-18E2-448E-9B9A-C640F107D8F7}" dt="2023-11-27T14:12:54.712" v="213" actId="20577"/>
        <pc:sldMkLst>
          <pc:docMk/>
          <pc:sldMk cId="2450378302" sldId="2147326877"/>
        </pc:sldMkLst>
      </pc:sldChg>
      <pc:sldChg chg="modSp mod">
        <pc:chgData name="VANEENOGE Camille" userId="6e7f4196-225c-4d88-a65f-4b95462c5fbf" providerId="ADAL" clId="{BE3CD08E-18E2-448E-9B9A-C640F107D8F7}" dt="2023-11-27T14:20:22.574" v="226" actId="404"/>
        <pc:sldMkLst>
          <pc:docMk/>
          <pc:sldMk cId="1704094911" sldId="2147326883"/>
        </pc:sldMkLst>
      </pc:sldChg>
      <pc:sldChg chg="delSp modSp mod">
        <pc:chgData name="VANEENOGE Camille" userId="6e7f4196-225c-4d88-a65f-4b95462c5fbf" providerId="ADAL" clId="{BE3CD08E-18E2-448E-9B9A-C640F107D8F7}" dt="2023-11-27T14:07:35.463" v="36" actId="14100"/>
        <pc:sldMkLst>
          <pc:docMk/>
          <pc:sldMk cId="3990260083" sldId="2147481881"/>
        </pc:sldMkLst>
      </pc:sldChg>
    </pc:docChg>
  </pc:docChgLst>
  <pc:docChgLst>
    <pc:chgData name="COIGNET Alexis" userId="76ea5e1a-bc88-4802-bf9d-ac1355beb253" providerId="ADAL" clId="{7448D23B-B589-43DF-A78E-24B879BA98CB}"/>
    <pc:docChg chg="undo custSel addSld delSld modSld sldOrd modSection">
      <pc:chgData name="COIGNET Alexis" userId="76ea5e1a-bc88-4802-bf9d-ac1355beb253" providerId="ADAL" clId="{7448D23B-B589-43DF-A78E-24B879BA98CB}" dt="2024-01-04T13:18:12.955" v="2355" actId="20577"/>
      <pc:docMkLst>
        <pc:docMk/>
      </pc:docMkLst>
      <pc:sldChg chg="add del">
        <pc:chgData name="COIGNET Alexis" userId="76ea5e1a-bc88-4802-bf9d-ac1355beb253" providerId="ADAL" clId="{7448D23B-B589-43DF-A78E-24B879BA98CB}" dt="2023-12-28T10:14:41.324" v="1773" actId="47"/>
        <pc:sldMkLst>
          <pc:docMk/>
          <pc:sldMk cId="3953696859" sldId="3373"/>
        </pc:sldMkLst>
      </pc:sldChg>
      <pc:sldChg chg="addSp delSp modSp mod ord modShow">
        <pc:chgData name="COIGNET Alexis" userId="76ea5e1a-bc88-4802-bf9d-ac1355beb253" providerId="ADAL" clId="{7448D23B-B589-43DF-A78E-24B879BA98CB}" dt="2023-12-28T10:59:27.510" v="2311" actId="729"/>
        <pc:sldMkLst>
          <pc:docMk/>
          <pc:sldMk cId="4141589005" sldId="2147326884"/>
        </pc:sldMkLst>
      </pc:sldChg>
      <pc:sldChg chg="addSp delSp modSp mod">
        <pc:chgData name="COIGNET Alexis" userId="76ea5e1a-bc88-4802-bf9d-ac1355beb253" providerId="ADAL" clId="{7448D23B-B589-43DF-A78E-24B879BA98CB}" dt="2024-01-04T13:18:12.955" v="2355" actId="20577"/>
        <pc:sldMkLst>
          <pc:docMk/>
          <pc:sldMk cId="1131281162" sldId="2147326885"/>
        </pc:sldMkLst>
      </pc:sldChg>
      <pc:sldChg chg="addSp delSp modSp add mod">
        <pc:chgData name="COIGNET Alexis" userId="76ea5e1a-bc88-4802-bf9d-ac1355beb253" providerId="ADAL" clId="{7448D23B-B589-43DF-A78E-24B879BA98CB}" dt="2023-12-28T10:43:32.772" v="2046" actId="20577"/>
        <pc:sldMkLst>
          <pc:docMk/>
          <pc:sldMk cId="3681146701" sldId="2147469298"/>
        </pc:sldMkLst>
      </pc:sldChg>
      <pc:sldMasterChg chg="delSldLayout">
        <pc:chgData name="COIGNET Alexis" userId="76ea5e1a-bc88-4802-bf9d-ac1355beb253" providerId="ADAL" clId="{7448D23B-B589-43DF-A78E-24B879BA98CB}" dt="2023-12-28T10:14:41.324" v="1773" actId="47"/>
        <pc:sldMasterMkLst>
          <pc:docMk/>
          <pc:sldMasterMk cId="1944054252" sldId="2147483717"/>
        </pc:sldMasterMkLst>
        <pc:sldLayoutChg chg="del">
          <pc:chgData name="COIGNET Alexis" userId="76ea5e1a-bc88-4802-bf9d-ac1355beb253" providerId="ADAL" clId="{7448D23B-B589-43DF-A78E-24B879BA98CB}" dt="2023-12-28T10:14:41.324" v="1773" actId="47"/>
          <pc:sldLayoutMkLst>
            <pc:docMk/>
            <pc:sldMasterMk cId="1944054252" sldId="2147483717"/>
            <pc:sldLayoutMk cId="2223742580" sldId="2147483717"/>
          </pc:sldLayoutMkLst>
        </pc:sldLayoutChg>
      </pc:sldMasterChg>
    </pc:docChg>
  </pc:docChgLst>
  <pc:docChgLst>
    <pc:chgData name="JEBLI Ines (Externe)" userId="S::ines.jebli-ext@vc-partner.net::c4942125-b1d3-4544-ba99-9d42e76f45a7" providerId="AD" clId="Web-{FB0553BE-5BCF-2009-41DB-4FE07DE30389}"/>
    <pc:docChg chg="addSld delSld modSld modSection">
      <pc:chgData name="JEBLI Ines (Externe)" userId="S::ines.jebli-ext@vc-partner.net::c4942125-b1d3-4544-ba99-9d42e76f45a7" providerId="AD" clId="Web-{FB0553BE-5BCF-2009-41DB-4FE07DE30389}" dt="2024-03-28T08:20:23.203" v="504" actId="14100"/>
      <pc:docMkLst>
        <pc:docMk/>
      </pc:docMkLst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2631057792" sldId="2076137815"/>
        </pc:sldMkLst>
      </pc:sldChg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1716985175" sldId="2147326867"/>
        </pc:sldMkLst>
      </pc:sldChg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4066995589" sldId="2147326868"/>
        </pc:sldMkLst>
      </pc:sldChg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4141589005" sldId="2147326884"/>
        </pc:sldMkLst>
      </pc:sldChg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1131281162" sldId="2147326885"/>
        </pc:sldMkLst>
      </pc:sldChg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2167895240" sldId="2147469297"/>
        </pc:sldMkLst>
      </pc:sldChg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150471688" sldId="2147469299"/>
        </pc:sldMkLst>
      </pc:sldChg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2475474251" sldId="2147469310"/>
        </pc:sldMkLst>
      </pc:sldChg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2932495440" sldId="2147469314"/>
        </pc:sldMkLst>
      </pc:sldChg>
      <pc:sldChg chg="modSp">
        <pc:chgData name="JEBLI Ines (Externe)" userId="S::ines.jebli-ext@vc-partner.net::c4942125-b1d3-4544-ba99-9d42e76f45a7" providerId="AD" clId="Web-{FB0553BE-5BCF-2009-41DB-4FE07DE30389}" dt="2024-03-27T14:20:30.879" v="436"/>
        <pc:sldMkLst>
          <pc:docMk/>
          <pc:sldMk cId="2457565606" sldId="2147469315"/>
        </pc:sldMkLst>
      </pc:sldChg>
      <pc:sldChg chg="addSp delSp modSp add del mod replId modShow">
        <pc:chgData name="JEBLI Ines (Externe)" userId="S::ines.jebli-ext@vc-partner.net::c4942125-b1d3-4544-ba99-9d42e76f45a7" providerId="AD" clId="Web-{FB0553BE-5BCF-2009-41DB-4FE07DE30389}" dt="2024-03-27T14:24:54.479" v="485"/>
        <pc:sldMkLst>
          <pc:docMk/>
          <pc:sldMk cId="2617524081" sldId="2147469316"/>
        </pc:sldMkLst>
      </pc:sldChg>
      <pc:sldChg chg="addSp delSp modSp new">
        <pc:chgData name="JEBLI Ines (Externe)" userId="S::ines.jebli-ext@vc-partner.net::c4942125-b1d3-4544-ba99-9d42e76f45a7" providerId="AD" clId="Web-{FB0553BE-5BCF-2009-41DB-4FE07DE30389}" dt="2024-03-28T08:20:23.203" v="504" actId="14100"/>
        <pc:sldMkLst>
          <pc:docMk/>
          <pc:sldMk cId="2806222416" sldId="2147469317"/>
        </pc:sldMkLst>
      </pc:sldChg>
    </pc:docChg>
  </pc:docChgLst>
  <pc:docChgLst>
    <pc:chgData name="DESMONS Didier" userId="S::didier.desmons@vinci-construction.com::84f10dbb-2a92-4951-b7c0-5a45b7f87919" providerId="AD" clId="Web-{00D4DA7E-5CEF-4C48-A7C4-497FC92FC94F}"/>
    <pc:docChg chg="modSld">
      <pc:chgData name="DESMONS Didier" userId="S::didier.desmons@vinci-construction.com::84f10dbb-2a92-4951-b7c0-5a45b7f87919" providerId="AD" clId="Web-{00D4DA7E-5CEF-4C48-A7C4-497FC92FC94F}" dt="2023-12-01T13:07:17.297" v="14" actId="1076"/>
      <pc:docMkLst>
        <pc:docMk/>
      </pc:docMkLst>
      <pc:sldChg chg="addSp delSp modSp">
        <pc:chgData name="DESMONS Didier" userId="S::didier.desmons@vinci-construction.com::84f10dbb-2a92-4951-b7c0-5a45b7f87919" providerId="AD" clId="Web-{00D4DA7E-5CEF-4C48-A7C4-497FC92FC94F}" dt="2023-12-01T13:07:17.297" v="14" actId="1076"/>
        <pc:sldMkLst>
          <pc:docMk/>
          <pc:sldMk cId="3923669353" sldId="2147481882"/>
        </pc:sldMkLst>
      </pc:sldChg>
    </pc:docChg>
  </pc:docChgLst>
  <pc:docChgLst>
    <pc:chgData name="DESMONS Didier" userId="84f10dbb-2a92-4951-b7c0-5a45b7f87919" providerId="ADAL" clId="{E9DFD1F0-8AC0-4B36-870C-22D91A3EA927}"/>
    <pc:docChg chg="modSld">
      <pc:chgData name="DESMONS Didier" userId="84f10dbb-2a92-4951-b7c0-5a45b7f87919" providerId="ADAL" clId="{E9DFD1F0-8AC0-4B36-870C-22D91A3EA927}" dt="2023-10-26T11:02:44.884" v="1"/>
      <pc:docMkLst>
        <pc:docMk/>
      </pc:docMkLst>
    </pc:docChg>
  </pc:docChgLst>
  <pc:docChgLst>
    <pc:chgData name="BRET Pierre" userId="3c262e90-eaeb-4858-8462-9ff6f0ba68c6" providerId="ADAL" clId="{C5641AEF-F85E-4366-83FB-8AF44DC82376}"/>
    <pc:docChg chg="undo redo custSel addSld delSld modSld sldOrd delSection modSection">
      <pc:chgData name="BRET Pierre" userId="3c262e90-eaeb-4858-8462-9ff6f0ba68c6" providerId="ADAL" clId="{C5641AEF-F85E-4366-83FB-8AF44DC82376}" dt="2024-05-16T15:07:08.214" v="24252" actId="1076"/>
      <pc:docMkLst>
        <pc:docMk/>
      </pc:docMkLst>
      <pc:sldChg chg="modSp mod">
        <pc:chgData name="BRET Pierre" userId="3c262e90-eaeb-4858-8462-9ff6f0ba68c6" providerId="ADAL" clId="{C5641AEF-F85E-4366-83FB-8AF44DC82376}" dt="2024-05-16T14:26:06.347" v="23862" actId="20577"/>
        <pc:sldMkLst>
          <pc:docMk/>
          <pc:sldMk cId="2631057792" sldId="2076137815"/>
        </pc:sldMkLst>
      </pc:sldChg>
      <pc:sldChg chg="modSp mod">
        <pc:chgData name="BRET Pierre" userId="3c262e90-eaeb-4858-8462-9ff6f0ba68c6" providerId="ADAL" clId="{C5641AEF-F85E-4366-83FB-8AF44DC82376}" dt="2024-05-16T14:26:00.630" v="23855" actId="20577"/>
        <pc:sldMkLst>
          <pc:docMk/>
          <pc:sldMk cId="1716985175" sldId="2147326867"/>
        </pc:sldMkLst>
      </pc:sldChg>
      <pc:sldChg chg="del">
        <pc:chgData name="BRET Pierre" userId="3c262e90-eaeb-4858-8462-9ff6f0ba68c6" providerId="ADAL" clId="{C5641AEF-F85E-4366-83FB-8AF44DC82376}" dt="2024-05-13T18:01:48.928" v="23850" actId="47"/>
        <pc:sldMkLst>
          <pc:docMk/>
          <pc:sldMk cId="3813472207" sldId="2147326882"/>
        </pc:sldMkLst>
      </pc:sldChg>
      <pc:sldChg chg="del">
        <pc:chgData name="BRET Pierre" userId="3c262e90-eaeb-4858-8462-9ff6f0ba68c6" providerId="ADAL" clId="{C5641AEF-F85E-4366-83FB-8AF44DC82376}" dt="2024-04-29T13:26:57.649" v="22328" actId="47"/>
        <pc:sldMkLst>
          <pc:docMk/>
          <pc:sldMk cId="4141589005" sldId="2147326884"/>
        </pc:sldMkLst>
      </pc:sldChg>
      <pc:sldChg chg="del">
        <pc:chgData name="BRET Pierre" userId="3c262e90-eaeb-4858-8462-9ff6f0ba68c6" providerId="ADAL" clId="{C5641AEF-F85E-4366-83FB-8AF44DC82376}" dt="2024-04-29T13:27:00.473" v="22329" actId="47"/>
        <pc:sldMkLst>
          <pc:docMk/>
          <pc:sldMk cId="1131281162" sldId="2147326885"/>
        </pc:sldMkLst>
      </pc:sldChg>
      <pc:sldChg chg="add mod ord modShow">
        <pc:chgData name="BRET Pierre" userId="3c262e90-eaeb-4858-8462-9ff6f0ba68c6" providerId="ADAL" clId="{C5641AEF-F85E-4366-83FB-8AF44DC82376}" dt="2024-04-30T08:36:19.446" v="23187"/>
        <pc:sldMkLst>
          <pc:docMk/>
          <pc:sldMk cId="790968632" sldId="2147469068"/>
        </pc:sldMkLst>
      </pc:sldChg>
      <pc:sldChg chg="add mod ord modShow">
        <pc:chgData name="BRET Pierre" userId="3c262e90-eaeb-4858-8462-9ff6f0ba68c6" providerId="ADAL" clId="{C5641AEF-F85E-4366-83FB-8AF44DC82376}" dt="2024-04-29T14:00:46.466" v="22843"/>
        <pc:sldMkLst>
          <pc:docMk/>
          <pc:sldMk cId="1464269134" sldId="2147469114"/>
        </pc:sldMkLst>
      </pc:sldChg>
      <pc:sldChg chg="add mod ord modShow">
        <pc:chgData name="BRET Pierre" userId="3c262e90-eaeb-4858-8462-9ff6f0ba68c6" providerId="ADAL" clId="{C5641AEF-F85E-4366-83FB-8AF44DC82376}" dt="2024-04-29T14:00:50.064" v="22845"/>
        <pc:sldMkLst>
          <pc:docMk/>
          <pc:sldMk cId="3698160726" sldId="2147469118"/>
        </pc:sldMkLst>
      </pc:sldChg>
      <pc:sldChg chg="add mod ord modShow">
        <pc:chgData name="BRET Pierre" userId="3c262e90-eaeb-4858-8462-9ff6f0ba68c6" providerId="ADAL" clId="{C5641AEF-F85E-4366-83FB-8AF44DC82376}" dt="2024-04-29T14:00:50.064" v="22845"/>
        <pc:sldMkLst>
          <pc:docMk/>
          <pc:sldMk cId="717168425" sldId="2147469140"/>
        </pc:sldMkLst>
      </pc:sldChg>
      <pc:sldChg chg="delSp modSp mod modShow">
        <pc:chgData name="BRET Pierre" userId="3c262e90-eaeb-4858-8462-9ff6f0ba68c6" providerId="ADAL" clId="{C5641AEF-F85E-4366-83FB-8AF44DC82376}" dt="2024-04-25T13:23:48.310" v="11911" actId="729"/>
        <pc:sldMkLst>
          <pc:docMk/>
          <pc:sldMk cId="2167895240" sldId="2147469297"/>
        </pc:sldMkLst>
      </pc:sldChg>
      <pc:sldChg chg="del">
        <pc:chgData name="BRET Pierre" userId="3c262e90-eaeb-4858-8462-9ff6f0ba68c6" providerId="ADAL" clId="{C5641AEF-F85E-4366-83FB-8AF44DC82376}" dt="2024-04-29T13:27:07.036" v="22330" actId="47"/>
        <pc:sldMkLst>
          <pc:docMk/>
          <pc:sldMk cId="3681146701" sldId="2147469298"/>
        </pc:sldMkLst>
      </pc:sldChg>
      <pc:sldChg chg="modSp add del mod ord">
        <pc:chgData name="BRET Pierre" userId="3c262e90-eaeb-4858-8462-9ff6f0ba68c6" providerId="ADAL" clId="{C5641AEF-F85E-4366-83FB-8AF44DC82376}" dt="2024-05-13T18:01:57.790" v="23851" actId="47"/>
        <pc:sldMkLst>
          <pc:docMk/>
          <pc:sldMk cId="150471688" sldId="2147469299"/>
        </pc:sldMkLst>
      </pc:sldChg>
      <pc:sldChg chg="addSp delSp modSp new del mod modClrScheme modShow chgLayout">
        <pc:chgData name="BRET Pierre" userId="3c262e90-eaeb-4858-8462-9ff6f0ba68c6" providerId="ADAL" clId="{C5641AEF-F85E-4366-83FB-8AF44DC82376}" dt="2024-03-01T15:52:05.384" v="3370" actId="47"/>
        <pc:sldMkLst>
          <pc:docMk/>
          <pc:sldMk cId="985411531" sldId="2147469300"/>
        </pc:sldMkLst>
      </pc:sldChg>
      <pc:sldChg chg="modSp add del mod">
        <pc:chgData name="BRET Pierre" userId="3c262e90-eaeb-4858-8462-9ff6f0ba68c6" providerId="ADAL" clId="{C5641AEF-F85E-4366-83FB-8AF44DC82376}" dt="2024-02-23T17:07:10.238" v="3366" actId="47"/>
        <pc:sldMkLst>
          <pc:docMk/>
          <pc:sldMk cId="3922688843" sldId="2147469301"/>
        </pc:sldMkLst>
      </pc:sldChg>
      <pc:sldChg chg="modSp add del mod">
        <pc:chgData name="BRET Pierre" userId="3c262e90-eaeb-4858-8462-9ff6f0ba68c6" providerId="ADAL" clId="{C5641AEF-F85E-4366-83FB-8AF44DC82376}" dt="2024-05-16T14:51:38.108" v="24117" actId="47"/>
        <pc:sldMkLst>
          <pc:docMk/>
          <pc:sldMk cId="4202881543" sldId="2147469302"/>
        </pc:sldMkLst>
      </pc:sldChg>
      <pc:sldChg chg="modSp add del mod">
        <pc:chgData name="BRET Pierre" userId="3c262e90-eaeb-4858-8462-9ff6f0ba68c6" providerId="ADAL" clId="{C5641AEF-F85E-4366-83FB-8AF44DC82376}" dt="2024-05-16T14:51:46.245" v="24119" actId="47"/>
        <pc:sldMkLst>
          <pc:docMk/>
          <pc:sldMk cId="3852006758" sldId="2147469303"/>
        </pc:sldMkLst>
      </pc:sldChg>
      <pc:sldChg chg="modSp add del mod">
        <pc:chgData name="BRET Pierre" userId="3c262e90-eaeb-4858-8462-9ff6f0ba68c6" providerId="ADAL" clId="{C5641AEF-F85E-4366-83FB-8AF44DC82376}" dt="2024-05-16T14:51:51.429" v="24120" actId="47"/>
        <pc:sldMkLst>
          <pc:docMk/>
          <pc:sldMk cId="3357574779" sldId="2147469304"/>
        </pc:sldMkLst>
      </pc:sldChg>
      <pc:sldChg chg="modSp add del mod ord">
        <pc:chgData name="BRET Pierre" userId="3c262e90-eaeb-4858-8462-9ff6f0ba68c6" providerId="ADAL" clId="{C5641AEF-F85E-4366-83FB-8AF44DC82376}" dt="2024-05-16T14:51:43.158" v="24118" actId="47"/>
        <pc:sldMkLst>
          <pc:docMk/>
          <pc:sldMk cId="687472393" sldId="2147469305"/>
        </pc:sldMkLst>
      </pc:sldChg>
      <pc:sldChg chg="del mod modShow">
        <pc:chgData name="BRET Pierre" userId="3c262e90-eaeb-4858-8462-9ff6f0ba68c6" providerId="ADAL" clId="{C5641AEF-F85E-4366-83FB-8AF44DC82376}" dt="2024-03-01T15:52:02.741" v="3369" actId="47"/>
        <pc:sldMkLst>
          <pc:docMk/>
          <pc:sldMk cId="1778109794" sldId="2147469306"/>
        </pc:sldMkLst>
      </pc:sldChg>
      <pc:sldChg chg="del ord">
        <pc:chgData name="BRET Pierre" userId="3c262e90-eaeb-4858-8462-9ff6f0ba68c6" providerId="ADAL" clId="{C5641AEF-F85E-4366-83FB-8AF44DC82376}" dt="2024-04-29T13:27:17.082" v="22331" actId="47"/>
        <pc:sldMkLst>
          <pc:docMk/>
          <pc:sldMk cId="3923729597" sldId="2147469307"/>
        </pc:sldMkLst>
      </pc:sldChg>
      <pc:sldChg chg="del">
        <pc:chgData name="BRET Pierre" userId="3c262e90-eaeb-4858-8462-9ff6f0ba68c6" providerId="ADAL" clId="{C5641AEF-F85E-4366-83FB-8AF44DC82376}" dt="2024-02-23T17:07:01.070" v="3365" actId="47"/>
        <pc:sldMkLst>
          <pc:docMk/>
          <pc:sldMk cId="1500406063" sldId="2147469308"/>
        </pc:sldMkLst>
      </pc:sldChg>
      <pc:sldChg chg="addSp modSp del mod">
        <pc:chgData name="BRET Pierre" userId="3c262e90-eaeb-4858-8462-9ff6f0ba68c6" providerId="ADAL" clId="{C5641AEF-F85E-4366-83FB-8AF44DC82376}" dt="2024-03-18T14:20:45.848" v="11498" actId="47"/>
        <pc:sldMkLst>
          <pc:docMk/>
          <pc:sldMk cId="3632527784" sldId="2147469309"/>
        </pc:sldMkLst>
      </pc:sldChg>
      <pc:sldChg chg="addSp modSp new mod">
        <pc:chgData name="BRET Pierre" userId="3c262e90-eaeb-4858-8462-9ff6f0ba68c6" providerId="ADAL" clId="{C5641AEF-F85E-4366-83FB-8AF44DC82376}" dt="2024-03-01T16:40:32.112" v="7913" actId="20577"/>
        <pc:sldMkLst>
          <pc:docMk/>
          <pc:sldMk cId="2475474251" sldId="2147469310"/>
        </pc:sldMkLst>
      </pc:sldChg>
      <pc:sldChg chg="addSp modSp add mod ord">
        <pc:chgData name="BRET Pierre" userId="3c262e90-eaeb-4858-8462-9ff6f0ba68c6" providerId="ADAL" clId="{C5641AEF-F85E-4366-83FB-8AF44DC82376}" dt="2024-03-01T16:57:04.677" v="9593" actId="20577"/>
        <pc:sldMkLst>
          <pc:docMk/>
          <pc:sldMk cId="2979686517" sldId="2147469311"/>
        </pc:sldMkLst>
      </pc:sldChg>
      <pc:sldChg chg="addSp delSp modSp add del mod ord">
        <pc:chgData name="BRET Pierre" userId="3c262e90-eaeb-4858-8462-9ff6f0ba68c6" providerId="ADAL" clId="{C5641AEF-F85E-4366-83FB-8AF44DC82376}" dt="2024-05-16T14:51:35.754" v="24116" actId="47"/>
        <pc:sldMkLst>
          <pc:docMk/>
          <pc:sldMk cId="1205432303" sldId="2147469312"/>
        </pc:sldMkLst>
      </pc:sldChg>
      <pc:sldChg chg="addSp modSp add mod">
        <pc:chgData name="BRET Pierre" userId="3c262e90-eaeb-4858-8462-9ff6f0ba68c6" providerId="ADAL" clId="{C5641AEF-F85E-4366-83FB-8AF44DC82376}" dt="2024-03-01T16:46:47.479" v="8280" actId="20577"/>
        <pc:sldMkLst>
          <pc:docMk/>
          <pc:sldMk cId="699575700" sldId="2147469313"/>
        </pc:sldMkLst>
      </pc:sldChg>
      <pc:sldChg chg="addSp delSp modSp add del mod ord">
        <pc:chgData name="BRET Pierre" userId="3c262e90-eaeb-4858-8462-9ff6f0ba68c6" providerId="ADAL" clId="{C5641AEF-F85E-4366-83FB-8AF44DC82376}" dt="2024-03-01T16:43:05.476" v="8118" actId="47"/>
        <pc:sldMkLst>
          <pc:docMk/>
          <pc:sldMk cId="833383106" sldId="2147469313"/>
        </pc:sldMkLst>
      </pc:sldChg>
      <pc:sldChg chg="add del">
        <pc:chgData name="BRET Pierre" userId="3c262e90-eaeb-4858-8462-9ff6f0ba68c6" providerId="ADAL" clId="{C5641AEF-F85E-4366-83FB-8AF44DC82376}" dt="2024-02-23T16:58:30.720" v="3246" actId="47"/>
        <pc:sldMkLst>
          <pc:docMk/>
          <pc:sldMk cId="2704271393" sldId="2147469314"/>
        </pc:sldMkLst>
      </pc:sldChg>
      <pc:sldChg chg="addSp modSp add mod ord modShow">
        <pc:chgData name="BRET Pierre" userId="3c262e90-eaeb-4858-8462-9ff6f0ba68c6" providerId="ADAL" clId="{C5641AEF-F85E-4366-83FB-8AF44DC82376}" dt="2024-05-16T14:52:06.693" v="24121" actId="729"/>
        <pc:sldMkLst>
          <pc:docMk/>
          <pc:sldMk cId="2932495440" sldId="2147469314"/>
        </pc:sldMkLst>
      </pc:sldChg>
      <pc:sldChg chg="addSp delSp modSp new del mod modAnim">
        <pc:chgData name="BRET Pierre" userId="3c262e90-eaeb-4858-8462-9ff6f0ba68c6" providerId="ADAL" clId="{C5641AEF-F85E-4366-83FB-8AF44DC82376}" dt="2024-04-25T13:15:23.578" v="11590" actId="47"/>
        <pc:sldMkLst>
          <pc:docMk/>
          <pc:sldMk cId="2457565606" sldId="2147469315"/>
        </pc:sldMkLst>
      </pc:sldChg>
      <pc:sldChg chg="addSp delSp modSp new mod ord">
        <pc:chgData name="BRET Pierre" userId="3c262e90-eaeb-4858-8462-9ff6f0ba68c6" providerId="ADAL" clId="{C5641AEF-F85E-4366-83FB-8AF44DC82376}" dt="2024-05-16T15:01:04.221" v="24164" actId="14100"/>
        <pc:sldMkLst>
          <pc:docMk/>
          <pc:sldMk cId="1886884653" sldId="2147469319"/>
        </pc:sldMkLst>
      </pc:sldChg>
      <pc:sldChg chg="modSp add del mod">
        <pc:chgData name="BRET Pierre" userId="3c262e90-eaeb-4858-8462-9ff6f0ba68c6" providerId="ADAL" clId="{C5641AEF-F85E-4366-83FB-8AF44DC82376}" dt="2024-04-25T13:15:08.856" v="11562" actId="47"/>
        <pc:sldMkLst>
          <pc:docMk/>
          <pc:sldMk cId="2834361163" sldId="2147469320"/>
        </pc:sldMkLst>
      </pc:sldChg>
      <pc:sldChg chg="delSp modSp add mod ord">
        <pc:chgData name="BRET Pierre" userId="3c262e90-eaeb-4858-8462-9ff6f0ba68c6" providerId="ADAL" clId="{C5641AEF-F85E-4366-83FB-8AF44DC82376}" dt="2024-04-25T13:24:44.085" v="11981" actId="20577"/>
        <pc:sldMkLst>
          <pc:docMk/>
          <pc:sldMk cId="273580847" sldId="2147481895"/>
        </pc:sldMkLst>
      </pc:sldChg>
      <pc:sldChg chg="modSp add del mod">
        <pc:chgData name="BRET Pierre" userId="3c262e90-eaeb-4858-8462-9ff6f0ba68c6" providerId="ADAL" clId="{C5641AEF-F85E-4366-83FB-8AF44DC82376}" dt="2024-04-25T13:24:36.186" v="11978" actId="47"/>
        <pc:sldMkLst>
          <pc:docMk/>
          <pc:sldMk cId="650010082" sldId="2147481896"/>
        </pc:sldMkLst>
      </pc:sldChg>
      <pc:sldChg chg="delSp modSp add mod">
        <pc:chgData name="BRET Pierre" userId="3c262e90-eaeb-4858-8462-9ff6f0ba68c6" providerId="ADAL" clId="{C5641AEF-F85E-4366-83FB-8AF44DC82376}" dt="2024-04-25T13:24:40.527" v="11980" actId="478"/>
        <pc:sldMkLst>
          <pc:docMk/>
          <pc:sldMk cId="1672412802" sldId="2147481897"/>
        </pc:sldMkLst>
      </pc:sldChg>
      <pc:sldChg chg="addSp delSp modSp add mod">
        <pc:chgData name="BRET Pierre" userId="3c262e90-eaeb-4858-8462-9ff6f0ba68c6" providerId="ADAL" clId="{C5641AEF-F85E-4366-83FB-8AF44DC82376}" dt="2024-05-16T15:01:51.631" v="24169" actId="1076"/>
        <pc:sldMkLst>
          <pc:docMk/>
          <pc:sldMk cId="3394556502" sldId="2147481898"/>
        </pc:sldMkLst>
      </pc:sldChg>
      <pc:sldChg chg="addSp delSp modSp add mod">
        <pc:chgData name="BRET Pierre" userId="3c262e90-eaeb-4858-8462-9ff6f0ba68c6" providerId="ADAL" clId="{C5641AEF-F85E-4366-83FB-8AF44DC82376}" dt="2024-05-16T15:07:08.214" v="24252" actId="1076"/>
        <pc:sldMkLst>
          <pc:docMk/>
          <pc:sldMk cId="3241523132" sldId="2147481899"/>
        </pc:sldMkLst>
      </pc:sldChg>
      <pc:sldChg chg="addSp delSp modSp add mod ord">
        <pc:chgData name="BRET Pierre" userId="3c262e90-eaeb-4858-8462-9ff6f0ba68c6" providerId="ADAL" clId="{C5641AEF-F85E-4366-83FB-8AF44DC82376}" dt="2024-05-16T15:02:26.610" v="24175"/>
        <pc:sldMkLst>
          <pc:docMk/>
          <pc:sldMk cId="74587210" sldId="2147481900"/>
        </pc:sldMkLst>
      </pc:sldChg>
      <pc:sldChg chg="addSp delSp modSp add mod ord">
        <pc:chgData name="BRET Pierre" userId="3c262e90-eaeb-4858-8462-9ff6f0ba68c6" providerId="ADAL" clId="{C5641AEF-F85E-4366-83FB-8AF44DC82376}" dt="2024-05-16T15:06:18.840" v="24226" actId="1076"/>
        <pc:sldMkLst>
          <pc:docMk/>
          <pc:sldMk cId="2374317395" sldId="2147481901"/>
        </pc:sldMkLst>
      </pc:sldChg>
      <pc:sldChg chg="addSp delSp modSp add mod">
        <pc:chgData name="BRET Pierre" userId="3c262e90-eaeb-4858-8462-9ff6f0ba68c6" providerId="ADAL" clId="{C5641AEF-F85E-4366-83FB-8AF44DC82376}" dt="2024-05-16T15:05:51.886" v="24220" actId="1076"/>
        <pc:sldMkLst>
          <pc:docMk/>
          <pc:sldMk cId="4117322965" sldId="2147481902"/>
        </pc:sldMkLst>
      </pc:sldChg>
      <pc:sldChg chg="addSp modSp new mod addCm">
        <pc:chgData name="BRET Pierre" userId="3c262e90-eaeb-4858-8462-9ff6f0ba68c6" providerId="ADAL" clId="{C5641AEF-F85E-4366-83FB-8AF44DC82376}" dt="2024-05-13T18:03:19.628" v="23853"/>
        <pc:sldMkLst>
          <pc:docMk/>
          <pc:sldMk cId="918603010" sldId="214748190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RET Pierre" userId="3c262e90-eaeb-4858-8462-9ff6f0ba68c6" providerId="ADAL" clId="{C5641AEF-F85E-4366-83FB-8AF44DC82376}" dt="2024-05-13T18:03:19.628" v="23853"/>
              <pc2:cmMkLst xmlns:pc2="http://schemas.microsoft.com/office/powerpoint/2019/9/main/command">
                <pc:docMk/>
                <pc:sldMk cId="918603010" sldId="2147481903"/>
                <pc2:cmMk id="{0B585734-ABFC-4D2F-90C3-0F834D70C6A1}"/>
              </pc2:cmMkLst>
            </pc226:cmChg>
          </p:ext>
        </pc:extLst>
      </pc:sldChg>
      <pc:sldChg chg="addSp delSp modSp add mod ord">
        <pc:chgData name="BRET Pierre" userId="3c262e90-eaeb-4858-8462-9ff6f0ba68c6" providerId="ADAL" clId="{C5641AEF-F85E-4366-83FB-8AF44DC82376}" dt="2024-05-16T15:06:10.488" v="24223" actId="1076"/>
        <pc:sldMkLst>
          <pc:docMk/>
          <pc:sldMk cId="957173982" sldId="2147481904"/>
        </pc:sldMkLst>
      </pc:sldChg>
      <pc:sldChg chg="modSp add del mod">
        <pc:chgData name="BRET Pierre" userId="3c262e90-eaeb-4858-8462-9ff6f0ba68c6" providerId="ADAL" clId="{C5641AEF-F85E-4366-83FB-8AF44DC82376}" dt="2024-04-29T10:21:22.303" v="18734" actId="47"/>
        <pc:sldMkLst>
          <pc:docMk/>
          <pc:sldMk cId="1087799135" sldId="2147481904"/>
        </pc:sldMkLst>
      </pc:sldChg>
      <pc:sldChg chg="add del ord">
        <pc:chgData name="BRET Pierre" userId="3c262e90-eaeb-4858-8462-9ff6f0ba68c6" providerId="ADAL" clId="{C5641AEF-F85E-4366-83FB-8AF44DC82376}" dt="2024-04-26T11:49:47.958" v="15077" actId="47"/>
        <pc:sldMkLst>
          <pc:docMk/>
          <pc:sldMk cId="3458475405" sldId="2147481904"/>
        </pc:sldMkLst>
      </pc:sldChg>
      <pc:sldChg chg="addSp delSp modSp new mod ord modClrScheme chgLayout">
        <pc:chgData name="BRET Pierre" userId="3c262e90-eaeb-4858-8462-9ff6f0ba68c6" providerId="ADAL" clId="{C5641AEF-F85E-4366-83FB-8AF44DC82376}" dt="2024-05-16T14:51:24.462" v="24115"/>
        <pc:sldMkLst>
          <pc:docMk/>
          <pc:sldMk cId="3484381749" sldId="2147481905"/>
        </pc:sldMkLst>
      </pc:sldChg>
      <pc:sldChg chg="addSp delSp modSp mod">
        <pc:chgData name="BRET Pierre" userId="3c262e90-eaeb-4858-8462-9ff6f0ba68c6" providerId="ADAL" clId="{C5641AEF-F85E-4366-83FB-8AF44DC82376}" dt="2024-05-16T15:04:59.015" v="24210" actId="21"/>
        <pc:sldMkLst>
          <pc:docMk/>
          <pc:sldMk cId="4143073523" sldId="2147481906"/>
        </pc:sldMkLst>
      </pc:sldChg>
    </pc:docChg>
  </pc:docChgLst>
  <pc:docChgLst>
    <pc:chgData name="VANEENOGE Camille" userId="6e7f4196-225c-4d88-a65f-4b95462c5fbf" providerId="ADAL" clId="{FCBD4700-3F41-413E-A2E8-E7E44C24263B}"/>
    <pc:docChg chg="undo custSel addSld delSld modSld modSection">
      <pc:chgData name="VANEENOGE Camille" userId="6e7f4196-225c-4d88-a65f-4b95462c5fbf" providerId="ADAL" clId="{FCBD4700-3F41-413E-A2E8-E7E44C24263B}" dt="2025-01-31T18:42:53.567" v="24" actId="13926"/>
      <pc:docMkLst>
        <pc:docMk/>
      </pc:docMkLst>
      <pc:sldChg chg="delSp add mod">
        <pc:chgData name="VANEENOGE Camille" userId="6e7f4196-225c-4d88-a65f-4b95462c5fbf" providerId="ADAL" clId="{FCBD4700-3F41-413E-A2E8-E7E44C24263B}" dt="2025-01-31T18:42:40.055" v="23" actId="478"/>
        <pc:sldMkLst>
          <pc:docMk/>
          <pc:sldMk cId="2344622921" sldId="446"/>
        </pc:sldMkLst>
      </pc:sldChg>
      <pc:sldChg chg="del">
        <pc:chgData name="VANEENOGE Camille" userId="6e7f4196-225c-4d88-a65f-4b95462c5fbf" providerId="ADAL" clId="{FCBD4700-3F41-413E-A2E8-E7E44C24263B}" dt="2025-01-31T18:40:51.796" v="10" actId="47"/>
        <pc:sldMkLst>
          <pc:docMk/>
          <pc:sldMk cId="2631057792" sldId="2076137815"/>
        </pc:sldMkLst>
      </pc:sldChg>
      <pc:sldChg chg="modSp mod">
        <pc:chgData name="VANEENOGE Camille" userId="6e7f4196-225c-4d88-a65f-4b95462c5fbf" providerId="ADAL" clId="{FCBD4700-3F41-413E-A2E8-E7E44C24263B}" dt="2025-01-31T18:39:53.879" v="4" actId="13926"/>
        <pc:sldMkLst>
          <pc:docMk/>
          <pc:sldMk cId="1886884653" sldId="2147469319"/>
        </pc:sldMkLst>
        <pc:graphicFrameChg chg="modGraphic">
          <ac:chgData name="VANEENOGE Camille" userId="6e7f4196-225c-4d88-a65f-4b95462c5fbf" providerId="ADAL" clId="{FCBD4700-3F41-413E-A2E8-E7E44C24263B}" dt="2025-01-31T18:39:53.879" v="4" actId="13926"/>
          <ac:graphicFrameMkLst>
            <pc:docMk/>
            <pc:sldMk cId="1886884653" sldId="2147469319"/>
            <ac:graphicFrameMk id="16" creationId="{749D9AA9-3BC4-F34B-6454-BC7B8BABE1A4}"/>
          </ac:graphicFrameMkLst>
        </pc:graphicFrameChg>
      </pc:sldChg>
      <pc:sldChg chg="modSp mod">
        <pc:chgData name="VANEENOGE Camille" userId="6e7f4196-225c-4d88-a65f-4b95462c5fbf" providerId="ADAL" clId="{FCBD4700-3F41-413E-A2E8-E7E44C24263B}" dt="2025-01-31T18:40:05.171" v="6" actId="13926"/>
        <pc:sldMkLst>
          <pc:docMk/>
          <pc:sldMk cId="273580847" sldId="2147481895"/>
        </pc:sldMkLst>
        <pc:spChg chg="mod">
          <ac:chgData name="VANEENOGE Camille" userId="6e7f4196-225c-4d88-a65f-4b95462c5fbf" providerId="ADAL" clId="{FCBD4700-3F41-413E-A2E8-E7E44C24263B}" dt="2025-01-31T18:40:05.171" v="6" actId="13926"/>
          <ac:spMkLst>
            <pc:docMk/>
            <pc:sldMk cId="273580847" sldId="2147481895"/>
            <ac:spMk id="46" creationId="{5D085949-9A6D-5A46-D61D-26B58F33FE00}"/>
          </ac:spMkLst>
        </pc:spChg>
        <pc:spChg chg="mod">
          <ac:chgData name="VANEENOGE Camille" userId="6e7f4196-225c-4d88-a65f-4b95462c5fbf" providerId="ADAL" clId="{FCBD4700-3F41-413E-A2E8-E7E44C24263B}" dt="2025-01-31T18:40:00.961" v="5" actId="13926"/>
          <ac:spMkLst>
            <pc:docMk/>
            <pc:sldMk cId="273580847" sldId="2147481895"/>
            <ac:spMk id="47" creationId="{F8C1859F-292A-4AFF-6F35-6E47B0BAB9B0}"/>
          </ac:spMkLst>
        </pc:spChg>
      </pc:sldChg>
      <pc:sldChg chg="modSp mod">
        <pc:chgData name="VANEENOGE Camille" userId="6e7f4196-225c-4d88-a65f-4b95462c5fbf" providerId="ADAL" clId="{FCBD4700-3F41-413E-A2E8-E7E44C24263B}" dt="2025-01-31T18:42:53.567" v="24" actId="13926"/>
        <pc:sldMkLst>
          <pc:docMk/>
          <pc:sldMk cId="1672412802" sldId="2147481897"/>
        </pc:sldMkLst>
        <pc:spChg chg="mod">
          <ac:chgData name="VANEENOGE Camille" userId="6e7f4196-225c-4d88-a65f-4b95462c5fbf" providerId="ADAL" clId="{FCBD4700-3F41-413E-A2E8-E7E44C24263B}" dt="2025-01-31T18:42:53.567" v="24" actId="13926"/>
          <ac:spMkLst>
            <pc:docMk/>
            <pc:sldMk cId="1672412802" sldId="2147481897"/>
            <ac:spMk id="47" creationId="{F8C1859F-292A-4AFF-6F35-6E47B0BAB9B0}"/>
          </ac:spMkLst>
        </pc:spChg>
      </pc:sldChg>
      <pc:sldChg chg="del">
        <pc:chgData name="VANEENOGE Camille" userId="6e7f4196-225c-4d88-a65f-4b95462c5fbf" providerId="ADAL" clId="{FCBD4700-3F41-413E-A2E8-E7E44C24263B}" dt="2025-01-31T18:39:36.928" v="0" actId="47"/>
        <pc:sldMkLst>
          <pc:docMk/>
          <pc:sldMk cId="3241523132" sldId="2147481899"/>
        </pc:sldMkLst>
      </pc:sldChg>
      <pc:sldChg chg="modSp mod">
        <pc:chgData name="VANEENOGE Camille" userId="6e7f4196-225c-4d88-a65f-4b95462c5fbf" providerId="ADAL" clId="{FCBD4700-3F41-413E-A2E8-E7E44C24263B}" dt="2025-01-31T18:39:47.537" v="3" actId="13926"/>
        <pc:sldMkLst>
          <pc:docMk/>
          <pc:sldMk cId="4117322965" sldId="2147481902"/>
        </pc:sldMkLst>
        <pc:graphicFrameChg chg="modGraphic">
          <ac:chgData name="VANEENOGE Camille" userId="6e7f4196-225c-4d88-a65f-4b95462c5fbf" providerId="ADAL" clId="{FCBD4700-3F41-413E-A2E8-E7E44C24263B}" dt="2025-01-31T18:39:47.537" v="3" actId="13926"/>
          <ac:graphicFrameMkLst>
            <pc:docMk/>
            <pc:sldMk cId="4117322965" sldId="2147481902"/>
            <ac:graphicFrameMk id="13" creationId="{D9C34A9B-FD50-7262-3ECB-89523F2DBB55}"/>
          </ac:graphicFrameMkLst>
        </pc:graphicFrameChg>
      </pc:sldChg>
      <pc:sldChg chg="del">
        <pc:chgData name="VANEENOGE Camille" userId="6e7f4196-225c-4d88-a65f-4b95462c5fbf" providerId="ADAL" clId="{FCBD4700-3F41-413E-A2E8-E7E44C24263B}" dt="2025-01-31T18:39:38.539" v="2" actId="47"/>
        <pc:sldMkLst>
          <pc:docMk/>
          <pc:sldMk cId="957173982" sldId="2147481904"/>
        </pc:sldMkLst>
      </pc:sldChg>
      <pc:sldChg chg="addSp delSp del mod">
        <pc:chgData name="VANEENOGE Camille" userId="6e7f4196-225c-4d88-a65f-4b95462c5fbf" providerId="ADAL" clId="{FCBD4700-3F41-413E-A2E8-E7E44C24263B}" dt="2025-01-31T18:40:51.796" v="10" actId="47"/>
        <pc:sldMkLst>
          <pc:docMk/>
          <pc:sldMk cId="2101588965" sldId="2147481907"/>
        </pc:sldMkLst>
      </pc:sldChg>
      <pc:sldChg chg="del">
        <pc:chgData name="VANEENOGE Camille" userId="6e7f4196-225c-4d88-a65f-4b95462c5fbf" providerId="ADAL" clId="{FCBD4700-3F41-413E-A2E8-E7E44C24263B}" dt="2025-01-31T18:39:37.527" v="1" actId="47"/>
        <pc:sldMkLst>
          <pc:docMk/>
          <pc:sldMk cId="3882109398" sldId="2147482020"/>
        </pc:sldMkLst>
      </pc:sldChg>
      <pc:sldChg chg="addSp modSp add mod">
        <pc:chgData name="VANEENOGE Camille" userId="6e7f4196-225c-4d88-a65f-4b95462c5fbf" providerId="ADAL" clId="{FCBD4700-3F41-413E-A2E8-E7E44C24263B}" dt="2025-01-31T18:41:34.966" v="22" actId="20577"/>
        <pc:sldMkLst>
          <pc:docMk/>
          <pc:sldMk cId="3441387654" sldId="2147482026"/>
        </pc:sldMkLst>
        <pc:spChg chg="add mod">
          <ac:chgData name="VANEENOGE Camille" userId="6e7f4196-225c-4d88-a65f-4b95462c5fbf" providerId="ADAL" clId="{FCBD4700-3F41-413E-A2E8-E7E44C24263B}" dt="2025-01-31T18:41:34.966" v="22" actId="20577"/>
          <ac:spMkLst>
            <pc:docMk/>
            <pc:sldMk cId="3441387654" sldId="2147482026"/>
            <ac:spMk id="3" creationId="{757364FA-58FF-B767-B73D-3386FDAE4CDB}"/>
          </ac:spMkLst>
        </pc:spChg>
        <pc:spChg chg="mod">
          <ac:chgData name="VANEENOGE Camille" userId="6e7f4196-225c-4d88-a65f-4b95462c5fbf" providerId="ADAL" clId="{FCBD4700-3F41-413E-A2E8-E7E44C24263B}" dt="2025-01-31T18:40:58.279" v="11" actId="1076"/>
          <ac:spMkLst>
            <pc:docMk/>
            <pc:sldMk cId="3441387654" sldId="2147482026"/>
            <ac:spMk id="5" creationId="{1B27FCB3-4728-6362-C200-F3A3AD9402E8}"/>
          </ac:spMkLst>
        </pc:spChg>
        <pc:grpChg chg="mod">
          <ac:chgData name="VANEENOGE Camille" userId="6e7f4196-225c-4d88-a65f-4b95462c5fbf" providerId="ADAL" clId="{FCBD4700-3F41-413E-A2E8-E7E44C24263B}" dt="2025-01-31T18:40:58.279" v="11" actId="1076"/>
          <ac:grpSpMkLst>
            <pc:docMk/>
            <pc:sldMk cId="3441387654" sldId="2147482026"/>
            <ac:grpSpMk id="7" creationId="{DD104FD8-E066-E7F3-6FA8-DC14201805A6}"/>
          </ac:grpSpMkLst>
        </pc:grpChg>
        <pc:graphicFrameChg chg="modGraphic">
          <ac:chgData name="VANEENOGE Camille" userId="6e7f4196-225c-4d88-a65f-4b95462c5fbf" providerId="ADAL" clId="{FCBD4700-3F41-413E-A2E8-E7E44C24263B}" dt="2025-01-31T18:41:04.031" v="14" actId="20577"/>
          <ac:graphicFrameMkLst>
            <pc:docMk/>
            <pc:sldMk cId="3441387654" sldId="2147482026"/>
            <ac:graphicFrameMk id="4" creationId="{9C0314AD-E1AA-43B1-9739-FE27BCF87E7F}"/>
          </ac:graphicFrameMkLst>
        </pc:graphicFrameChg>
      </pc:sldChg>
      <pc:sldMasterChg chg="delSldLayout">
        <pc:chgData name="VANEENOGE Camille" userId="6e7f4196-225c-4d88-a65f-4b95462c5fbf" providerId="ADAL" clId="{FCBD4700-3F41-413E-A2E8-E7E44C24263B}" dt="2025-01-31T18:40:51.796" v="10" actId="47"/>
        <pc:sldMasterMkLst>
          <pc:docMk/>
          <pc:sldMasterMk cId="2866547375" sldId="2147483832"/>
        </pc:sldMasterMkLst>
        <pc:sldLayoutChg chg="del">
          <pc:chgData name="VANEENOGE Camille" userId="6e7f4196-225c-4d88-a65f-4b95462c5fbf" providerId="ADAL" clId="{FCBD4700-3F41-413E-A2E8-E7E44C24263B}" dt="2025-01-31T18:40:51.796" v="10" actId="47"/>
          <pc:sldLayoutMkLst>
            <pc:docMk/>
            <pc:sldMasterMk cId="2866547375" sldId="2147483832"/>
            <pc:sldLayoutMk cId="649881344" sldId="2147483848"/>
          </pc:sldLayoutMkLst>
        </pc:sldLayoutChg>
        <pc:sldLayoutChg chg="del">
          <pc:chgData name="VANEENOGE Camille" userId="6e7f4196-225c-4d88-a65f-4b95462c5fbf" providerId="ADAL" clId="{FCBD4700-3F41-413E-A2E8-E7E44C24263B}" dt="2025-01-31T18:39:37.527" v="1" actId="47"/>
          <pc:sldLayoutMkLst>
            <pc:docMk/>
            <pc:sldMasterMk cId="2866547375" sldId="2147483832"/>
            <pc:sldLayoutMk cId="2295524769" sldId="2147483851"/>
          </pc:sldLayoutMkLst>
        </pc:sldLayoutChg>
      </pc:sldMasterChg>
    </pc:docChg>
  </pc:docChgLst>
  <pc:docChgLst>
    <pc:chgData name="BRET Pierre" userId="3c262e90-eaeb-4858-8462-9ff6f0ba68c6" providerId="ADAL" clId="{A20F3D4B-9EFE-4FDD-877E-5828A4F4804E}"/>
    <pc:docChg chg="undo redo custSel addSld delSld modSld sldOrd addSection modSection">
      <pc:chgData name="BRET Pierre" userId="3c262e90-eaeb-4858-8462-9ff6f0ba68c6" providerId="ADAL" clId="{A20F3D4B-9EFE-4FDD-877E-5828A4F4804E}" dt="2023-12-01T13:30:06.069" v="8987" actId="20577"/>
      <pc:docMkLst>
        <pc:docMk/>
      </pc:docMkLst>
      <pc:sldChg chg="modSp mod">
        <pc:chgData name="BRET Pierre" userId="3c262e90-eaeb-4858-8462-9ff6f0ba68c6" providerId="ADAL" clId="{A20F3D4B-9EFE-4FDD-877E-5828A4F4804E}" dt="2023-12-01T13:29:49.157" v="8984" actId="20577"/>
        <pc:sldMkLst>
          <pc:docMk/>
          <pc:sldMk cId="2631057792" sldId="2076137815"/>
        </pc:sldMkLst>
      </pc:sldChg>
      <pc:sldChg chg="modSp mod">
        <pc:chgData name="BRET Pierre" userId="3c262e90-eaeb-4858-8462-9ff6f0ba68c6" providerId="ADAL" clId="{A20F3D4B-9EFE-4FDD-877E-5828A4F4804E}" dt="2023-12-01T11:41:37.808" v="7458" actId="20577"/>
        <pc:sldMkLst>
          <pc:docMk/>
          <pc:sldMk cId="4066995589" sldId="2147326868"/>
        </pc:sldMkLst>
      </pc:sldChg>
      <pc:sldChg chg="modSp mod">
        <pc:chgData name="BRET Pierre" userId="3c262e90-eaeb-4858-8462-9ff6f0ba68c6" providerId="ADAL" clId="{A20F3D4B-9EFE-4FDD-877E-5828A4F4804E}" dt="2023-12-01T12:50:58.550" v="8712" actId="207"/>
        <pc:sldMkLst>
          <pc:docMk/>
          <pc:sldMk cId="461991279" sldId="2147326869"/>
        </pc:sldMkLst>
      </pc:sldChg>
      <pc:sldChg chg="addSp modSp mod modCm">
        <pc:chgData name="BRET Pierre" userId="3c262e90-eaeb-4858-8462-9ff6f0ba68c6" providerId="ADAL" clId="{A20F3D4B-9EFE-4FDD-877E-5828A4F4804E}" dt="2023-12-01T12:51:13.320" v="8714" actId="207"/>
        <pc:sldMkLst>
          <pc:docMk/>
          <pc:sldMk cId="772362737" sldId="2147326870"/>
        </pc:sldMkLst>
      </pc:sldChg>
      <pc:sldChg chg="del">
        <pc:chgData name="BRET Pierre" userId="3c262e90-eaeb-4858-8462-9ff6f0ba68c6" providerId="ADAL" clId="{A20F3D4B-9EFE-4FDD-877E-5828A4F4804E}" dt="2023-10-25T11:43:42.931" v="1248" actId="47"/>
        <pc:sldMkLst>
          <pc:docMk/>
          <pc:sldMk cId="2307447017" sldId="2147326871"/>
        </pc:sldMkLst>
      </pc:sldChg>
      <pc:sldChg chg="addSp delSp del mod">
        <pc:chgData name="BRET Pierre" userId="3c262e90-eaeb-4858-8462-9ff6f0ba68c6" providerId="ADAL" clId="{A20F3D4B-9EFE-4FDD-877E-5828A4F4804E}" dt="2023-10-26T11:32:31.622" v="5560" actId="47"/>
        <pc:sldMkLst>
          <pc:docMk/>
          <pc:sldMk cId="2542066186" sldId="2147326872"/>
        </pc:sldMkLst>
      </pc:sldChg>
      <pc:sldChg chg="addSp delSp modSp del mod">
        <pc:chgData name="BRET Pierre" userId="3c262e90-eaeb-4858-8462-9ff6f0ba68c6" providerId="ADAL" clId="{A20F3D4B-9EFE-4FDD-877E-5828A4F4804E}" dt="2023-10-25T09:55:32.255" v="676" actId="47"/>
        <pc:sldMkLst>
          <pc:docMk/>
          <pc:sldMk cId="1159683376" sldId="2147326873"/>
        </pc:sldMkLst>
      </pc:sldChg>
      <pc:sldChg chg="addSp delSp modSp del mod ord modNotesTx">
        <pc:chgData name="BRET Pierre" userId="3c262e90-eaeb-4858-8462-9ff6f0ba68c6" providerId="ADAL" clId="{A20F3D4B-9EFE-4FDD-877E-5828A4F4804E}" dt="2023-12-01T12:14:03.552" v="8690" actId="47"/>
        <pc:sldMkLst>
          <pc:docMk/>
          <pc:sldMk cId="1428386873" sldId="2147326874"/>
        </pc:sldMkLst>
      </pc:sldChg>
      <pc:sldChg chg="addSp delSp modSp add del mod ord modClrScheme chgLayout">
        <pc:chgData name="BRET Pierre" userId="3c262e90-eaeb-4858-8462-9ff6f0ba68c6" providerId="ADAL" clId="{A20F3D4B-9EFE-4FDD-877E-5828A4F4804E}" dt="2023-10-25T15:46:39.020" v="3909" actId="47"/>
        <pc:sldMkLst>
          <pc:docMk/>
          <pc:sldMk cId="3203212410" sldId="2147326875"/>
        </pc:sldMkLst>
      </pc:sldChg>
      <pc:sldChg chg="addSp modSp add del mod modClrScheme chgLayout">
        <pc:chgData name="BRET Pierre" userId="3c262e90-eaeb-4858-8462-9ff6f0ba68c6" providerId="ADAL" clId="{A20F3D4B-9EFE-4FDD-877E-5828A4F4804E}" dt="2023-10-25T15:46:35.975" v="3908" actId="47"/>
        <pc:sldMkLst>
          <pc:docMk/>
          <pc:sldMk cId="3800234826" sldId="2147326876"/>
        </pc:sldMkLst>
      </pc:sldChg>
      <pc:sldChg chg="modSp mod">
        <pc:chgData name="BRET Pierre" userId="3c262e90-eaeb-4858-8462-9ff6f0ba68c6" providerId="ADAL" clId="{A20F3D4B-9EFE-4FDD-877E-5828A4F4804E}" dt="2023-12-01T11:43:18.670" v="7459" actId="207"/>
        <pc:sldMkLst>
          <pc:docMk/>
          <pc:sldMk cId="2450378302" sldId="2147326877"/>
        </pc:sldMkLst>
      </pc:sldChg>
      <pc:sldChg chg="addSp delSp modSp add mod ord">
        <pc:chgData name="BRET Pierre" userId="3c262e90-eaeb-4858-8462-9ff6f0ba68c6" providerId="ADAL" clId="{A20F3D4B-9EFE-4FDD-877E-5828A4F4804E}" dt="2023-11-02T18:42:56.109" v="6948"/>
        <pc:sldMkLst>
          <pc:docMk/>
          <pc:sldMk cId="743514494" sldId="2147326878"/>
        </pc:sldMkLst>
      </pc:sldChg>
      <pc:sldChg chg="new del">
        <pc:chgData name="BRET Pierre" userId="3c262e90-eaeb-4858-8462-9ff6f0ba68c6" providerId="ADAL" clId="{A20F3D4B-9EFE-4FDD-877E-5828A4F4804E}" dt="2023-10-25T15:46:33.193" v="3907" actId="47"/>
        <pc:sldMkLst>
          <pc:docMk/>
          <pc:sldMk cId="155814986" sldId="2147326879"/>
        </pc:sldMkLst>
      </pc:sldChg>
      <pc:sldChg chg="addSp delSp modSp add del mod">
        <pc:chgData name="BRET Pierre" userId="3c262e90-eaeb-4858-8462-9ff6f0ba68c6" providerId="ADAL" clId="{A20F3D4B-9EFE-4FDD-877E-5828A4F4804E}" dt="2023-10-25T15:51:39.586" v="4023" actId="47"/>
        <pc:sldMkLst>
          <pc:docMk/>
          <pc:sldMk cId="1790216994" sldId="2147326879"/>
        </pc:sldMkLst>
      </pc:sldChg>
      <pc:sldChg chg="modSp add del mod">
        <pc:chgData name="BRET Pierre" userId="3c262e90-eaeb-4858-8462-9ff6f0ba68c6" providerId="ADAL" clId="{A20F3D4B-9EFE-4FDD-877E-5828A4F4804E}" dt="2023-10-26T09:58:23.500" v="4329" actId="47"/>
        <pc:sldMkLst>
          <pc:docMk/>
          <pc:sldMk cId="3204485069" sldId="2147326879"/>
        </pc:sldMkLst>
      </pc:sldChg>
      <pc:sldChg chg="add del">
        <pc:chgData name="BRET Pierre" userId="3c262e90-eaeb-4858-8462-9ff6f0ba68c6" providerId="ADAL" clId="{A20F3D4B-9EFE-4FDD-877E-5828A4F4804E}" dt="2023-10-26T09:58:14.656" v="4328" actId="47"/>
        <pc:sldMkLst>
          <pc:docMk/>
          <pc:sldMk cId="1474165784" sldId="2147326880"/>
        </pc:sldMkLst>
      </pc:sldChg>
      <pc:sldChg chg="ord">
        <pc:chgData name="BRET Pierre" userId="3c262e90-eaeb-4858-8462-9ff6f0ba68c6" providerId="ADAL" clId="{A20F3D4B-9EFE-4FDD-877E-5828A4F4804E}" dt="2023-10-26T10:17:05.411" v="4823"/>
        <pc:sldMkLst>
          <pc:docMk/>
          <pc:sldMk cId="1961894061" sldId="2147326881"/>
        </pc:sldMkLst>
      </pc:sldChg>
      <pc:sldChg chg="add">
        <pc:chgData name="BRET Pierre" userId="3c262e90-eaeb-4858-8462-9ff6f0ba68c6" providerId="ADAL" clId="{A20F3D4B-9EFE-4FDD-877E-5828A4F4804E}" dt="2023-10-26T10:16:58.016" v="4820"/>
        <pc:sldMkLst>
          <pc:docMk/>
          <pc:sldMk cId="3904877335" sldId="2147326881"/>
        </pc:sldMkLst>
      </pc:sldChg>
      <pc:sldChg chg="delSp new mod modClrScheme chgLayout">
        <pc:chgData name="BRET Pierre" userId="3c262e90-eaeb-4858-8462-9ff6f0ba68c6" providerId="ADAL" clId="{A20F3D4B-9EFE-4FDD-877E-5828A4F4804E}" dt="2023-10-26T10:49:26.106" v="5444" actId="700"/>
        <pc:sldMkLst>
          <pc:docMk/>
          <pc:sldMk cId="3813472207" sldId="2147326882"/>
        </pc:sldMkLst>
      </pc:sldChg>
      <pc:sldChg chg="del">
        <pc:chgData name="BRET Pierre" userId="3c262e90-eaeb-4858-8462-9ff6f0ba68c6" providerId="ADAL" clId="{A20F3D4B-9EFE-4FDD-877E-5828A4F4804E}" dt="2023-10-26T10:17:03.499" v="4821" actId="47"/>
        <pc:sldMkLst>
          <pc:docMk/>
          <pc:sldMk cId="3904877335" sldId="2147326882"/>
        </pc:sldMkLst>
      </pc:sldChg>
      <pc:sldChg chg="new del">
        <pc:chgData name="BRET Pierre" userId="3c262e90-eaeb-4858-8462-9ff6f0ba68c6" providerId="ADAL" clId="{A20F3D4B-9EFE-4FDD-877E-5828A4F4804E}" dt="2023-11-02T18:12:12.046" v="6448" actId="47"/>
        <pc:sldMkLst>
          <pc:docMk/>
          <pc:sldMk cId="1402378868" sldId="2147326883"/>
        </pc:sldMkLst>
      </pc:sldChg>
      <pc:sldChg chg="addSp delSp modSp add mod modNotesTx">
        <pc:chgData name="BRET Pierre" userId="3c262e90-eaeb-4858-8462-9ff6f0ba68c6" providerId="ADAL" clId="{A20F3D4B-9EFE-4FDD-877E-5828A4F4804E}" dt="2023-12-01T13:30:06.069" v="8987" actId="20577"/>
        <pc:sldMkLst>
          <pc:docMk/>
          <pc:sldMk cId="1704094911" sldId="2147326883"/>
        </pc:sldMkLst>
      </pc:sldChg>
      <pc:sldChg chg="modSp new add del mod">
        <pc:chgData name="BRET Pierre" userId="3c262e90-eaeb-4858-8462-9ff6f0ba68c6" providerId="ADAL" clId="{A20F3D4B-9EFE-4FDD-877E-5828A4F4804E}" dt="2023-10-26T10:51:00.647" v="5465" actId="47"/>
        <pc:sldMkLst>
          <pc:docMk/>
          <pc:sldMk cId="3660816810" sldId="2147326883"/>
        </pc:sldMkLst>
      </pc:sldChg>
      <pc:sldChg chg="add del">
        <pc:chgData name="BRET Pierre" userId="3c262e90-eaeb-4858-8462-9ff6f0ba68c6" providerId="ADAL" clId="{A20F3D4B-9EFE-4FDD-877E-5828A4F4804E}" dt="2023-10-25T11:22:56.728" v="799" actId="47"/>
        <pc:sldMkLst>
          <pc:docMk/>
          <pc:sldMk cId="1753196156" sldId="2147469319"/>
        </pc:sldMkLst>
      </pc:sldChg>
      <pc:sldChg chg="add del">
        <pc:chgData name="BRET Pierre" userId="3c262e90-eaeb-4858-8462-9ff6f0ba68c6" providerId="ADAL" clId="{A20F3D4B-9EFE-4FDD-877E-5828A4F4804E}" dt="2023-10-25T11:43:39.512" v="1245" actId="47"/>
        <pc:sldMkLst>
          <pc:docMk/>
          <pc:sldMk cId="1121058979" sldId="2147470749"/>
        </pc:sldMkLst>
      </pc:sldChg>
      <pc:sldChg chg="addSp delSp modSp mod chgLayout">
        <pc:chgData name="BRET Pierre" userId="3c262e90-eaeb-4858-8462-9ff6f0ba68c6" providerId="ADAL" clId="{A20F3D4B-9EFE-4FDD-877E-5828A4F4804E}" dt="2023-12-01T09:58:47.979" v="7391" actId="478"/>
        <pc:sldMkLst>
          <pc:docMk/>
          <pc:sldMk cId="3990260083" sldId="2147481881"/>
        </pc:sldMkLst>
      </pc:sldChg>
      <pc:sldChg chg="addSp delSp modSp add mod modNotesTx">
        <pc:chgData name="BRET Pierre" userId="3c262e90-eaeb-4858-8462-9ff6f0ba68c6" providerId="ADAL" clId="{A20F3D4B-9EFE-4FDD-877E-5828A4F4804E}" dt="2023-12-01T13:30:02.279" v="8986" actId="20577"/>
        <pc:sldMkLst>
          <pc:docMk/>
          <pc:sldMk cId="3923669353" sldId="2147481882"/>
        </pc:sldMkLst>
      </pc:sldChg>
      <pc:sldMasterChg chg="delSldLayout">
        <pc:chgData name="BRET Pierre" userId="3c262e90-eaeb-4858-8462-9ff6f0ba68c6" providerId="ADAL" clId="{A20F3D4B-9EFE-4FDD-877E-5828A4F4804E}" dt="2023-10-25T11:22:56.728" v="799" actId="47"/>
        <pc:sldMasterMkLst>
          <pc:docMk/>
          <pc:sldMasterMk cId="1944054252" sldId="2147483676"/>
        </pc:sldMasterMkLst>
        <pc:sldLayoutChg chg="del">
          <pc:chgData name="BRET Pierre" userId="3c262e90-eaeb-4858-8462-9ff6f0ba68c6" providerId="ADAL" clId="{A20F3D4B-9EFE-4FDD-877E-5828A4F4804E}" dt="2023-10-25T11:22:56.728" v="799" actId="47"/>
          <pc:sldLayoutMkLst>
            <pc:docMk/>
            <pc:sldMasterMk cId="1944054252" sldId="2147483676"/>
            <pc:sldLayoutMk cId="2433617384" sldId="2147483676"/>
          </pc:sldLayoutMkLst>
        </pc:sldLayoutChg>
      </pc:sldMasterChg>
    </pc:docChg>
  </pc:docChgLst>
  <pc:docChgLst>
    <pc:chgData name="COIGNET Alexis" userId="76ea5e1a-bc88-4802-bf9d-ac1355beb253" providerId="ADAL" clId="{4DA6C2C9-601E-4F43-968C-8AC9A966D658}"/>
    <pc:docChg chg="undo custSel addSld delSld modSld">
      <pc:chgData name="COIGNET Alexis" userId="76ea5e1a-bc88-4802-bf9d-ac1355beb253" providerId="ADAL" clId="{4DA6C2C9-601E-4F43-968C-8AC9A966D658}" dt="2023-11-07T10:51:12.212" v="2785" actId="20577"/>
      <pc:docMkLst>
        <pc:docMk/>
      </pc:docMkLst>
      <pc:sldChg chg="addSp delSp modSp mod">
        <pc:chgData name="COIGNET Alexis" userId="76ea5e1a-bc88-4802-bf9d-ac1355beb253" providerId="ADAL" clId="{4DA6C2C9-601E-4F43-968C-8AC9A966D658}" dt="2023-10-26T09:06:28.591" v="2461" actId="20577"/>
        <pc:sldMkLst>
          <pc:docMk/>
          <pc:sldMk cId="4066995589" sldId="2147326868"/>
        </pc:sldMkLst>
      </pc:sldChg>
      <pc:sldChg chg="addSp modSp mod">
        <pc:chgData name="COIGNET Alexis" userId="76ea5e1a-bc88-4802-bf9d-ac1355beb253" providerId="ADAL" clId="{4DA6C2C9-601E-4F43-968C-8AC9A966D658}" dt="2023-10-26T09:13:46.089" v="2475" actId="20577"/>
        <pc:sldMkLst>
          <pc:docMk/>
          <pc:sldMk cId="461991279" sldId="2147326869"/>
        </pc:sldMkLst>
      </pc:sldChg>
      <pc:sldChg chg="addSp delSp modSp mod">
        <pc:chgData name="COIGNET Alexis" userId="76ea5e1a-bc88-4802-bf9d-ac1355beb253" providerId="ADAL" clId="{4DA6C2C9-601E-4F43-968C-8AC9A966D658}" dt="2023-10-26T09:30:36.403" v="2774" actId="20577"/>
        <pc:sldMkLst>
          <pc:docMk/>
          <pc:sldMk cId="772362737" sldId="2147326870"/>
        </pc:sldMkLst>
      </pc:sldChg>
      <pc:sldChg chg="addSp delSp modSp new mod modClrScheme chgLayout">
        <pc:chgData name="COIGNET Alexis" userId="76ea5e1a-bc88-4802-bf9d-ac1355beb253" providerId="ADAL" clId="{4DA6C2C9-601E-4F43-968C-8AC9A966D658}" dt="2023-10-26T09:08:45.319" v="2468" actId="20578"/>
        <pc:sldMkLst>
          <pc:docMk/>
          <pc:sldMk cId="2542066186" sldId="2147326872"/>
        </pc:sldMkLst>
      </pc:sldChg>
      <pc:sldChg chg="new">
        <pc:chgData name="COIGNET Alexis" userId="76ea5e1a-bc88-4802-bf9d-ac1355beb253" providerId="ADAL" clId="{4DA6C2C9-601E-4F43-968C-8AC9A966D658}" dt="2023-10-25T08:29:49.515" v="1353" actId="680"/>
        <pc:sldMkLst>
          <pc:docMk/>
          <pc:sldMk cId="1159683376" sldId="2147326873"/>
        </pc:sldMkLst>
      </pc:sldChg>
      <pc:sldChg chg="modSp new mod">
        <pc:chgData name="COIGNET Alexis" userId="76ea5e1a-bc88-4802-bf9d-ac1355beb253" providerId="ADAL" clId="{4DA6C2C9-601E-4F43-968C-8AC9A966D658}" dt="2023-11-07T10:51:12.212" v="2785" actId="20577"/>
        <pc:sldMkLst>
          <pc:docMk/>
          <pc:sldMk cId="1428386873" sldId="2147326874"/>
        </pc:sldMkLst>
      </pc:sldChg>
      <pc:sldChg chg="addSp delSp modSp add mod">
        <pc:chgData name="COIGNET Alexis" userId="76ea5e1a-bc88-4802-bf9d-ac1355beb253" providerId="ADAL" clId="{4DA6C2C9-601E-4F43-968C-8AC9A966D658}" dt="2023-10-25T14:07:24.595" v="2034" actId="1035"/>
        <pc:sldMkLst>
          <pc:docMk/>
          <pc:sldMk cId="2450378302" sldId="2147326877"/>
        </pc:sldMkLst>
      </pc:sldChg>
      <pc:sldChg chg="del">
        <pc:chgData name="COIGNET Alexis" userId="76ea5e1a-bc88-4802-bf9d-ac1355beb253" providerId="ADAL" clId="{4DA6C2C9-601E-4F43-968C-8AC9A966D658}" dt="2023-10-24T18:41:19.150" v="66" actId="47"/>
        <pc:sldMkLst>
          <pc:docMk/>
          <pc:sldMk cId="1867449557" sldId="2147469131"/>
        </pc:sldMkLst>
      </pc:sldChg>
      <pc:sldMasterChg chg="delSldLayout">
        <pc:chgData name="COIGNET Alexis" userId="76ea5e1a-bc88-4802-bf9d-ac1355beb253" providerId="ADAL" clId="{4DA6C2C9-601E-4F43-968C-8AC9A966D658}" dt="2023-10-24T18:41:19.150" v="66" actId="47"/>
        <pc:sldMasterMkLst>
          <pc:docMk/>
          <pc:sldMasterMk cId="1944054252" sldId="2147483677"/>
        </pc:sldMasterMkLst>
        <pc:sldLayoutChg chg="del">
          <pc:chgData name="COIGNET Alexis" userId="76ea5e1a-bc88-4802-bf9d-ac1355beb253" providerId="ADAL" clId="{4DA6C2C9-601E-4F43-968C-8AC9A966D658}" dt="2023-10-24T18:41:19.150" v="66" actId="47"/>
          <pc:sldLayoutMkLst>
            <pc:docMk/>
            <pc:sldMasterMk cId="1944054252" sldId="2147483677"/>
            <pc:sldLayoutMk cId="4215147576" sldId="2147483676"/>
          </pc:sldLayoutMkLst>
        </pc:sldLayoutChg>
      </pc:sldMasterChg>
    </pc:docChg>
  </pc:docChgLst>
  <pc:docChgLst>
    <pc:chgData name="VANEENOGE Camille" userId="6e7f4196-225c-4d88-a65f-4b95462c5fbf" providerId="ADAL" clId="{6FFBA213-6526-4B70-BF49-86B482B27FB2}"/>
    <pc:docChg chg="undo redo custSel modSld">
      <pc:chgData name="VANEENOGE Camille" userId="6e7f4196-225c-4d88-a65f-4b95462c5fbf" providerId="ADAL" clId="{6FFBA213-6526-4B70-BF49-86B482B27FB2}" dt="2023-11-02T17:49:38.869" v="137" actId="20577"/>
      <pc:docMkLst>
        <pc:docMk/>
      </pc:docMkLst>
      <pc:sldChg chg="modSp mod modNotesTx">
        <pc:chgData name="VANEENOGE Camille" userId="6e7f4196-225c-4d88-a65f-4b95462c5fbf" providerId="ADAL" clId="{6FFBA213-6526-4B70-BF49-86B482B27FB2}" dt="2023-11-02T17:39:57.996" v="31" actId="20577"/>
        <pc:sldMkLst>
          <pc:docMk/>
          <pc:sldMk cId="4066995589" sldId="2147326868"/>
        </pc:sldMkLst>
      </pc:sldChg>
      <pc:sldChg chg="addSp delSp modSp mod modCm modNotesTx">
        <pc:chgData name="VANEENOGE Camille" userId="6e7f4196-225c-4d88-a65f-4b95462c5fbf" providerId="ADAL" clId="{6FFBA213-6526-4B70-BF49-86B482B27FB2}" dt="2023-11-02T17:45:50.976" v="117" actId="20577"/>
        <pc:sldMkLst>
          <pc:docMk/>
          <pc:sldMk cId="461991279" sldId="2147326869"/>
        </pc:sldMkLst>
      </pc:sldChg>
      <pc:sldChg chg="modSp mod">
        <pc:chgData name="VANEENOGE Camille" userId="6e7f4196-225c-4d88-a65f-4b95462c5fbf" providerId="ADAL" clId="{6FFBA213-6526-4B70-BF49-86B482B27FB2}" dt="2023-11-02T17:49:38.869" v="137" actId="20577"/>
        <pc:sldMkLst>
          <pc:docMk/>
          <pc:sldMk cId="772362737" sldId="2147326870"/>
        </pc:sldMkLst>
      </pc:sldChg>
    </pc:docChg>
  </pc:docChgLst>
  <pc:docChgLst>
    <pc:chgData name="JEBLI Ines (Externe)" userId="S::ines.jebli-ext@vc-partner.net::c4942125-b1d3-4544-ba99-9d42e76f45a7" providerId="AD" clId="Web-{183A3424-FFC5-7C1C-DE12-B24A5B030050}"/>
    <pc:docChg chg="addSld modSld modSection">
      <pc:chgData name="JEBLI Ines (Externe)" userId="S::ines.jebli-ext@vc-partner.net::c4942125-b1d3-4544-ba99-9d42e76f45a7" providerId="AD" clId="Web-{183A3424-FFC5-7C1C-DE12-B24A5B030050}" dt="2024-04-08T12:53:23.454" v="471" actId="20577"/>
      <pc:docMkLst>
        <pc:docMk/>
      </pc:docMkLst>
      <pc:sldChg chg="modSp">
        <pc:chgData name="JEBLI Ines (Externe)" userId="S::ines.jebli-ext@vc-partner.net::c4942125-b1d3-4544-ba99-9d42e76f45a7" providerId="AD" clId="Web-{183A3424-FFC5-7C1C-DE12-B24A5B030050}" dt="2024-04-08T08:19:45.125" v="378" actId="20577"/>
        <pc:sldMkLst>
          <pc:docMk/>
          <pc:sldMk cId="2806222416" sldId="2147469317"/>
        </pc:sldMkLst>
      </pc:sldChg>
      <pc:sldChg chg="delSp modSp add replId">
        <pc:chgData name="JEBLI Ines (Externe)" userId="S::ines.jebli-ext@vc-partner.net::c4942125-b1d3-4544-ba99-9d42e76f45a7" providerId="AD" clId="Web-{183A3424-FFC5-7C1C-DE12-B24A5B030050}" dt="2024-04-08T12:53:23.454" v="471" actId="20577"/>
        <pc:sldMkLst>
          <pc:docMk/>
          <pc:sldMk cId="3762917242" sldId="2147469318"/>
        </pc:sldMkLst>
      </pc:sldChg>
    </pc:docChg>
  </pc:docChgLst>
  <pc:docChgLst>
    <pc:chgData name="BRET Pierre" userId="3c262e90-eaeb-4858-8462-9ff6f0ba68c6" providerId="ADAL" clId="{BBEAADF3-2D89-47A5-AE17-9880861166CD}"/>
    <pc:docChg chg="undo custSel addSld delSld modSld sldOrd modSection">
      <pc:chgData name="BRET Pierre" userId="3c262e90-eaeb-4858-8462-9ff6f0ba68c6" providerId="ADAL" clId="{BBEAADF3-2D89-47A5-AE17-9880861166CD}" dt="2025-01-15T17:37:41.217" v="1041" actId="1076"/>
      <pc:docMkLst>
        <pc:docMk/>
      </pc:docMkLst>
      <pc:sldChg chg="modSp mod">
        <pc:chgData name="BRET Pierre" userId="3c262e90-eaeb-4858-8462-9ff6f0ba68c6" providerId="ADAL" clId="{BBEAADF3-2D89-47A5-AE17-9880861166CD}" dt="2025-01-09T12:13:09.475" v="916" actId="20577"/>
        <pc:sldMkLst>
          <pc:docMk/>
          <pc:sldMk cId="2398759478" sldId="256"/>
        </pc:sldMkLst>
        <pc:spChg chg="mod">
          <ac:chgData name="BRET Pierre" userId="3c262e90-eaeb-4858-8462-9ff6f0ba68c6" providerId="ADAL" clId="{BBEAADF3-2D89-47A5-AE17-9880861166CD}" dt="2025-01-09T12:13:09.475" v="916" actId="20577"/>
          <ac:spMkLst>
            <pc:docMk/>
            <pc:sldMk cId="2398759478" sldId="256"/>
            <ac:spMk id="41" creationId="{00000000-0000-0000-0000-000000000000}"/>
          </ac:spMkLst>
        </pc:spChg>
      </pc:sldChg>
      <pc:sldChg chg="del">
        <pc:chgData name="BRET Pierre" userId="3c262e90-eaeb-4858-8462-9ff6f0ba68c6" providerId="ADAL" clId="{BBEAADF3-2D89-47A5-AE17-9880861166CD}" dt="2024-12-09T10:43:32.840" v="13" actId="47"/>
        <pc:sldMkLst>
          <pc:docMk/>
          <pc:sldMk cId="3069415812" sldId="260"/>
        </pc:sldMkLst>
      </pc:sldChg>
      <pc:sldChg chg="modSp mod">
        <pc:chgData name="BRET Pierre" userId="3c262e90-eaeb-4858-8462-9ff6f0ba68c6" providerId="ADAL" clId="{BBEAADF3-2D89-47A5-AE17-9880861166CD}" dt="2024-12-09T12:33:05.497" v="899" actId="242"/>
        <pc:sldMkLst>
          <pc:docMk/>
          <pc:sldMk cId="4066995589" sldId="2147326868"/>
        </pc:sldMkLst>
      </pc:sldChg>
      <pc:sldChg chg="modSp mod">
        <pc:chgData name="BRET Pierre" userId="3c262e90-eaeb-4858-8462-9ff6f0ba68c6" providerId="ADAL" clId="{BBEAADF3-2D89-47A5-AE17-9880861166CD}" dt="2025-01-15T17:31:07.206" v="960" actId="1076"/>
        <pc:sldMkLst>
          <pc:docMk/>
          <pc:sldMk cId="2167895240" sldId="2147469297"/>
        </pc:sldMkLst>
        <pc:spChg chg="mod">
          <ac:chgData name="BRET Pierre" userId="3c262e90-eaeb-4858-8462-9ff6f0ba68c6" providerId="ADAL" clId="{BBEAADF3-2D89-47A5-AE17-9880861166CD}" dt="2025-01-15T17:30:55.041" v="959" actId="14100"/>
          <ac:spMkLst>
            <pc:docMk/>
            <pc:sldMk cId="2167895240" sldId="2147469297"/>
            <ac:spMk id="3" creationId="{0375E3C6-19AF-A96D-9A03-36328B9E1F6B}"/>
          </ac:spMkLst>
        </pc:spChg>
        <pc:spChg chg="mod">
          <ac:chgData name="BRET Pierre" userId="3c262e90-eaeb-4858-8462-9ff6f0ba68c6" providerId="ADAL" clId="{BBEAADF3-2D89-47A5-AE17-9880861166CD}" dt="2025-01-15T17:31:07.206" v="960" actId="1076"/>
          <ac:spMkLst>
            <pc:docMk/>
            <pc:sldMk cId="2167895240" sldId="2147469297"/>
            <ac:spMk id="4" creationId="{98FC9F75-208F-82AB-4F3A-D3760DC55522}"/>
          </ac:spMkLst>
        </pc:spChg>
      </pc:sldChg>
      <pc:sldChg chg="del">
        <pc:chgData name="BRET Pierre" userId="3c262e90-eaeb-4858-8462-9ff6f0ba68c6" providerId="ADAL" clId="{BBEAADF3-2D89-47A5-AE17-9880861166CD}" dt="2024-12-09T12:32:14.386" v="891" actId="47"/>
        <pc:sldMkLst>
          <pc:docMk/>
          <pc:sldMk cId="2932495440" sldId="2147469314"/>
        </pc:sldMkLst>
      </pc:sldChg>
      <pc:sldChg chg="add del">
        <pc:chgData name="BRET Pierre" userId="3c262e90-eaeb-4858-8462-9ff6f0ba68c6" providerId="ADAL" clId="{BBEAADF3-2D89-47A5-AE17-9880861166CD}" dt="2024-12-09T12:32:39.796" v="895" actId="47"/>
        <pc:sldMkLst>
          <pc:docMk/>
          <pc:sldMk cId="2806222416" sldId="2147469317"/>
        </pc:sldMkLst>
      </pc:sldChg>
      <pc:sldChg chg="del">
        <pc:chgData name="BRET Pierre" userId="3c262e90-eaeb-4858-8462-9ff6f0ba68c6" providerId="ADAL" clId="{BBEAADF3-2D89-47A5-AE17-9880861166CD}" dt="2024-12-09T12:32:39.105" v="894" actId="47"/>
        <pc:sldMkLst>
          <pc:docMk/>
          <pc:sldMk cId="3762917242" sldId="2147469318"/>
        </pc:sldMkLst>
      </pc:sldChg>
      <pc:sldChg chg="addSp delSp modSp mod">
        <pc:chgData name="BRET Pierre" userId="3c262e90-eaeb-4858-8462-9ff6f0ba68c6" providerId="ADAL" clId="{BBEAADF3-2D89-47A5-AE17-9880861166CD}" dt="2025-01-15T17:36:25.541" v="986" actId="1076"/>
        <pc:sldMkLst>
          <pc:docMk/>
          <pc:sldMk cId="1886884653" sldId="2147469319"/>
        </pc:sldMkLst>
        <pc:spChg chg="add mod">
          <ac:chgData name="BRET Pierre" userId="3c262e90-eaeb-4858-8462-9ff6f0ba68c6" providerId="ADAL" clId="{BBEAADF3-2D89-47A5-AE17-9880861166CD}" dt="2025-01-15T17:36:25.541" v="986" actId="1076"/>
          <ac:spMkLst>
            <pc:docMk/>
            <pc:sldMk cId="1886884653" sldId="2147469319"/>
            <ac:spMk id="3" creationId="{FEB1D94E-D386-B486-334C-E6987B4B4798}"/>
          </ac:spMkLst>
        </pc:spChg>
        <pc:spChg chg="add mod">
          <ac:chgData name="BRET Pierre" userId="3c262e90-eaeb-4858-8462-9ff6f0ba68c6" providerId="ADAL" clId="{BBEAADF3-2D89-47A5-AE17-9880861166CD}" dt="2025-01-15T17:36:25.541" v="986" actId="1076"/>
          <ac:spMkLst>
            <pc:docMk/>
            <pc:sldMk cId="1886884653" sldId="2147469319"/>
            <ac:spMk id="8" creationId="{7C2EB917-8366-7E53-A4BE-4B1608FACE49}"/>
          </ac:spMkLst>
        </pc:spChg>
        <pc:graphicFrameChg chg="modGraphic">
          <ac:chgData name="BRET Pierre" userId="3c262e90-eaeb-4858-8462-9ff6f0ba68c6" providerId="ADAL" clId="{BBEAADF3-2D89-47A5-AE17-9880861166CD}" dt="2024-12-16T11:18:35.868" v="909" actId="20577"/>
          <ac:graphicFrameMkLst>
            <pc:docMk/>
            <pc:sldMk cId="1886884653" sldId="2147469319"/>
            <ac:graphicFrameMk id="16" creationId="{749D9AA9-3BC4-F34B-6454-BC7B8BABE1A4}"/>
          </ac:graphicFrameMkLst>
        </pc:graphicFrameChg>
      </pc:sldChg>
      <pc:sldChg chg="modSp mod modCm">
        <pc:chgData name="BRET Pierre" userId="3c262e90-eaeb-4858-8462-9ff6f0ba68c6" providerId="ADAL" clId="{BBEAADF3-2D89-47A5-AE17-9880861166CD}" dt="2025-01-09T12:18:09.091" v="951" actId="313"/>
        <pc:sldMkLst>
          <pc:docMk/>
          <pc:sldMk cId="273580847" sldId="2147481895"/>
        </pc:sldMkLst>
        <pc:spChg chg="mod">
          <ac:chgData name="BRET Pierre" userId="3c262e90-eaeb-4858-8462-9ff6f0ba68c6" providerId="ADAL" clId="{BBEAADF3-2D89-47A5-AE17-9880861166CD}" dt="2025-01-09T12:18:09.091" v="951" actId="313"/>
          <ac:spMkLst>
            <pc:docMk/>
            <pc:sldMk cId="273580847" sldId="2147481895"/>
            <ac:spMk id="2" creationId="{11D25988-CC96-623B-1383-1F75F54F9C9E}"/>
          </ac:spMkLst>
        </pc:spChg>
        <pc:spChg chg="mod">
          <ac:chgData name="BRET Pierre" userId="3c262e90-eaeb-4858-8462-9ff6f0ba68c6" providerId="ADAL" clId="{BBEAADF3-2D89-47A5-AE17-9880861166CD}" dt="2025-01-09T12:16:11.023" v="946" actId="13926"/>
          <ac:spMkLst>
            <pc:docMk/>
            <pc:sldMk cId="273580847" sldId="2147481895"/>
            <ac:spMk id="47" creationId="{F8C1859F-292A-4AFF-6F35-6E47B0BAB9B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BBEAADF3-2D89-47A5-AE17-9880861166CD}" dt="2025-01-09T12:16:00.307" v="943"/>
              <pc2:cmMkLst xmlns:pc2="http://schemas.microsoft.com/office/powerpoint/2019/9/main/command">
                <pc:docMk/>
                <pc:sldMk cId="273580847" sldId="2147481895"/>
                <pc2:cmMk id="{EC0824C0-888C-4F02-A4F4-ACBE5F37A520}"/>
              </pc2:cmMkLst>
            </pc226:cmChg>
          </p:ext>
        </pc:extLst>
      </pc:sldChg>
      <pc:sldChg chg="modSp mod ord">
        <pc:chgData name="BRET Pierre" userId="3c262e90-eaeb-4858-8462-9ff6f0ba68c6" providerId="ADAL" clId="{BBEAADF3-2D89-47A5-AE17-9880861166CD}" dt="2025-01-09T12:18:05.092" v="950" actId="313"/>
        <pc:sldMkLst>
          <pc:docMk/>
          <pc:sldMk cId="1672412802" sldId="2147481897"/>
        </pc:sldMkLst>
        <pc:spChg chg="mod">
          <ac:chgData name="BRET Pierre" userId="3c262e90-eaeb-4858-8462-9ff6f0ba68c6" providerId="ADAL" clId="{BBEAADF3-2D89-47A5-AE17-9880861166CD}" dt="2025-01-09T12:18:03.211" v="949" actId="313"/>
          <ac:spMkLst>
            <pc:docMk/>
            <pc:sldMk cId="1672412802" sldId="2147481897"/>
            <ac:spMk id="2" creationId="{11D25988-CC96-623B-1383-1F75F54F9C9E}"/>
          </ac:spMkLst>
        </pc:spChg>
        <pc:spChg chg="mod">
          <ac:chgData name="BRET Pierre" userId="3c262e90-eaeb-4858-8462-9ff6f0ba68c6" providerId="ADAL" clId="{BBEAADF3-2D89-47A5-AE17-9880861166CD}" dt="2025-01-09T12:18:05.092" v="950" actId="313"/>
          <ac:spMkLst>
            <pc:docMk/>
            <pc:sldMk cId="1672412802" sldId="2147481897"/>
            <ac:spMk id="23" creationId="{E74273DF-B475-5EC2-A225-A355F7C0DE3F}"/>
          </ac:spMkLst>
        </pc:spChg>
        <pc:spChg chg="mod">
          <ac:chgData name="BRET Pierre" userId="3c262e90-eaeb-4858-8462-9ff6f0ba68c6" providerId="ADAL" clId="{BBEAADF3-2D89-47A5-AE17-9880861166CD}" dt="2025-01-09T12:16:19.862" v="948" actId="13926"/>
          <ac:spMkLst>
            <pc:docMk/>
            <pc:sldMk cId="1672412802" sldId="2147481897"/>
            <ac:spMk id="47" creationId="{F8C1859F-292A-4AFF-6F35-6E47B0BAB9B0}"/>
          </ac:spMkLst>
        </pc:spChg>
      </pc:sldChg>
      <pc:sldChg chg="addSp delSp modSp mod modCm">
        <pc:chgData name="BRET Pierre" userId="3c262e90-eaeb-4858-8462-9ff6f0ba68c6" providerId="ADAL" clId="{BBEAADF3-2D89-47A5-AE17-9880861166CD}" dt="2025-01-15T17:36:48.154" v="1011" actId="1076"/>
        <pc:sldMkLst>
          <pc:docMk/>
          <pc:sldMk cId="3394556502" sldId="2147481898"/>
        </pc:sldMkLst>
        <pc:spChg chg="add mod">
          <ac:chgData name="BRET Pierre" userId="3c262e90-eaeb-4858-8462-9ff6f0ba68c6" providerId="ADAL" clId="{BBEAADF3-2D89-47A5-AE17-9880861166CD}" dt="2025-01-15T17:36:33.296" v="990"/>
          <ac:spMkLst>
            <pc:docMk/>
            <pc:sldMk cId="3394556502" sldId="2147481898"/>
            <ac:spMk id="3" creationId="{98B19FDE-C3C4-4F05-A06A-2003846A9B50}"/>
          </ac:spMkLst>
        </pc:spChg>
        <pc:spChg chg="add mod">
          <ac:chgData name="BRET Pierre" userId="3c262e90-eaeb-4858-8462-9ff6f0ba68c6" providerId="ADAL" clId="{BBEAADF3-2D89-47A5-AE17-9880861166CD}" dt="2025-01-15T17:36:48.154" v="1011" actId="1076"/>
          <ac:spMkLst>
            <pc:docMk/>
            <pc:sldMk cId="3394556502" sldId="2147481898"/>
            <ac:spMk id="4" creationId="{B4C21549-4923-64B7-0DAF-D2D21228FBA5}"/>
          </ac:spMkLst>
        </pc:spChg>
        <pc:graphicFrameChg chg="modGraphic">
          <ac:chgData name="BRET Pierre" userId="3c262e90-eaeb-4858-8462-9ff6f0ba68c6" providerId="ADAL" clId="{BBEAADF3-2D89-47A5-AE17-9880861166CD}" dt="2025-01-15T17:33:05.870" v="965" actId="20577"/>
          <ac:graphicFrameMkLst>
            <pc:docMk/>
            <pc:sldMk cId="3394556502" sldId="2147481898"/>
            <ac:graphicFrameMk id="19" creationId="{30450DCB-E7DA-005C-34AF-B1B0A565EC4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BBEAADF3-2D89-47A5-AE17-9880861166CD}" dt="2025-01-15T17:33:05.870" v="965" actId="20577"/>
              <pc2:cmMkLst xmlns:pc2="http://schemas.microsoft.com/office/powerpoint/2019/9/main/command">
                <pc:docMk/>
                <pc:sldMk cId="3394556502" sldId="2147481898"/>
                <pc2:cmMk id="{876375E0-C484-4021-88B0-A0434BBED5EC}"/>
              </pc2:cmMkLst>
            </pc226:cmChg>
          </p:ext>
        </pc:extLst>
      </pc:sldChg>
      <pc:sldChg chg="addSp modSp mod">
        <pc:chgData name="BRET Pierre" userId="3c262e90-eaeb-4858-8462-9ff6f0ba68c6" providerId="ADAL" clId="{BBEAADF3-2D89-47A5-AE17-9880861166CD}" dt="2024-12-16T11:02:00.907" v="904" actId="108"/>
        <pc:sldMkLst>
          <pc:docMk/>
          <pc:sldMk cId="3241523132" sldId="2147481899"/>
        </pc:sldMkLst>
      </pc:sldChg>
      <pc:sldChg chg="addSp delSp modSp mod">
        <pc:chgData name="BRET Pierre" userId="3c262e90-eaeb-4858-8462-9ff6f0ba68c6" providerId="ADAL" clId="{BBEAADF3-2D89-47A5-AE17-9880861166CD}" dt="2025-01-15T17:36:29.518" v="988"/>
        <pc:sldMkLst>
          <pc:docMk/>
          <pc:sldMk cId="74587210" sldId="2147481900"/>
        </pc:sldMkLst>
        <pc:spChg chg="add mod">
          <ac:chgData name="BRET Pierre" userId="3c262e90-eaeb-4858-8462-9ff6f0ba68c6" providerId="ADAL" clId="{BBEAADF3-2D89-47A5-AE17-9880861166CD}" dt="2025-01-15T17:36:29.518" v="988"/>
          <ac:spMkLst>
            <pc:docMk/>
            <pc:sldMk cId="74587210" sldId="2147481900"/>
            <ac:spMk id="3" creationId="{EFA5E3B7-F9AE-49C6-797F-8638F36D7FBF}"/>
          </ac:spMkLst>
        </pc:spChg>
        <pc:spChg chg="add mod">
          <ac:chgData name="BRET Pierre" userId="3c262e90-eaeb-4858-8462-9ff6f0ba68c6" providerId="ADAL" clId="{BBEAADF3-2D89-47A5-AE17-9880861166CD}" dt="2025-01-15T17:36:29.518" v="988"/>
          <ac:spMkLst>
            <pc:docMk/>
            <pc:sldMk cId="74587210" sldId="2147481900"/>
            <ac:spMk id="4" creationId="{BB4541D7-30DB-170E-DDBB-4AFD459F094C}"/>
          </ac:spMkLst>
        </pc:spChg>
      </pc:sldChg>
      <pc:sldChg chg="addSp delSp modSp mod modCm">
        <pc:chgData name="BRET Pierre" userId="3c262e90-eaeb-4858-8462-9ff6f0ba68c6" providerId="ADAL" clId="{BBEAADF3-2D89-47A5-AE17-9880861166CD}" dt="2025-01-15T17:37:05.148" v="1035" actId="1076"/>
        <pc:sldMkLst>
          <pc:docMk/>
          <pc:sldMk cId="2374317395" sldId="2147481901"/>
        </pc:sldMkLst>
        <pc:spChg chg="add mod">
          <ac:chgData name="BRET Pierre" userId="3c262e90-eaeb-4858-8462-9ff6f0ba68c6" providerId="ADAL" clId="{BBEAADF3-2D89-47A5-AE17-9880861166CD}" dt="2025-01-15T17:36:52.519" v="1013"/>
          <ac:spMkLst>
            <pc:docMk/>
            <pc:sldMk cId="2374317395" sldId="2147481901"/>
            <ac:spMk id="4" creationId="{89F545C3-C5AE-FC12-4C33-B8194DBA05E8}"/>
          </ac:spMkLst>
        </pc:spChg>
        <pc:spChg chg="add mod">
          <ac:chgData name="BRET Pierre" userId="3c262e90-eaeb-4858-8462-9ff6f0ba68c6" providerId="ADAL" clId="{BBEAADF3-2D89-47A5-AE17-9880861166CD}" dt="2025-01-15T17:37:05.148" v="1035" actId="1076"/>
          <ac:spMkLst>
            <pc:docMk/>
            <pc:sldMk cId="2374317395" sldId="2147481901"/>
            <ac:spMk id="5" creationId="{470F0AA4-994A-BBE1-0616-3D95253309C4}"/>
          </ac:spMkLst>
        </pc:spChg>
        <pc:graphicFrameChg chg="modGraphic">
          <ac:chgData name="BRET Pierre" userId="3c262e90-eaeb-4858-8462-9ff6f0ba68c6" providerId="ADAL" clId="{BBEAADF3-2D89-47A5-AE17-9880861166CD}" dt="2024-12-09T10:54:52.012" v="341" actId="13926"/>
          <ac:graphicFrameMkLst>
            <pc:docMk/>
            <pc:sldMk cId="2374317395" sldId="2147481901"/>
            <ac:graphicFrameMk id="14" creationId="{C9AB81C6-058E-82B3-5355-CE1B5963D38E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BBEAADF3-2D89-47A5-AE17-9880861166CD}" dt="2024-12-09T10:54:23.879" v="340" actId="20577"/>
              <pc2:cmMkLst xmlns:pc2="http://schemas.microsoft.com/office/powerpoint/2019/9/main/command">
                <pc:docMk/>
                <pc:sldMk cId="2374317395" sldId="2147481901"/>
                <pc2:cmMk id="{4EDC76C7-030B-41B3-A26F-15E5A0120B7C}"/>
              </pc2:cmMkLst>
            </pc226:cmChg>
          </p:ext>
        </pc:extLst>
      </pc:sldChg>
      <pc:sldChg chg="addSp delSp modSp mod">
        <pc:chgData name="BRET Pierre" userId="3c262e90-eaeb-4858-8462-9ff6f0ba68c6" providerId="ADAL" clId="{BBEAADF3-2D89-47A5-AE17-9880861166CD}" dt="2025-01-15T17:37:41.217" v="1041" actId="1076"/>
        <pc:sldMkLst>
          <pc:docMk/>
          <pc:sldMk cId="4117322965" sldId="2147481902"/>
        </pc:sldMkLst>
        <pc:spChg chg="add mod">
          <ac:chgData name="BRET Pierre" userId="3c262e90-eaeb-4858-8462-9ff6f0ba68c6" providerId="ADAL" clId="{BBEAADF3-2D89-47A5-AE17-9880861166CD}" dt="2025-01-15T17:37:18.286" v="1037"/>
          <ac:spMkLst>
            <pc:docMk/>
            <pc:sldMk cId="4117322965" sldId="2147481902"/>
            <ac:spMk id="10" creationId="{6A113AA1-5237-9FA5-49B4-F343BF3A0BB2}"/>
          </ac:spMkLst>
        </pc:spChg>
        <pc:spChg chg="add mod">
          <ac:chgData name="BRET Pierre" userId="3c262e90-eaeb-4858-8462-9ff6f0ba68c6" providerId="ADAL" clId="{BBEAADF3-2D89-47A5-AE17-9880861166CD}" dt="2025-01-15T17:37:18.286" v="1037"/>
          <ac:spMkLst>
            <pc:docMk/>
            <pc:sldMk cId="4117322965" sldId="2147481902"/>
            <ac:spMk id="11" creationId="{108BE6DF-E775-6126-C8CA-6032747EAAA3}"/>
          </ac:spMkLst>
        </pc:spChg>
        <pc:spChg chg="mod">
          <ac:chgData name="BRET Pierre" userId="3c262e90-eaeb-4858-8462-9ff6f0ba68c6" providerId="ADAL" clId="{BBEAADF3-2D89-47A5-AE17-9880861166CD}" dt="2024-12-09T11:57:39.339" v="403" actId="14100"/>
          <ac:spMkLst>
            <pc:docMk/>
            <pc:sldMk cId="4117322965" sldId="2147481902"/>
            <ac:spMk id="12" creationId="{5E7B5042-3281-52EF-B838-D90538D00561}"/>
          </ac:spMkLst>
        </pc:spChg>
        <pc:spChg chg="add mod">
          <ac:chgData name="BRET Pierre" userId="3c262e90-eaeb-4858-8462-9ff6f0ba68c6" providerId="ADAL" clId="{BBEAADF3-2D89-47A5-AE17-9880861166CD}" dt="2025-01-15T17:37:36.450" v="1040" actId="1076"/>
          <ac:spMkLst>
            <pc:docMk/>
            <pc:sldMk cId="4117322965" sldId="2147481902"/>
            <ac:spMk id="14" creationId="{380044E8-10C5-FEE9-E697-28A2FF0BE1FE}"/>
          </ac:spMkLst>
        </pc:spChg>
        <pc:spChg chg="add mod">
          <ac:chgData name="BRET Pierre" userId="3c262e90-eaeb-4858-8462-9ff6f0ba68c6" providerId="ADAL" clId="{BBEAADF3-2D89-47A5-AE17-9880861166CD}" dt="2025-01-15T17:37:41.217" v="1041" actId="1076"/>
          <ac:spMkLst>
            <pc:docMk/>
            <pc:sldMk cId="4117322965" sldId="2147481902"/>
            <ac:spMk id="15" creationId="{C726318E-8DCE-D7A5-CC71-2C3A35597B02}"/>
          </ac:spMkLst>
        </pc:spChg>
        <pc:spChg chg="mod">
          <ac:chgData name="BRET Pierre" userId="3c262e90-eaeb-4858-8462-9ff6f0ba68c6" providerId="ADAL" clId="{BBEAADF3-2D89-47A5-AE17-9880861166CD}" dt="2024-12-09T11:57:18.410" v="399" actId="1076"/>
          <ac:spMkLst>
            <pc:docMk/>
            <pc:sldMk cId="4117322965" sldId="2147481902"/>
            <ac:spMk id="16" creationId="{AEFBB933-7E33-483C-312F-1866FD11C619}"/>
          </ac:spMkLst>
        </pc:spChg>
        <pc:spChg chg="mod">
          <ac:chgData name="BRET Pierre" userId="3c262e90-eaeb-4858-8462-9ff6f0ba68c6" providerId="ADAL" clId="{BBEAADF3-2D89-47A5-AE17-9880861166CD}" dt="2024-12-09T11:57:42.423" v="404" actId="14100"/>
          <ac:spMkLst>
            <pc:docMk/>
            <pc:sldMk cId="4117322965" sldId="2147481902"/>
            <ac:spMk id="18" creationId="{09E59444-E7D2-F286-5E48-BE32D3C22537}"/>
          </ac:spMkLst>
        </pc:spChg>
        <pc:spChg chg="mod">
          <ac:chgData name="BRET Pierre" userId="3c262e90-eaeb-4858-8462-9ff6f0ba68c6" providerId="ADAL" clId="{BBEAADF3-2D89-47A5-AE17-9880861166CD}" dt="2024-12-09T11:57:18.410" v="399" actId="1076"/>
          <ac:spMkLst>
            <pc:docMk/>
            <pc:sldMk cId="4117322965" sldId="2147481902"/>
            <ac:spMk id="22" creationId="{FE23145E-FFA5-6A24-E65F-8CC70272B248}"/>
          </ac:spMkLst>
        </pc:spChg>
        <pc:spChg chg="mod">
          <ac:chgData name="BRET Pierre" userId="3c262e90-eaeb-4858-8462-9ff6f0ba68c6" providerId="ADAL" clId="{BBEAADF3-2D89-47A5-AE17-9880861166CD}" dt="2024-12-09T11:57:18.410" v="399" actId="1076"/>
          <ac:spMkLst>
            <pc:docMk/>
            <pc:sldMk cId="4117322965" sldId="2147481902"/>
            <ac:spMk id="23" creationId="{9F1BE04E-36AE-9E77-65ED-25D783143568}"/>
          </ac:spMkLst>
        </pc:spChg>
        <pc:spChg chg="mod">
          <ac:chgData name="BRET Pierre" userId="3c262e90-eaeb-4858-8462-9ff6f0ba68c6" providerId="ADAL" clId="{BBEAADF3-2D89-47A5-AE17-9880861166CD}" dt="2024-12-09T11:57:18.410" v="399" actId="1076"/>
          <ac:spMkLst>
            <pc:docMk/>
            <pc:sldMk cId="4117322965" sldId="2147481902"/>
            <ac:spMk id="24" creationId="{DAE733F9-B3BF-E29C-75D2-FDC284F5670E}"/>
          </ac:spMkLst>
        </pc:spChg>
        <pc:spChg chg="mod">
          <ac:chgData name="BRET Pierre" userId="3c262e90-eaeb-4858-8462-9ff6f0ba68c6" providerId="ADAL" clId="{BBEAADF3-2D89-47A5-AE17-9880861166CD}" dt="2024-12-09T11:57:18.410" v="399" actId="1076"/>
          <ac:spMkLst>
            <pc:docMk/>
            <pc:sldMk cId="4117322965" sldId="2147481902"/>
            <ac:spMk id="25" creationId="{ACAA04F0-2F63-13A5-4DEF-2371F47003A2}"/>
          </ac:spMkLst>
        </pc:spChg>
        <pc:spChg chg="mod">
          <ac:chgData name="BRET Pierre" userId="3c262e90-eaeb-4858-8462-9ff6f0ba68c6" providerId="ADAL" clId="{BBEAADF3-2D89-47A5-AE17-9880861166CD}" dt="2024-12-09T11:57:18.410" v="399" actId="1076"/>
          <ac:spMkLst>
            <pc:docMk/>
            <pc:sldMk cId="4117322965" sldId="2147481902"/>
            <ac:spMk id="30" creationId="{F9B0E144-1BFD-93E2-07F0-9CBB9E209E9B}"/>
          </ac:spMkLst>
        </pc:spChg>
        <pc:graphicFrameChg chg="mod modGraphic">
          <ac:chgData name="BRET Pierre" userId="3c262e90-eaeb-4858-8462-9ff6f0ba68c6" providerId="ADAL" clId="{BBEAADF3-2D89-47A5-AE17-9880861166CD}" dt="2024-12-09T12:31:13.307" v="887" actId="242"/>
          <ac:graphicFrameMkLst>
            <pc:docMk/>
            <pc:sldMk cId="4117322965" sldId="2147481902"/>
            <ac:graphicFrameMk id="13" creationId="{D9C34A9B-FD50-7262-3ECB-89523F2DBB55}"/>
          </ac:graphicFrameMkLst>
        </pc:graphicFrameChg>
      </pc:sldChg>
      <pc:sldChg chg="addSp modSp mod modCm">
        <pc:chgData name="BRET Pierre" userId="3c262e90-eaeb-4858-8462-9ff6f0ba68c6" providerId="ADAL" clId="{BBEAADF3-2D89-47A5-AE17-9880861166CD}" dt="2024-12-09T12:32:01.102" v="890"/>
        <pc:sldMkLst>
          <pc:docMk/>
          <pc:sldMk cId="957173982" sldId="214748190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BBEAADF3-2D89-47A5-AE17-9880861166CD}" dt="2024-12-09T12:07:21.690" v="567" actId="20577"/>
              <pc2:cmMkLst xmlns:pc2="http://schemas.microsoft.com/office/powerpoint/2019/9/main/command">
                <pc:docMk/>
                <pc:sldMk cId="957173982" sldId="2147481904"/>
                <pc2:cmMk id="{A54B0643-B230-482E-A6CB-1712F3A60979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BBEAADF3-2D89-47A5-AE17-9880861166CD}" dt="2024-12-09T12:29:54.016" v="878" actId="20577"/>
              <pc2:cmMkLst xmlns:pc2="http://schemas.microsoft.com/office/powerpoint/2019/9/main/command">
                <pc:docMk/>
                <pc:sldMk cId="957173982" sldId="2147481904"/>
                <pc2:cmMk id="{77D40964-A123-4DEA-8124-8FBB6E3E961C}"/>
              </pc2:cmMkLst>
            </pc226:cmChg>
          </p:ext>
        </pc:extLst>
      </pc:sldChg>
      <pc:sldChg chg="modSp mod">
        <pc:chgData name="BRET Pierre" userId="3c262e90-eaeb-4858-8462-9ff6f0ba68c6" providerId="ADAL" clId="{BBEAADF3-2D89-47A5-AE17-9880861166CD}" dt="2024-12-09T10:43:00.110" v="9" actId="20577"/>
        <pc:sldMkLst>
          <pc:docMk/>
          <pc:sldMk cId="2101588965" sldId="2147481907"/>
        </pc:sldMkLst>
      </pc:sldChg>
      <pc:sldChg chg="del">
        <pc:chgData name="BRET Pierre" userId="3c262e90-eaeb-4858-8462-9ff6f0ba68c6" providerId="ADAL" clId="{BBEAADF3-2D89-47A5-AE17-9880861166CD}" dt="2024-12-09T10:43:07.540" v="10" actId="47"/>
        <pc:sldMkLst>
          <pc:docMk/>
          <pc:sldMk cId="980070838" sldId="2147482015"/>
        </pc:sldMkLst>
      </pc:sldChg>
      <pc:sldChg chg="del">
        <pc:chgData name="BRET Pierre" userId="3c262e90-eaeb-4858-8462-9ff6f0ba68c6" providerId="ADAL" clId="{BBEAADF3-2D89-47A5-AE17-9880861166CD}" dt="2024-12-09T10:43:30.993" v="12" actId="47"/>
        <pc:sldMkLst>
          <pc:docMk/>
          <pc:sldMk cId="3418690373" sldId="2147482018"/>
        </pc:sldMkLst>
      </pc:sldChg>
      <pc:sldChg chg="del">
        <pc:chgData name="BRET Pierre" userId="3c262e90-eaeb-4858-8462-9ff6f0ba68c6" providerId="ADAL" clId="{BBEAADF3-2D89-47A5-AE17-9880861166CD}" dt="2024-12-09T12:32:54.005" v="896" actId="47"/>
        <pc:sldMkLst>
          <pc:docMk/>
          <pc:sldMk cId="2197512286" sldId="2147482019"/>
        </pc:sldMkLst>
      </pc:sldChg>
      <pc:sldMasterChg chg="delSldLayout">
        <pc:chgData name="BRET Pierre" userId="3c262e90-eaeb-4858-8462-9ff6f0ba68c6" providerId="ADAL" clId="{BBEAADF3-2D89-47A5-AE17-9880861166CD}" dt="2024-12-09T10:43:07.540" v="10" actId="47"/>
        <pc:sldMasterMkLst>
          <pc:docMk/>
          <pc:sldMasterMk cId="1944054252" sldId="2147483717"/>
        </pc:sldMasterMkLst>
        <pc:sldLayoutChg chg="del">
          <pc:chgData name="BRET Pierre" userId="3c262e90-eaeb-4858-8462-9ff6f0ba68c6" providerId="ADAL" clId="{BBEAADF3-2D89-47A5-AE17-9880861166CD}" dt="2024-12-09T10:43:07.540" v="10" actId="47"/>
          <pc:sldLayoutMkLst>
            <pc:docMk/>
            <pc:sldMasterMk cId="1944054252" sldId="2147483717"/>
            <pc:sldLayoutMk cId="846664456" sldId="2147483717"/>
          </pc:sldLayoutMkLst>
        </pc:sldLayoutChg>
      </pc:sldMasterChg>
    </pc:docChg>
  </pc:docChgLst>
  <pc:docChgLst>
    <pc:chgData name="Camille VANEENOGE" userId="6e7f4196-225c-4d88-a65f-4b95462c5fbf" providerId="ADAL" clId="{492B7A89-345F-5541-8C30-588004139302}"/>
    <pc:docChg chg="custSel modSld">
      <pc:chgData name="Camille VANEENOGE" userId="6e7f4196-225c-4d88-a65f-4b95462c5fbf" providerId="ADAL" clId="{492B7A89-345F-5541-8C30-588004139302}" dt="2023-11-02T10:46:05.796" v="1402" actId="20577"/>
      <pc:docMkLst>
        <pc:docMk/>
      </pc:docMkLst>
      <pc:sldChg chg="modNotesTx">
        <pc:chgData name="Camille VANEENOGE" userId="6e7f4196-225c-4d88-a65f-4b95462c5fbf" providerId="ADAL" clId="{492B7A89-345F-5541-8C30-588004139302}" dt="2023-11-02T10:41:00.658" v="974" actId="20577"/>
        <pc:sldMkLst>
          <pc:docMk/>
          <pc:sldMk cId="4066995589" sldId="2147326868"/>
        </pc:sldMkLst>
      </pc:sldChg>
      <pc:sldChg chg="modNotesTx">
        <pc:chgData name="Camille VANEENOGE" userId="6e7f4196-225c-4d88-a65f-4b95462c5fbf" providerId="ADAL" clId="{492B7A89-345F-5541-8C30-588004139302}" dt="2023-11-02T10:33:19.301" v="734" actId="20577"/>
        <pc:sldMkLst>
          <pc:docMk/>
          <pc:sldMk cId="461991279" sldId="2147326869"/>
        </pc:sldMkLst>
      </pc:sldChg>
      <pc:sldChg chg="modNotesTx">
        <pc:chgData name="Camille VANEENOGE" userId="6e7f4196-225c-4d88-a65f-4b95462c5fbf" providerId="ADAL" clId="{492B7A89-345F-5541-8C30-588004139302}" dt="2023-11-02T10:14:42.396" v="409" actId="20577"/>
        <pc:sldMkLst>
          <pc:docMk/>
          <pc:sldMk cId="772362737" sldId="2147326870"/>
        </pc:sldMkLst>
      </pc:sldChg>
      <pc:sldChg chg="modNotesTx">
        <pc:chgData name="Camille VANEENOGE" userId="6e7f4196-225c-4d88-a65f-4b95462c5fbf" providerId="ADAL" clId="{492B7A89-345F-5541-8C30-588004139302}" dt="2023-11-02T10:40:19.955" v="916" actId="20577"/>
        <pc:sldMkLst>
          <pc:docMk/>
          <pc:sldMk cId="1428386873" sldId="2147326874"/>
        </pc:sldMkLst>
      </pc:sldChg>
      <pc:sldChg chg="modNotesTx">
        <pc:chgData name="Camille VANEENOGE" userId="6e7f4196-225c-4d88-a65f-4b95462c5fbf" providerId="ADAL" clId="{492B7A89-345F-5541-8C30-588004139302}" dt="2023-11-02T10:34:38.758" v="784" actId="20577"/>
        <pc:sldMkLst>
          <pc:docMk/>
          <pc:sldMk cId="2450378302" sldId="2147326877"/>
        </pc:sldMkLst>
      </pc:sldChg>
      <pc:sldChg chg="modNotesTx">
        <pc:chgData name="Camille VANEENOGE" userId="6e7f4196-225c-4d88-a65f-4b95462c5fbf" providerId="ADAL" clId="{492B7A89-345F-5541-8C30-588004139302}" dt="2023-11-02T10:46:05.796" v="1402" actId="20577"/>
        <pc:sldMkLst>
          <pc:docMk/>
          <pc:sldMk cId="743514494" sldId="2147326878"/>
        </pc:sldMkLst>
      </pc:sldChg>
    </pc:docChg>
  </pc:docChgLst>
  <pc:docChgLst>
    <pc:chgData name="BRET Pierre" userId="3c262e90-eaeb-4858-8462-9ff6f0ba68c6" providerId="ADAL" clId="{08A6381A-0DE0-4E59-97C2-11CF1499B777}"/>
    <pc:docChg chg="undo custSel modSld">
      <pc:chgData name="BRET Pierre" userId="3c262e90-eaeb-4858-8462-9ff6f0ba68c6" providerId="ADAL" clId="{08A6381A-0DE0-4E59-97C2-11CF1499B777}" dt="2024-07-15T15:42:27.706" v="1274"/>
      <pc:docMkLst>
        <pc:docMk/>
      </pc:docMkLst>
      <pc:sldChg chg="modSp mod">
        <pc:chgData name="BRET Pierre" userId="3c262e90-eaeb-4858-8462-9ff6f0ba68c6" providerId="ADAL" clId="{08A6381A-0DE0-4E59-97C2-11CF1499B777}" dt="2024-07-15T12:14:07.468" v="0" actId="20577"/>
        <pc:sldMkLst>
          <pc:docMk/>
          <pc:sldMk cId="1716985175" sldId="2147326867"/>
        </pc:sldMkLst>
      </pc:sldChg>
      <pc:sldChg chg="modSp mod modCm">
        <pc:chgData name="BRET Pierre" userId="3c262e90-eaeb-4858-8462-9ff6f0ba68c6" providerId="ADAL" clId="{08A6381A-0DE0-4E59-97C2-11CF1499B777}" dt="2024-07-15T12:28:26.528" v="462" actId="13926"/>
        <pc:sldMkLst>
          <pc:docMk/>
          <pc:sldMk cId="1886884653" sldId="214746931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08A6381A-0DE0-4E59-97C2-11CF1499B777}" dt="2024-07-15T12:25:38.951" v="269"/>
              <pc2:cmMkLst xmlns:pc2="http://schemas.microsoft.com/office/powerpoint/2019/9/main/command">
                <pc:docMk/>
                <pc:sldMk cId="1886884653" sldId="2147469319"/>
                <pc2:cmMk id="{D1A49BAC-B7B2-40B3-8370-E0C85B474FA3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08A6381A-0DE0-4E59-97C2-11CF1499B777}" dt="2024-07-15T12:18:48.016" v="15" actId="20577"/>
              <pc2:cmMkLst xmlns:pc2="http://schemas.microsoft.com/office/powerpoint/2019/9/main/command">
                <pc:docMk/>
                <pc:sldMk cId="1886884653" sldId="2147469319"/>
                <pc2:cmMk id="{921674EC-4185-4584-99ED-1E5CD36218DF}"/>
              </pc2:cmMkLst>
            </pc226:cmChg>
          </p:ext>
        </pc:extLst>
      </pc:sldChg>
      <pc:sldChg chg="modCm">
        <pc:chgData name="BRET Pierre" userId="3c262e90-eaeb-4858-8462-9ff6f0ba68c6" providerId="ADAL" clId="{08A6381A-0DE0-4E59-97C2-11CF1499B777}" dt="2024-07-15T12:18:07.600" v="5"/>
        <pc:sldMkLst>
          <pc:docMk/>
          <pc:sldMk cId="273580847" sldId="21474818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08A6381A-0DE0-4E59-97C2-11CF1499B777}" dt="2024-07-15T12:18:07.600" v="5"/>
              <pc2:cmMkLst xmlns:pc2="http://schemas.microsoft.com/office/powerpoint/2019/9/main/command">
                <pc:docMk/>
                <pc:sldMk cId="273580847" sldId="2147481895"/>
                <pc2:cmMk id="{7BE9C86C-B1A9-4402-8A55-55824A387D15}"/>
              </pc2:cmMkLst>
              <pc226:cmRplyChg chg="add">
                <pc226:chgData name="BRET Pierre" userId="3c262e90-eaeb-4858-8462-9ff6f0ba68c6" providerId="ADAL" clId="{08A6381A-0DE0-4E59-97C2-11CF1499B777}" dt="2024-07-15T12:18:07.600" v="5"/>
                <pc2:cmRplyMkLst xmlns:pc2="http://schemas.microsoft.com/office/powerpoint/2019/9/main/command">
                  <pc:docMk/>
                  <pc:sldMk cId="273580847" sldId="2147481895"/>
                  <pc2:cmMk id="{7BE9C86C-B1A9-4402-8A55-55824A387D15}"/>
                  <pc2:cmRplyMk id="{201E4115-5386-47C2-A16F-3F67BE7B8E18}"/>
                </pc2:cmRplyMkLst>
              </pc226:cmRplyChg>
            </pc226:cmChg>
          </p:ext>
        </pc:extLst>
      </pc:sldChg>
      <pc:sldChg chg="modCm">
        <pc:chgData name="BRET Pierre" userId="3c262e90-eaeb-4858-8462-9ff6f0ba68c6" providerId="ADAL" clId="{08A6381A-0DE0-4E59-97C2-11CF1499B777}" dt="2024-07-15T12:16:11.489" v="3"/>
        <pc:sldMkLst>
          <pc:docMk/>
          <pc:sldMk cId="1672412802" sldId="214748189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08A6381A-0DE0-4E59-97C2-11CF1499B777}" dt="2024-07-15T12:16:11.489" v="3"/>
              <pc2:cmMkLst xmlns:pc2="http://schemas.microsoft.com/office/powerpoint/2019/9/main/command">
                <pc:docMk/>
                <pc:sldMk cId="1672412802" sldId="2147481897"/>
                <pc2:cmMk id="{517BE6D8-2813-43C6-8938-AB0B6EC222DA}"/>
              </pc2:cmMkLst>
            </pc226:cmChg>
          </p:ext>
        </pc:extLst>
      </pc:sldChg>
      <pc:sldChg chg="modSp mod">
        <pc:chgData name="BRET Pierre" userId="3c262e90-eaeb-4858-8462-9ff6f0ba68c6" providerId="ADAL" clId="{08A6381A-0DE0-4E59-97C2-11CF1499B777}" dt="2024-07-15T12:36:49.843" v="541"/>
        <pc:sldMkLst>
          <pc:docMk/>
          <pc:sldMk cId="3394556502" sldId="2147481898"/>
        </pc:sldMkLst>
      </pc:sldChg>
      <pc:sldChg chg="modSp mod modCm">
        <pc:chgData name="BRET Pierre" userId="3c262e90-eaeb-4858-8462-9ff6f0ba68c6" providerId="ADAL" clId="{08A6381A-0DE0-4E59-97C2-11CF1499B777}" dt="2024-07-15T15:42:27.706" v="1274"/>
        <pc:sldMkLst>
          <pc:docMk/>
          <pc:sldMk cId="3241523132" sldId="214748189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08A6381A-0DE0-4E59-97C2-11CF1499B777}" dt="2024-07-15T15:42:27.706" v="1274"/>
              <pc2:cmMkLst xmlns:pc2="http://schemas.microsoft.com/office/powerpoint/2019/9/main/command">
                <pc:docMk/>
                <pc:sldMk cId="3241523132" sldId="2147481899"/>
                <pc2:cmMk id="{15B75097-E4DE-4364-8C5B-BA12AFD765FC}"/>
              </pc2:cmMkLst>
              <pc226:cmRplyChg chg="add">
                <pc226:chgData name="BRET Pierre" userId="3c262e90-eaeb-4858-8462-9ff6f0ba68c6" providerId="ADAL" clId="{08A6381A-0DE0-4E59-97C2-11CF1499B777}" dt="2024-07-15T15:42:27.706" v="1274"/>
                <pc2:cmRplyMkLst xmlns:pc2="http://schemas.microsoft.com/office/powerpoint/2019/9/main/command">
                  <pc:docMk/>
                  <pc:sldMk cId="3241523132" sldId="2147481899"/>
                  <pc2:cmMk id="{15B75097-E4DE-4364-8C5B-BA12AFD765FC}"/>
                  <pc2:cmRplyMk id="{DE28359D-2155-4982-9FE8-57DE8E392280}"/>
                </pc2:cmRplyMkLst>
              </pc226:cmRplyChg>
            </pc226:cmChg>
          </p:ext>
        </pc:extLst>
      </pc:sldChg>
      <pc:sldChg chg="addSp delSp modSp mod modCm">
        <pc:chgData name="BRET Pierre" userId="3c262e90-eaeb-4858-8462-9ff6f0ba68c6" providerId="ADAL" clId="{08A6381A-0DE0-4E59-97C2-11CF1499B777}" dt="2024-07-15T15:37:32.781" v="828" actId="20577"/>
        <pc:sldMkLst>
          <pc:docMk/>
          <pc:sldMk cId="2374317395" sldId="214748190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RET Pierre" userId="3c262e90-eaeb-4858-8462-9ff6f0ba68c6" providerId="ADAL" clId="{08A6381A-0DE0-4E59-97C2-11CF1499B777}" dt="2024-07-15T12:33:10.738" v="512" actId="20577"/>
              <pc2:cmMkLst xmlns:pc2="http://schemas.microsoft.com/office/powerpoint/2019/9/main/command">
                <pc:docMk/>
                <pc:sldMk cId="2374317395" sldId="2147481901"/>
                <pc2:cmMk id="{4EDC76C7-030B-41B3-A26F-15E5A0120B7C}"/>
              </pc2:cmMkLst>
            </pc226:cmChg>
            <pc226:cmChg xmlns:pc226="http://schemas.microsoft.com/office/powerpoint/2022/06/main/command" chg="mod">
              <pc226:chgData name="BRET Pierre" userId="3c262e90-eaeb-4858-8462-9ff6f0ba68c6" providerId="ADAL" clId="{08A6381A-0DE0-4E59-97C2-11CF1499B777}" dt="2024-07-15T15:35:22.420" v="778"/>
              <pc2:cmMkLst xmlns:pc2="http://schemas.microsoft.com/office/powerpoint/2019/9/main/command">
                <pc:docMk/>
                <pc:sldMk cId="2374317395" sldId="2147481901"/>
                <pc2:cmMk id="{EAEB49E0-4D39-455B-A92C-EEDE23F6F533}"/>
              </pc2:cmMkLst>
              <pc226:cmRplyChg chg="add">
                <pc226:chgData name="BRET Pierre" userId="3c262e90-eaeb-4858-8462-9ff6f0ba68c6" providerId="ADAL" clId="{08A6381A-0DE0-4E59-97C2-11CF1499B777}" dt="2024-07-15T15:35:22.420" v="778"/>
                <pc2:cmRplyMkLst xmlns:pc2="http://schemas.microsoft.com/office/powerpoint/2019/9/main/command">
                  <pc:docMk/>
                  <pc:sldMk cId="2374317395" sldId="2147481901"/>
                  <pc2:cmMk id="{EAEB49E0-4D39-455B-A92C-EEDE23F6F533}"/>
                  <pc2:cmRplyMk id="{342B9EAB-FD85-40CD-AD61-EEB27ED29370}"/>
                </pc2:cmRplyMkLst>
              </pc226:cmRplyChg>
            </pc226:cmChg>
            <pc226:cmChg xmlns:pc226="http://schemas.microsoft.com/office/powerpoint/2022/06/main/command" chg="">
              <pc226:chgData name="BRET Pierre" userId="3c262e90-eaeb-4858-8462-9ff6f0ba68c6" providerId="ADAL" clId="{08A6381A-0DE0-4E59-97C2-11CF1499B777}" dt="2024-07-15T12:35:25.040" v="526"/>
              <pc2:cmMkLst xmlns:pc2="http://schemas.microsoft.com/office/powerpoint/2019/9/main/command">
                <pc:docMk/>
                <pc:sldMk cId="2374317395" sldId="2147481901"/>
                <pc2:cmMk id="{5E3237E2-7612-4B81-ADB7-79FA616FA551}"/>
              </pc2:cmMkLst>
              <pc226:cmRplyChg chg="add">
                <pc226:chgData name="BRET Pierre" userId="3c262e90-eaeb-4858-8462-9ff6f0ba68c6" providerId="ADAL" clId="{08A6381A-0DE0-4E59-97C2-11CF1499B777}" dt="2024-07-15T12:35:25.040" v="526"/>
                <pc2:cmRplyMkLst xmlns:pc2="http://schemas.microsoft.com/office/powerpoint/2019/9/main/command">
                  <pc:docMk/>
                  <pc:sldMk cId="2374317395" sldId="2147481901"/>
                  <pc2:cmMk id="{5E3237E2-7612-4B81-ADB7-79FA616FA551}"/>
                  <pc2:cmRplyMk id="{16101F77-9BB5-4AE8-81B7-17D5E724D8C2}"/>
                </pc2:cmRplyMkLst>
              </pc226:cmRplyChg>
            </pc226:cmChg>
          </p:ext>
        </pc:extLst>
      </pc:sldChg>
      <pc:sldChg chg="modSp">
        <pc:chgData name="BRET Pierre" userId="3c262e90-eaeb-4858-8462-9ff6f0ba68c6" providerId="ADAL" clId="{08A6381A-0DE0-4E59-97C2-11CF1499B777}" dt="2024-07-15T12:37:12.400" v="543"/>
        <pc:sldMkLst>
          <pc:docMk/>
          <pc:sldMk cId="4117322965" sldId="2147481902"/>
        </pc:sldMkLst>
      </pc:sldChg>
      <pc:sldChg chg="modSp mod">
        <pc:chgData name="BRET Pierre" userId="3c262e90-eaeb-4858-8462-9ff6f0ba68c6" providerId="ADAL" clId="{08A6381A-0DE0-4E59-97C2-11CF1499B777}" dt="2024-07-15T12:37:15.709" v="544"/>
        <pc:sldMkLst>
          <pc:docMk/>
          <pc:sldMk cId="957173982" sldId="2147481904"/>
        </pc:sldMkLst>
      </pc:sldChg>
    </pc:docChg>
  </pc:docChgLst>
  <pc:docChgLst>
    <pc:chgData name="VANEENOGE Camille" userId="6e7f4196-225c-4d88-a65f-4b95462c5fbf" providerId="ADAL" clId="{C1AB5783-DB33-4A72-A038-A03E735645FB}"/>
    <pc:docChg chg="custSel addSld delSld modSld modSection">
      <pc:chgData name="VANEENOGE Camille" userId="6e7f4196-225c-4d88-a65f-4b95462c5fbf" providerId="ADAL" clId="{C1AB5783-DB33-4A72-A038-A03E735645FB}" dt="2023-11-06T16:16:25.877" v="58" actId="47"/>
      <pc:docMkLst>
        <pc:docMk/>
      </pc:docMkLst>
      <pc:sldChg chg="modNotesTx">
        <pc:chgData name="VANEENOGE Camille" userId="6e7f4196-225c-4d88-a65f-4b95462c5fbf" providerId="ADAL" clId="{C1AB5783-DB33-4A72-A038-A03E735645FB}" dt="2023-11-02T17:52:41.454" v="0" actId="20577"/>
        <pc:sldMkLst>
          <pc:docMk/>
          <pc:sldMk cId="772362737" sldId="2147326870"/>
        </pc:sldMkLst>
      </pc:sldChg>
      <pc:sldChg chg="modSp mod">
        <pc:chgData name="VANEENOGE Camille" userId="6e7f4196-225c-4d88-a65f-4b95462c5fbf" providerId="ADAL" clId="{C1AB5783-DB33-4A72-A038-A03E735645FB}" dt="2023-11-06T11:09:00.614" v="48" actId="20577"/>
        <pc:sldMkLst>
          <pc:docMk/>
          <pc:sldMk cId="1428386873" sldId="2147326874"/>
        </pc:sldMkLst>
      </pc:sldChg>
      <pc:sldChg chg="modNotesTx">
        <pc:chgData name="VANEENOGE Camille" userId="6e7f4196-225c-4d88-a65f-4b95462c5fbf" providerId="ADAL" clId="{C1AB5783-DB33-4A72-A038-A03E735645FB}" dt="2023-11-02T17:52:48.435" v="1" actId="20577"/>
        <pc:sldMkLst>
          <pc:docMk/>
          <pc:sldMk cId="2450378302" sldId="2147326877"/>
        </pc:sldMkLst>
      </pc:sldChg>
      <pc:sldChg chg="add del replTag delTag">
        <pc:chgData name="VANEENOGE Camille" userId="6e7f4196-225c-4d88-a65f-4b95462c5fbf" providerId="ADAL" clId="{C1AB5783-DB33-4A72-A038-A03E735645FB}" dt="2023-11-06T16:16:25.877" v="58" actId="47"/>
        <pc:sldMkLst>
          <pc:docMk/>
          <pc:sldMk cId="3530904262" sldId="2147481894"/>
        </pc:sldMkLst>
      </pc:sldChg>
      <pc:sldMasterChg chg="delSldLayout">
        <pc:chgData name="VANEENOGE Camille" userId="6e7f4196-225c-4d88-a65f-4b95462c5fbf" providerId="ADAL" clId="{C1AB5783-DB33-4A72-A038-A03E735645FB}" dt="2023-11-06T16:16:25.877" v="58" actId="47"/>
        <pc:sldMasterMkLst>
          <pc:docMk/>
          <pc:sldMasterMk cId="1944054252" sldId="2147483676"/>
        </pc:sldMasterMkLst>
        <pc:sldLayoutChg chg="del">
          <pc:chgData name="VANEENOGE Camille" userId="6e7f4196-225c-4d88-a65f-4b95462c5fbf" providerId="ADAL" clId="{C1AB5783-DB33-4A72-A038-A03E735645FB}" dt="2023-11-06T16:16:25.877" v="58" actId="47"/>
          <pc:sldLayoutMkLst>
            <pc:docMk/>
            <pc:sldMasterMk cId="1944054252" sldId="2147483676"/>
            <pc:sldLayoutMk cId="1743794405" sldId="2147483676"/>
          </pc:sldLayoutMkLst>
        </pc:sldLayoutChg>
      </pc:sldMasterChg>
    </pc:docChg>
  </pc:docChgLst>
  <pc:docChgLst>
    <pc:chgData name="PERSOZ Christophe" userId="3d528581-6bb6-4b37-8a8c-d9671d7b7875" providerId="ADAL" clId="{7A96DA6B-6916-4A75-B032-353A648C80DC}"/>
    <pc:docChg chg="custSel modSld">
      <pc:chgData name="PERSOZ Christophe" userId="3d528581-6bb6-4b37-8a8c-d9671d7b7875" providerId="ADAL" clId="{7A96DA6B-6916-4A75-B032-353A648C80DC}" dt="2025-01-12T11:49:15.506" v="97" actId="113"/>
      <pc:docMkLst>
        <pc:docMk/>
      </pc:docMkLst>
      <pc:sldChg chg="modSp mod">
        <pc:chgData name="PERSOZ Christophe" userId="3d528581-6bb6-4b37-8a8c-d9671d7b7875" providerId="ADAL" clId="{7A96DA6B-6916-4A75-B032-353A648C80DC}" dt="2025-01-12T11:49:15.506" v="97" actId="113"/>
        <pc:sldMkLst>
          <pc:docMk/>
          <pc:sldMk cId="2101588965" sldId="214748190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05F496-6708-42F9-9167-61531B5F813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2309B5-388E-4D8C-B4DC-2922C0D8BC61}">
      <dgm:prSet phldrT="[Texte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3200" i="0">
              <a:solidFill>
                <a:schemeClr val="bg1"/>
              </a:solidFill>
              <a:effectLst/>
              <a:latin typeface="Vinci Sans Light" panose="02000000000000000000"/>
            </a:rPr>
            <a:t>What is a data product</a:t>
          </a:r>
          <a:r>
            <a:rPr lang="en-US" sz="3200">
              <a:solidFill>
                <a:schemeClr val="bg1"/>
              </a:solidFill>
              <a:latin typeface="Vinci Sans Light" panose="02000000000000000000"/>
            </a:rPr>
            <a:t>?</a:t>
          </a:r>
          <a:endParaRPr lang="fr-FR" sz="3200">
            <a:solidFill>
              <a:schemeClr val="bg1"/>
            </a:solidFill>
          </a:endParaRPr>
        </a:p>
      </dgm:t>
    </dgm:pt>
    <dgm:pt modelId="{34AE3A09-AC26-475B-9629-A55473104D74}" type="parTrans" cxnId="{6419FB0B-909F-480F-8B0F-820768B47947}">
      <dgm:prSet/>
      <dgm:spPr/>
      <dgm:t>
        <a:bodyPr/>
        <a:lstStyle/>
        <a:p>
          <a:endParaRPr lang="fr-FR"/>
        </a:p>
      </dgm:t>
    </dgm:pt>
    <dgm:pt modelId="{6AC9D760-A13E-41DC-AFAF-E22105002A43}" type="sibTrans" cxnId="{6419FB0B-909F-480F-8B0F-820768B47947}">
      <dgm:prSet/>
      <dgm:spPr/>
      <dgm:t>
        <a:bodyPr/>
        <a:lstStyle/>
        <a:p>
          <a:endParaRPr lang="fr-FR"/>
        </a:p>
      </dgm:t>
    </dgm:pt>
    <dgm:pt modelId="{53CD6569-FB7A-46B0-902C-BFE0B6B6D917}">
      <dgm:prSet phldrT="[Texte]" custT="1"/>
      <dgm:spPr/>
      <dgm:t>
        <a:bodyPr/>
        <a:lstStyle/>
        <a:p>
          <a:r>
            <a:rPr lang="en-US" sz="3200">
              <a:solidFill>
                <a:schemeClr val="bg1"/>
              </a:solidFill>
              <a:latin typeface="Vinci Sans Light" panose="02000000000000000000"/>
            </a:rPr>
            <a:t>How to make a data product?</a:t>
          </a:r>
          <a:endParaRPr lang="fr-FR" sz="3200">
            <a:solidFill>
              <a:schemeClr val="bg1"/>
            </a:solidFill>
          </a:endParaRPr>
        </a:p>
      </dgm:t>
    </dgm:pt>
    <dgm:pt modelId="{8C0F1A4B-0CDB-4CF3-812C-01B0554AC900}" type="parTrans" cxnId="{7457AE58-EE0C-48E2-ADF6-F98D35E003BA}">
      <dgm:prSet/>
      <dgm:spPr/>
      <dgm:t>
        <a:bodyPr/>
        <a:lstStyle/>
        <a:p>
          <a:endParaRPr lang="fr-FR"/>
        </a:p>
      </dgm:t>
    </dgm:pt>
    <dgm:pt modelId="{3B08F388-7270-4DA9-BAAD-B033765A889C}" type="sibTrans" cxnId="{7457AE58-EE0C-48E2-ADF6-F98D35E003BA}">
      <dgm:prSet/>
      <dgm:spPr/>
      <dgm:t>
        <a:bodyPr/>
        <a:lstStyle/>
        <a:p>
          <a:endParaRPr lang="fr-FR"/>
        </a:p>
      </dgm:t>
    </dgm:pt>
    <dgm:pt modelId="{33B983A9-9CD4-4595-BBC0-473589C0FF44}" type="pres">
      <dgm:prSet presAssocID="{3405F496-6708-42F9-9167-61531B5F8138}" presName="Name0" presStyleCnt="0">
        <dgm:presLayoutVars>
          <dgm:chMax val="7"/>
          <dgm:chPref val="7"/>
          <dgm:dir/>
        </dgm:presLayoutVars>
      </dgm:prSet>
      <dgm:spPr/>
    </dgm:pt>
    <dgm:pt modelId="{9F0AA747-07E6-4B9D-BEBE-386A8CC3C335}" type="pres">
      <dgm:prSet presAssocID="{3405F496-6708-42F9-9167-61531B5F8138}" presName="Name1" presStyleCnt="0"/>
      <dgm:spPr/>
    </dgm:pt>
    <dgm:pt modelId="{BACB8950-3093-418B-939A-6C0DF5040875}" type="pres">
      <dgm:prSet presAssocID="{3405F496-6708-42F9-9167-61531B5F8138}" presName="cycle" presStyleCnt="0"/>
      <dgm:spPr/>
    </dgm:pt>
    <dgm:pt modelId="{09907A77-6B6F-44FE-9FBF-2D492B5196F6}" type="pres">
      <dgm:prSet presAssocID="{3405F496-6708-42F9-9167-61531B5F8138}" presName="srcNode" presStyleLbl="node1" presStyleIdx="0" presStyleCnt="2"/>
      <dgm:spPr/>
    </dgm:pt>
    <dgm:pt modelId="{1C42CCC2-41EA-4442-AB1E-9A1E4C2F6165}" type="pres">
      <dgm:prSet presAssocID="{3405F496-6708-42F9-9167-61531B5F8138}" presName="conn" presStyleLbl="parChTrans1D2" presStyleIdx="0" presStyleCnt="1"/>
      <dgm:spPr/>
    </dgm:pt>
    <dgm:pt modelId="{70A3E520-20DC-43F1-9D8E-F061E8BEFCD8}" type="pres">
      <dgm:prSet presAssocID="{3405F496-6708-42F9-9167-61531B5F8138}" presName="extraNode" presStyleLbl="node1" presStyleIdx="0" presStyleCnt="2"/>
      <dgm:spPr/>
    </dgm:pt>
    <dgm:pt modelId="{E2A883DF-B793-4255-B6D3-A3E5E329E18C}" type="pres">
      <dgm:prSet presAssocID="{3405F496-6708-42F9-9167-61531B5F8138}" presName="dstNode" presStyleLbl="node1" presStyleIdx="0" presStyleCnt="2"/>
      <dgm:spPr/>
    </dgm:pt>
    <dgm:pt modelId="{E6AE85E8-623F-4875-B807-7D43863EC207}" type="pres">
      <dgm:prSet presAssocID="{172309B5-388E-4D8C-B4DC-2922C0D8BC61}" presName="text_1" presStyleLbl="node1" presStyleIdx="0" presStyleCnt="2">
        <dgm:presLayoutVars>
          <dgm:bulletEnabled val="1"/>
        </dgm:presLayoutVars>
      </dgm:prSet>
      <dgm:spPr/>
    </dgm:pt>
    <dgm:pt modelId="{5D0ABFF3-E7C1-4B18-87D6-E13071A50384}" type="pres">
      <dgm:prSet presAssocID="{172309B5-388E-4D8C-B4DC-2922C0D8BC61}" presName="accent_1" presStyleCnt="0"/>
      <dgm:spPr/>
    </dgm:pt>
    <dgm:pt modelId="{D3B067B0-EDD1-4355-AE2A-02FF04079A4A}" type="pres">
      <dgm:prSet presAssocID="{172309B5-388E-4D8C-B4DC-2922C0D8BC61}" presName="accentRepeatNode" presStyleLbl="solidFgAcc1" presStyleIdx="0" presStyleCnt="2"/>
      <dgm:spPr/>
    </dgm:pt>
    <dgm:pt modelId="{9388960F-6057-4066-8C46-4A6C3639A004}" type="pres">
      <dgm:prSet presAssocID="{53CD6569-FB7A-46B0-902C-BFE0B6B6D917}" presName="text_2" presStyleLbl="node1" presStyleIdx="1" presStyleCnt="2">
        <dgm:presLayoutVars>
          <dgm:bulletEnabled val="1"/>
        </dgm:presLayoutVars>
      </dgm:prSet>
      <dgm:spPr/>
    </dgm:pt>
    <dgm:pt modelId="{10D5BD25-A678-4306-8440-CBA43FED98C4}" type="pres">
      <dgm:prSet presAssocID="{53CD6569-FB7A-46B0-902C-BFE0B6B6D917}" presName="accent_2" presStyleCnt="0"/>
      <dgm:spPr/>
    </dgm:pt>
    <dgm:pt modelId="{E9CC63BC-3E23-43D9-8C6A-08378175BBF4}" type="pres">
      <dgm:prSet presAssocID="{53CD6569-FB7A-46B0-902C-BFE0B6B6D917}" presName="accentRepeatNode" presStyleLbl="solidFgAcc1" presStyleIdx="1" presStyleCnt="2"/>
      <dgm:spPr/>
    </dgm:pt>
  </dgm:ptLst>
  <dgm:cxnLst>
    <dgm:cxn modelId="{6419FB0B-909F-480F-8B0F-820768B47947}" srcId="{3405F496-6708-42F9-9167-61531B5F8138}" destId="{172309B5-388E-4D8C-B4DC-2922C0D8BC61}" srcOrd="0" destOrd="0" parTransId="{34AE3A09-AC26-475B-9629-A55473104D74}" sibTransId="{6AC9D760-A13E-41DC-AFAF-E22105002A43}"/>
    <dgm:cxn modelId="{6839EE3E-3F55-4CE1-A7B6-0B0945E12335}" type="presOf" srcId="{172309B5-388E-4D8C-B4DC-2922C0D8BC61}" destId="{E6AE85E8-623F-4875-B807-7D43863EC207}" srcOrd="0" destOrd="0" presId="urn:microsoft.com/office/officeart/2008/layout/VerticalCurvedList"/>
    <dgm:cxn modelId="{8E14C65E-FDCB-4525-A18A-51094A44FBE1}" type="presOf" srcId="{6AC9D760-A13E-41DC-AFAF-E22105002A43}" destId="{1C42CCC2-41EA-4442-AB1E-9A1E4C2F6165}" srcOrd="0" destOrd="0" presId="urn:microsoft.com/office/officeart/2008/layout/VerticalCurvedList"/>
    <dgm:cxn modelId="{0AD3CF63-428A-44C5-9ACE-90443223A342}" type="presOf" srcId="{53CD6569-FB7A-46B0-902C-BFE0B6B6D917}" destId="{9388960F-6057-4066-8C46-4A6C3639A004}" srcOrd="0" destOrd="0" presId="urn:microsoft.com/office/officeart/2008/layout/VerticalCurvedList"/>
    <dgm:cxn modelId="{90219B76-8B77-47DB-9EA1-A32F8E7286D2}" type="presOf" srcId="{3405F496-6708-42F9-9167-61531B5F8138}" destId="{33B983A9-9CD4-4595-BBC0-473589C0FF44}" srcOrd="0" destOrd="0" presId="urn:microsoft.com/office/officeart/2008/layout/VerticalCurvedList"/>
    <dgm:cxn modelId="{7457AE58-EE0C-48E2-ADF6-F98D35E003BA}" srcId="{3405F496-6708-42F9-9167-61531B5F8138}" destId="{53CD6569-FB7A-46B0-902C-BFE0B6B6D917}" srcOrd="1" destOrd="0" parTransId="{8C0F1A4B-0CDB-4CF3-812C-01B0554AC900}" sibTransId="{3B08F388-7270-4DA9-BAAD-B033765A889C}"/>
    <dgm:cxn modelId="{1A0BEAB6-CBE9-4D97-A1EC-8F175D21B5BA}" type="presParOf" srcId="{33B983A9-9CD4-4595-BBC0-473589C0FF44}" destId="{9F0AA747-07E6-4B9D-BEBE-386A8CC3C335}" srcOrd="0" destOrd="0" presId="urn:microsoft.com/office/officeart/2008/layout/VerticalCurvedList"/>
    <dgm:cxn modelId="{57A30D93-672E-46E5-BAE4-293AD5085553}" type="presParOf" srcId="{9F0AA747-07E6-4B9D-BEBE-386A8CC3C335}" destId="{BACB8950-3093-418B-939A-6C0DF5040875}" srcOrd="0" destOrd="0" presId="urn:microsoft.com/office/officeart/2008/layout/VerticalCurvedList"/>
    <dgm:cxn modelId="{DEE54728-31F6-4FCD-BFF1-9520E543D5A8}" type="presParOf" srcId="{BACB8950-3093-418B-939A-6C0DF5040875}" destId="{09907A77-6B6F-44FE-9FBF-2D492B5196F6}" srcOrd="0" destOrd="0" presId="urn:microsoft.com/office/officeart/2008/layout/VerticalCurvedList"/>
    <dgm:cxn modelId="{B2A0B4A4-59ED-4757-AC5E-A3847F7460F8}" type="presParOf" srcId="{BACB8950-3093-418B-939A-6C0DF5040875}" destId="{1C42CCC2-41EA-4442-AB1E-9A1E4C2F6165}" srcOrd="1" destOrd="0" presId="urn:microsoft.com/office/officeart/2008/layout/VerticalCurvedList"/>
    <dgm:cxn modelId="{96754A76-D557-4678-AC92-E61BA189591E}" type="presParOf" srcId="{BACB8950-3093-418B-939A-6C0DF5040875}" destId="{70A3E520-20DC-43F1-9D8E-F061E8BEFCD8}" srcOrd="2" destOrd="0" presId="urn:microsoft.com/office/officeart/2008/layout/VerticalCurvedList"/>
    <dgm:cxn modelId="{B7E702B9-C253-4CE3-855B-D07F5BB40677}" type="presParOf" srcId="{BACB8950-3093-418B-939A-6C0DF5040875}" destId="{E2A883DF-B793-4255-B6D3-A3E5E329E18C}" srcOrd="3" destOrd="0" presId="urn:microsoft.com/office/officeart/2008/layout/VerticalCurvedList"/>
    <dgm:cxn modelId="{B4B7BA2B-B1B8-44BF-A099-F58052ECFE31}" type="presParOf" srcId="{9F0AA747-07E6-4B9D-BEBE-386A8CC3C335}" destId="{E6AE85E8-623F-4875-B807-7D43863EC207}" srcOrd="1" destOrd="0" presId="urn:microsoft.com/office/officeart/2008/layout/VerticalCurvedList"/>
    <dgm:cxn modelId="{7CC1ACF1-895C-45F6-93EB-B5393A306C19}" type="presParOf" srcId="{9F0AA747-07E6-4B9D-BEBE-386A8CC3C335}" destId="{5D0ABFF3-E7C1-4B18-87D6-E13071A50384}" srcOrd="2" destOrd="0" presId="urn:microsoft.com/office/officeart/2008/layout/VerticalCurvedList"/>
    <dgm:cxn modelId="{41528F35-661F-4531-8F3C-631A49ECA217}" type="presParOf" srcId="{5D0ABFF3-E7C1-4B18-87D6-E13071A50384}" destId="{D3B067B0-EDD1-4355-AE2A-02FF04079A4A}" srcOrd="0" destOrd="0" presId="urn:microsoft.com/office/officeart/2008/layout/VerticalCurvedList"/>
    <dgm:cxn modelId="{BD24F751-0E01-49F9-BEA0-D521285EA54A}" type="presParOf" srcId="{9F0AA747-07E6-4B9D-BEBE-386A8CC3C335}" destId="{9388960F-6057-4066-8C46-4A6C3639A004}" srcOrd="3" destOrd="0" presId="urn:microsoft.com/office/officeart/2008/layout/VerticalCurvedList"/>
    <dgm:cxn modelId="{BCC5A272-D981-4C0C-8BD9-96EC0CE51F1C}" type="presParOf" srcId="{9F0AA747-07E6-4B9D-BEBE-386A8CC3C335}" destId="{10D5BD25-A678-4306-8440-CBA43FED98C4}" srcOrd="4" destOrd="0" presId="urn:microsoft.com/office/officeart/2008/layout/VerticalCurvedList"/>
    <dgm:cxn modelId="{C0098676-5ECE-4DD2-8A25-CB03221A67C5}" type="presParOf" srcId="{10D5BD25-A678-4306-8440-CBA43FED98C4}" destId="{E9CC63BC-3E23-43D9-8C6A-08378175BBF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2CCC2-41EA-4442-AB1E-9A1E4C2F6165}">
      <dsp:nvSpPr>
        <dsp:cNvPr id="0" name=""/>
        <dsp:cNvSpPr/>
      </dsp:nvSpPr>
      <dsp:spPr>
        <a:xfrm>
          <a:off x="-5095536" y="-786497"/>
          <a:ext cx="6114261" cy="6114261"/>
        </a:xfrm>
        <a:prstGeom prst="blockArc">
          <a:avLst>
            <a:gd name="adj1" fmla="val 18900000"/>
            <a:gd name="adj2" fmla="val 2700000"/>
            <a:gd name="adj3" fmla="val 353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E85E8-623F-4875-B807-7D43863EC207}">
      <dsp:nvSpPr>
        <dsp:cNvPr id="0" name=""/>
        <dsp:cNvSpPr/>
      </dsp:nvSpPr>
      <dsp:spPr>
        <a:xfrm>
          <a:off x="834798" y="648765"/>
          <a:ext cx="7269246" cy="129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977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3200" i="0" kern="1200">
              <a:solidFill>
                <a:schemeClr val="bg1"/>
              </a:solidFill>
              <a:effectLst/>
              <a:latin typeface="Vinci Sans Light" panose="02000000000000000000"/>
            </a:rPr>
            <a:t>What is a data product</a:t>
          </a:r>
          <a:r>
            <a:rPr lang="en-US" sz="3200" kern="1200">
              <a:solidFill>
                <a:schemeClr val="bg1"/>
              </a:solidFill>
              <a:latin typeface="Vinci Sans Light" panose="02000000000000000000"/>
            </a:rPr>
            <a:t>?</a:t>
          </a:r>
          <a:endParaRPr lang="fr-FR" sz="3200" kern="1200">
            <a:solidFill>
              <a:schemeClr val="bg1"/>
            </a:solidFill>
          </a:endParaRPr>
        </a:p>
      </dsp:txBody>
      <dsp:txXfrm>
        <a:off x="834798" y="648765"/>
        <a:ext cx="7269246" cy="1297348"/>
      </dsp:txXfrm>
    </dsp:sp>
    <dsp:sp modelId="{D3B067B0-EDD1-4355-AE2A-02FF04079A4A}">
      <dsp:nvSpPr>
        <dsp:cNvPr id="0" name=""/>
        <dsp:cNvSpPr/>
      </dsp:nvSpPr>
      <dsp:spPr>
        <a:xfrm>
          <a:off x="23955" y="486596"/>
          <a:ext cx="1621686" cy="1621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8960F-6057-4066-8C46-4A6C3639A004}">
      <dsp:nvSpPr>
        <dsp:cNvPr id="0" name=""/>
        <dsp:cNvSpPr/>
      </dsp:nvSpPr>
      <dsp:spPr>
        <a:xfrm>
          <a:off x="834798" y="2595151"/>
          <a:ext cx="7269246" cy="12973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977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solidFill>
                <a:schemeClr val="bg1"/>
              </a:solidFill>
              <a:latin typeface="Vinci Sans Light" panose="02000000000000000000"/>
            </a:rPr>
            <a:t>How to make a data product?</a:t>
          </a:r>
          <a:endParaRPr lang="fr-FR" sz="3200" kern="1200">
            <a:solidFill>
              <a:schemeClr val="bg1"/>
            </a:solidFill>
          </a:endParaRPr>
        </a:p>
      </dsp:txBody>
      <dsp:txXfrm>
        <a:off x="834798" y="2595151"/>
        <a:ext cx="7269246" cy="1297348"/>
      </dsp:txXfrm>
    </dsp:sp>
    <dsp:sp modelId="{E9CC63BC-3E23-43D9-8C6A-08378175BBF4}">
      <dsp:nvSpPr>
        <dsp:cNvPr id="0" name=""/>
        <dsp:cNvSpPr/>
      </dsp:nvSpPr>
      <dsp:spPr>
        <a:xfrm>
          <a:off x="23955" y="2432983"/>
          <a:ext cx="1621686" cy="162168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34F58-2C8F-4D51-95E0-1D44E4E72B31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2CD1A-4017-4A96-95A0-EC86368820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09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Il vaudrait mieux faire ce doc en anglais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2CD1A-4017-4A96-95A0-EC86368820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381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2C1BE7-F5A9-4E6F-BF7E-29C94264C93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287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734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>
              <a:highlight>
                <a:srgbClr val="FFFF00"/>
              </a:highligh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2CD1A-4017-4A96-95A0-EC863688205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466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2CD1A-4017-4A96-95A0-EC863688205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027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Authentication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Type</a:t>
            </a:r>
            <a:r>
              <a:rPr lang="en-US"/>
              <a:t>: Mandatory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Criteria</a:t>
            </a:r>
            <a:r>
              <a:rPr lang="en-US"/>
              <a:t>: The data product must ensure that only authenticated users can access its content.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The « DATA_PRODUCT_NAME » data product requires users to authenticate via SSO before accessing any tables or records.</a:t>
            </a:r>
            <a:endParaRPr lang="fr-FR"/>
          </a:p>
          <a:p>
            <a:pPr marL="171450" indent="-171450">
              <a:buFont typeface="Arial"/>
              <a:buChar char="•"/>
            </a:pPr>
            <a:r>
              <a:rPr lang="en-US" b="1"/>
              <a:t>Authorization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Type</a:t>
            </a:r>
            <a:r>
              <a:rPr lang="en-US"/>
              <a:t>: Mandatory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Criteria</a:t>
            </a:r>
            <a:r>
              <a:rPr lang="en-US"/>
              <a:t>: The data product must enforce role-based access control to restrict actions based on user permissions.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The « HR » data product allows only users with the "Manager" role to edit or delete data, while other roles have read-only access.</a:t>
            </a:r>
            <a:endParaRPr lang="fr-FR"/>
          </a:p>
          <a:p>
            <a:pPr marL="171450" indent="-171450">
              <a:buFont typeface="Arial"/>
              <a:buChar char="•"/>
            </a:pPr>
            <a:r>
              <a:rPr lang="en-US" b="1"/>
              <a:t>Sovereignty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Type</a:t>
            </a:r>
            <a:r>
              <a:rPr lang="en-US"/>
              <a:t>: Mandatory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Criteria</a:t>
            </a:r>
            <a:r>
              <a:rPr lang="en-US"/>
              <a:t>: he data product must comply with the organization's sovereignty rules and adhere to all applicable local laws and regulations regarding data storage and handling.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The « FINANCIAL » data product stores all financial data within the EU region to comply with European data sovereignty regulations.</a:t>
            </a:r>
            <a:endParaRPr lang="fr-FR"/>
          </a:p>
          <a:p>
            <a:pPr marL="171450" indent="-171450">
              <a:buFont typeface="Arial"/>
              <a:buChar char="•"/>
            </a:pPr>
            <a:r>
              <a:rPr lang="en-US" b="1"/>
              <a:t>Ownership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Type</a:t>
            </a:r>
            <a:r>
              <a:rPr lang="en-US"/>
              <a:t>: Mandatory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Criteria</a:t>
            </a:r>
            <a:r>
              <a:rPr lang="en-US"/>
              <a:t>: The data product must have clearly defined ownership and responsibility for managing access and updates.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The « SALES » data product is owned by the Sales department, which manages permissions and ensures data accuracy.</a:t>
            </a:r>
            <a:endParaRPr lang="fr-FR"/>
          </a:p>
          <a:p>
            <a:pPr marL="171450" indent="-171450">
              <a:buFont typeface="Arial"/>
              <a:buChar char="•"/>
            </a:pPr>
            <a:r>
              <a:rPr lang="en-US" b="1"/>
              <a:t>VINCI Classification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Type</a:t>
            </a:r>
            <a:r>
              <a:rPr lang="en-US"/>
              <a:t>: Mandatory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Criteria</a:t>
            </a:r>
            <a:r>
              <a:rPr lang="en-US"/>
              <a:t>: The data product must be classified according to VINCI's data classification policy, ensuring proper handling based on sensitivity.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Example</a:t>
            </a:r>
            <a:r>
              <a:rPr lang="en-US"/>
              <a:t>: The « HR » data product is classified as "RESTRICTED" under the VINCI policy, and access is restricted to specific personnel.</a:t>
            </a:r>
            <a:endParaRPr lang="fr-FR"/>
          </a:p>
          <a:p>
            <a:pPr marL="171450" indent="-171450">
              <a:buFont typeface="Arial"/>
              <a:buChar char="•"/>
            </a:pPr>
            <a:r>
              <a:rPr lang="en-US" b="1"/>
              <a:t>Impact RGPD (GDPR Impact)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Type: </a:t>
            </a:r>
            <a:r>
              <a:rPr lang="en-US"/>
              <a:t>Mandatory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Criteria</a:t>
            </a:r>
            <a:r>
              <a:rPr lang="en-US"/>
              <a:t>: The data product must be clearly identified, and its GDPR implications must be thoroughly assessed.</a:t>
            </a:r>
            <a:endParaRPr lang="fr-FR"/>
          </a:p>
          <a:p>
            <a:pPr marL="628650" lvl="1" indent="-171450">
              <a:buFont typeface="Arial"/>
              <a:buChar char="•"/>
            </a:pPr>
            <a:r>
              <a:rPr lang="en-US" b="1"/>
              <a:t>Example: </a:t>
            </a:r>
            <a:r>
              <a:rPr lang="en-US"/>
              <a:t>The « CUSTOMER » data product ensures that all personal data is flagged, and a full assessment of GDPR compliance, including consent management and data retention policies, is conducted before use.</a:t>
            </a:r>
            <a:endParaRPr lang="fr-FR"/>
          </a:p>
          <a:p>
            <a:pPr lvl="1"/>
            <a:r>
              <a:rPr lang="en-US"/>
              <a:t> </a:t>
            </a:r>
            <a:endParaRPr lang="fr-FR"/>
          </a:p>
          <a:p>
            <a:endParaRPr lang="fr-FR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2CD1A-4017-4A96-95A0-EC863688205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3099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41790-F501-45DB-9D1C-3183ED14B39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17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3.sv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3.sv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3.sv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4.sv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44.sv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45.svg"/><Relationship Id="rId4" Type="http://schemas.openxmlformats.org/officeDocument/2006/relationships/image" Target="../media/image42.png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45.svg"/><Relationship Id="rId4" Type="http://schemas.openxmlformats.org/officeDocument/2006/relationships/image" Target="../media/image42.png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1.png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8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8.xml"/><Relationship Id="rId6" Type="http://schemas.openxmlformats.org/officeDocument/2006/relationships/image" Target="../media/image3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38.sv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3.svg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3.svg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3.svg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3.svg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3.svg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13.svg"/></Relationships>
</file>

<file path=ppt/slideLayouts/_rels/slideLayout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1.svg"/></Relationships>
</file>

<file path=ppt/slideLayouts/_rels/slideLayout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41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49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51.png"/><Relationship Id="rId4" Type="http://schemas.openxmlformats.org/officeDocument/2006/relationships/image" Target="../media/image34.png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3.svg"/></Relationships>
</file>

<file path=ppt/slideLayouts/_rels/slideLayout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3.svg"/></Relationships>
</file>

<file path=ppt/slideLayouts/_rels/slideLayout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3.svg"/></Relationships>
</file>

<file path=ppt/slideLayouts/_rels/slideLayout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3.svg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3.svg"/></Relationships>
</file>

<file path=ppt/slideLayouts/_rels/slideLayout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1.svg"/></Relationships>
</file>

<file path=ppt/slideLayouts/_rels/slideLayout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1.svg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38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3.svg"/></Relationships>
</file>

<file path=ppt/slideLayouts/_rels/slideLayout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3.svg"/></Relationships>
</file>

<file path=ppt/slideLayouts/_rels/slideLayout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3.svg"/></Relationships>
</file>

<file path=ppt/slideLayouts/_rels/slideLayout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3.svg"/></Relationships>
</file>

<file path=ppt/slideLayouts/_rels/slideLayout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13.svg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1.sv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1.svg"/></Relationships>
</file>

<file path=ppt/slideLayouts/_rels/slideLayout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1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1.xml"/><Relationship Id="rId6" Type="http://schemas.openxmlformats.org/officeDocument/2006/relationships/image" Target="../media/image53.svg"/><Relationship Id="rId5" Type="http://schemas.openxmlformats.org/officeDocument/2006/relationships/image" Target="../media/image17.png"/><Relationship Id="rId4" Type="http://schemas.openxmlformats.org/officeDocument/2006/relationships/image" Target="../media/image52.sv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4.png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8.sv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11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4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3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svg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sv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sv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13.svg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1.svg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41.svg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3.sv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1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me-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A59C01-358C-4967-8633-9C89B50085F1}"/>
              </a:ext>
            </a:extLst>
          </p:cNvPr>
          <p:cNvCxnSpPr>
            <a:cxnSpLocks/>
          </p:cNvCxnSpPr>
          <p:nvPr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59608-2702-4E4F-9EEF-958C7918B398}"/>
              </a:ext>
            </a:extLst>
          </p:cNvPr>
          <p:cNvSpPr/>
          <p:nvPr/>
        </p:nvSpPr>
        <p:spPr>
          <a:xfrm>
            <a:off x="975425" y="678355"/>
            <a:ext cx="1803401" cy="1962093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710B50-5203-4F3B-BFAA-76500AD2E836}"/>
              </a:ext>
            </a:extLst>
          </p:cNvPr>
          <p:cNvSpPr/>
          <p:nvPr/>
        </p:nvSpPr>
        <p:spPr>
          <a:xfrm>
            <a:off x="812800" y="2297571"/>
            <a:ext cx="3826213" cy="3800272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04F92-153C-48E4-A5AB-8DFC47FB55A6}"/>
              </a:ext>
            </a:extLst>
          </p:cNvPr>
          <p:cNvSpPr/>
          <p:nvPr/>
        </p:nvSpPr>
        <p:spPr>
          <a:xfrm>
            <a:off x="1184976" y="894631"/>
            <a:ext cx="3462864" cy="4601255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pic>
        <p:nvPicPr>
          <p:cNvPr id="16" name="Image 1">
            <a:extLst>
              <a:ext uri="{FF2B5EF4-FFF2-40B4-BE49-F238E27FC236}">
                <a16:creationId xmlns:a16="http://schemas.microsoft.com/office/drawing/2014/main" id="{02C5263E-5625-4EE1-9E30-5F7674C8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16EC0D8-4E60-42BB-9AF2-6B2B808360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84976" y="894632"/>
            <a:ext cx="4344481" cy="4807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8365" y="1565642"/>
            <a:ext cx="5385435" cy="1732751"/>
          </a:xfrm>
          <a:prstGeom prst="rect">
            <a:avLst/>
          </a:prstGeom>
          <a:noFill/>
        </p:spPr>
        <p:txBody>
          <a:bodyPr lIns="0" anchor="b"/>
          <a:lstStyle>
            <a:lvl1pPr algn="l">
              <a:defRPr lang="fr-FR" sz="5333" cap="none" baseline="0" dirty="0">
                <a:solidFill>
                  <a:schemeClr val="accent1"/>
                </a:solidFill>
                <a:latin typeface="Vinci Sans Medium" panose="02000000000000000000" pitchFamily="2" charset="0"/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8365" y="3495675"/>
            <a:ext cx="5385435" cy="554013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133"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1A50A5-EA4E-434D-9E75-7BF5DFA69209}"/>
              </a:ext>
            </a:extLst>
          </p:cNvPr>
          <p:cNvCxnSpPr>
            <a:cxnSpLocks/>
          </p:cNvCxnSpPr>
          <p:nvPr/>
        </p:nvCxnSpPr>
        <p:spPr>
          <a:xfrm>
            <a:off x="826120" y="6333067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0ABF88C9-03CE-47EA-8740-AFCAE8EC6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6563" y="6341825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882E27D3-423E-436B-940F-F1125AC54C5A}" type="datetimeFigureOut">
              <a:rPr lang="fr-FR" smtClean="0"/>
              <a:t>03/02/2025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01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93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00633-5068-6DDD-F159-934F26DF0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22D6B158-2C84-DC05-8B41-AF9262C8C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431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81AB81-1C0F-B2C7-E9CD-2D905E5FA25F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CF45F5E-ABA3-B77C-5EC2-5D9CC8CF68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2431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0B2F7742-D9A2-C1A8-BF21-AC8ABAAB6B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1718" y="1248242"/>
            <a:ext cx="10620000" cy="190298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8EC621BE-50B5-9F09-837C-DB86D4E18D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3350222"/>
            <a:ext cx="10620000" cy="269405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F72DE7E-74D5-C34A-9542-AC840534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045279"/>
      </p:ext>
    </p:extLst>
  </p:cSld>
  <p:clrMapOvr>
    <a:masterClrMapping/>
  </p:clrMapOvr>
  <p:hf hdr="0" dt="0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FE0829-0270-72C3-1E52-90A940A95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8E970E6-69B6-0C2F-FC77-BDBEC2C12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C189A2-F11A-432D-9A8A-D94CEE42C811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FEEBA0B4-833C-03F7-E051-68CF015560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973FA2EE-6E57-5891-4209-DDA499F188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C89CD14-A2ED-B89A-B084-75DA7F308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  <p:sp>
        <p:nvSpPr>
          <p:cNvPr id="2" name="ZoneTexte 5">
            <a:extLst>
              <a:ext uri="{FF2B5EF4-FFF2-40B4-BE49-F238E27FC236}">
                <a16:creationId xmlns:a16="http://schemas.microsoft.com/office/drawing/2014/main" id="{4B2CD6A3-6B93-0A31-376F-3583ECFEA4E6}"/>
              </a:ext>
            </a:extLst>
          </p:cNvPr>
          <p:cNvSpPr txBox="1"/>
          <p:nvPr userDrawn="1"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pic>
        <p:nvPicPr>
          <p:cNvPr id="4" name="Graphique 8">
            <a:extLst>
              <a:ext uri="{FF2B5EF4-FFF2-40B4-BE49-F238E27FC236}">
                <a16:creationId xmlns:a16="http://schemas.microsoft.com/office/drawing/2014/main" id="{0DFB7991-B7F3-81F5-F9CE-20FB0B8B32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49085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B52A86-4D94-ED85-0B16-7AA44A9E54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08" y="538442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DAFBC884-9558-5CBE-2DD0-8439452AE5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21FF040-767B-BBD0-82AD-DD3CBB524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50D3E1-B1DA-3839-E0F5-B9467FFFA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044170648"/>
      </p:ext>
    </p:extLst>
  </p:cSld>
  <p:clrMapOvr>
    <a:masterClrMapping/>
  </p:clrMapOvr>
  <p:hf hd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38291"/>
      </p:ext>
    </p:extLst>
  </p:cSld>
  <p:clrMapOvr>
    <a:masterClrMapping/>
  </p:clrMapOvr>
  <p:hf hd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4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15690"/>
      </p:ext>
    </p:extLst>
  </p:cSld>
  <p:clrMapOvr>
    <a:masterClrMapping/>
  </p:clrMapOvr>
  <p:hf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FD3262-644F-AA49-E390-262A14D77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F4666-A4BB-8F28-FEDC-FBD2CC4C5A88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C9BD3822-5C7A-54A2-F857-0CBADC173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656087-8940-37EA-959A-07A5331E3C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3A2DB011-0230-8071-C5B3-5FD2E21F0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BD12706-650C-244E-3954-7DAAB09A4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5453"/>
      </p:ext>
    </p:extLst>
  </p:cSld>
  <p:clrMapOvr>
    <a:masterClrMapping/>
  </p:clrMapOvr>
  <p:hf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D015C9-4D66-EA1E-DD16-188FCDCB9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111B3-851F-60BA-1FCD-12A4787344E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56441" y="6528653"/>
            <a:ext cx="836667" cy="191878"/>
          </a:xfrm>
          <a:prstGeom prst="rect">
            <a:avLst/>
          </a:prstGeom>
        </p:spPr>
        <p:txBody>
          <a:bodyPr/>
          <a:lstStyle/>
          <a:p>
            <a:fld id="{EB6F44F5-CF60-4B5F-9088-DB9D5BD65A1E}" type="datetimeFigureOut">
              <a:rPr lang="fr-FR" smtClean="0"/>
              <a:pPr/>
              <a:t>03/02/2025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4530D-54B0-9B09-8DC7-9A4F1609B2C9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65BF445F-6728-78AE-0CB9-A0BD78B51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A080787-A1E6-0DC7-F733-F94F92D747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43570BD3-A00C-E541-3743-BC1D29611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CF7271A-39C6-6FA3-E126-C4BFE847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18206"/>
      </p:ext>
    </p:extLst>
  </p:cSld>
  <p:clrMapOvr>
    <a:masterClrMapping/>
  </p:clrMapOvr>
  <p:hf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E2CB4C45-A802-0F6E-F60A-EABD9BB13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0" y="-27538"/>
            <a:ext cx="12208996" cy="17682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/>
        </p:nvSpPr>
        <p:spPr>
          <a:xfrm>
            <a:off x="1219200" y="5844244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6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F8E73578-B4F2-9DC2-C325-BFCFC64A2F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6"/>
            <a:ext cx="1025893" cy="907680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762E7CBB-4B28-0B43-1547-525DEF041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0002" y="6528661"/>
            <a:ext cx="6276079" cy="191871"/>
          </a:xfr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672507748"/>
      </p:ext>
    </p:extLst>
  </p:cSld>
  <p:clrMapOvr>
    <a:masterClrMapping/>
  </p:clrMapOvr>
  <p:hf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F5B719-9692-9546-968B-4CC6C8B54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2920FFF-4BFD-1266-FAA7-7F6DC248A6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0" y="-27538"/>
            <a:ext cx="12208996" cy="1768210"/>
          </a:xfrm>
          <a:prstGeom prst="rect">
            <a:avLst/>
          </a:prstGeom>
        </p:spPr>
      </p:pic>
      <p:sp>
        <p:nvSpPr>
          <p:cNvPr id="6" name="Titre 7">
            <a:extLst>
              <a:ext uri="{FF2B5EF4-FFF2-40B4-BE49-F238E27FC236}">
                <a16:creationId xmlns:a16="http://schemas.microsoft.com/office/drawing/2014/main" id="{8FE6B00C-C9F1-7DF6-7290-D1FCF6677A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6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B929705-1306-A04D-9EC4-B826B24517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6"/>
            <a:ext cx="1025893" cy="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8095"/>
      </p:ext>
    </p:extLst>
  </p:cSld>
  <p:clrMapOvr>
    <a:masterClrMapping/>
  </p:clrMapOvr>
  <p:hf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GB" err="1"/>
              <a:t>Modifiez</a:t>
            </a:r>
            <a:r>
              <a:rPr lang="en-GB"/>
              <a:t>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70" indent="0">
              <a:buNone/>
              <a:defRPr sz="2667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33" b="1"/>
            </a:lvl4pPr>
            <a:lvl5pPr marL="2438278" indent="0">
              <a:buNone/>
              <a:defRPr sz="2133" b="1"/>
            </a:lvl5pPr>
            <a:lvl6pPr marL="3047848" indent="0">
              <a:buNone/>
              <a:defRPr sz="2133" b="1"/>
            </a:lvl6pPr>
            <a:lvl7pPr marL="3657418" indent="0">
              <a:buNone/>
              <a:defRPr sz="2133" b="1"/>
            </a:lvl7pPr>
            <a:lvl8pPr marL="4266987" indent="0">
              <a:buNone/>
              <a:defRPr sz="2133" b="1"/>
            </a:lvl8pPr>
            <a:lvl9pPr marL="4876557" indent="0">
              <a:buNone/>
              <a:defRPr sz="2133" b="1"/>
            </a:lvl9pPr>
          </a:lstStyle>
          <a:p>
            <a:pPr lvl="0"/>
            <a:r>
              <a:rPr lang="en-GB" err="1"/>
              <a:t>Modifiez</a:t>
            </a:r>
            <a:r>
              <a:rPr lang="en-GB"/>
              <a:t> les styles du </a:t>
            </a:r>
            <a:r>
              <a:rPr lang="en-GB" err="1"/>
              <a:t>texte</a:t>
            </a:r>
            <a:r>
              <a:rPr lang="en-GB"/>
              <a:t> du masque</a:t>
            </a:r>
          </a:p>
        </p:txBody>
      </p:sp>
    </p:spTree>
    <p:extLst>
      <p:ext uri="{BB962C8B-B14F-4D97-AF65-F5344CB8AC3E}">
        <p14:creationId xmlns:p14="http://schemas.microsoft.com/office/powerpoint/2010/main" val="497728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810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ADA50E0-C713-9AA2-C039-516ED90C76E5}"/>
              </a:ext>
            </a:extLst>
          </p:cNvPr>
          <p:cNvSpPr/>
          <p:nvPr userDrawn="1"/>
        </p:nvSpPr>
        <p:spPr>
          <a:xfrm>
            <a:off x="0" y="0"/>
            <a:ext cx="12192000" cy="660120"/>
          </a:xfrm>
          <a:prstGeom prst="rect">
            <a:avLst/>
          </a:prstGeom>
          <a:solidFill>
            <a:schemeClr val="accent1">
              <a:alpha val="4578"/>
            </a:schemeClr>
          </a:solidFill>
          <a:ln w="6350">
            <a:solidFill>
              <a:schemeClr val="accent6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CA7ECB-E091-F70D-FDB9-D775DD6886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640" y="0"/>
            <a:ext cx="11040000" cy="66012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667" b="0" i="0" cap="none" baseline="0">
                <a:solidFill>
                  <a:schemeClr val="accent1"/>
                </a:solidFill>
                <a:latin typeface="Vinci Sans Expanded Medium" pitchFamily="2" charset="77"/>
              </a:defRPr>
            </a:lvl1pPr>
          </a:lstStyle>
          <a:p>
            <a:r>
              <a:rPr lang="en-US" err="1"/>
              <a:t>Modifiez</a:t>
            </a:r>
            <a:r>
              <a:rPr lang="en-US"/>
              <a:t> le style du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6F462E-4C65-5636-70B4-1D61BA0B03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509495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7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A4E28-A57A-B479-0CC9-86B90E00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25F6DC9-1117-981E-8B73-27134253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80BA4-7C56-8394-B38E-56A9E8A1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CD1D-9AA8-41C8-8160-AD0FF87365A5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62B19E-44B1-D68B-51CA-7014B8A1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Projet DEMAT - Chantier Conduite du Changement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44B154-3CF3-B747-19E8-806638B4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9ABDB-6826-4B29-B137-E6398BE959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7738286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65780-26AB-8D49-D2F8-EE65C5B5F5F5}"/>
              </a:ext>
            </a:extLst>
          </p:cNvPr>
          <p:cNvSpPr/>
          <p:nvPr userDrawn="1"/>
        </p:nvSpPr>
        <p:spPr>
          <a:xfrm>
            <a:off x="1184976" y="873997"/>
            <a:ext cx="3462864" cy="46264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45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C9B8E94-8EEC-DB22-EBA6-D3FF902C28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7392144" cy="6163413"/>
          </a:xfrm>
          <a:prstGeom prst="rect">
            <a:avLst/>
          </a:prstGeom>
        </p:spPr>
      </p:pic>
      <p:sp>
        <p:nvSpPr>
          <p:cNvPr id="37" name="Title 14">
            <a:extLst>
              <a:ext uri="{FF2B5EF4-FFF2-40B4-BE49-F238E27FC236}">
                <a16:creationId xmlns:a16="http://schemas.microsoft.com/office/drawing/2014/main" id="{2C7EED0E-5DCD-EBD2-2ED1-99BC17697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6673" y="2484279"/>
            <a:ext cx="5271440" cy="1333698"/>
          </a:xfrm>
          <a:prstGeom prst="rect">
            <a:avLst/>
          </a:prstGeom>
          <a:noFill/>
        </p:spPr>
        <p:txBody>
          <a:bodyPr lIns="0" anchor="t" anchorCtr="0"/>
          <a:lstStyle>
            <a:lvl1pPr algn="l">
              <a:lnSpc>
                <a:spcPts val="5112"/>
              </a:lnSpc>
              <a:defRPr lang="fr-FR" sz="4689" b="1" i="0" cap="none" baseline="0" dirty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pPr lvl="0">
              <a:lnSpc>
                <a:spcPts val="5210"/>
              </a:lnSpc>
            </a:pPr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F54454-93C4-B7AA-37C6-BB16F66D06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1057" y="4041958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345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006FB81F-D17E-710E-BB0D-0729C44EE1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7721" y="5974097"/>
            <a:ext cx="1433576" cy="364892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B9C63CF-4ACE-91D3-4A5F-7B8A7F9B47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69" y="335636"/>
            <a:ext cx="1517985" cy="109200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FE3A97-2DFE-D3F3-7258-A4E842C6D131}"/>
              </a:ext>
            </a:extLst>
          </p:cNvPr>
          <p:cNvSpPr txBox="1"/>
          <p:nvPr userDrawn="1"/>
        </p:nvSpPr>
        <p:spPr>
          <a:xfrm>
            <a:off x="10157791" y="306831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accent1"/>
              </a:solidFill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138AFE7E-88B9-48E1-E2B4-AFFFA3423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0435" y="4505225"/>
            <a:ext cx="5243916" cy="270523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2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02404775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94AB4B7-6E5D-956A-70FA-230409247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62" t="1836" r="20173"/>
          <a:stretch/>
        </p:blipFill>
        <p:spPr>
          <a:xfrm>
            <a:off x="-10819" y="1"/>
            <a:ext cx="4124678" cy="6871684"/>
          </a:xfrm>
          <a:prstGeom prst="rect">
            <a:avLst/>
          </a:prstGeom>
        </p:spPr>
      </p:pic>
      <p:sp>
        <p:nvSpPr>
          <p:cNvPr id="51" name="Espace réservé du texte 9">
            <a:extLst>
              <a:ext uri="{FF2B5EF4-FFF2-40B4-BE49-F238E27FC236}">
                <a16:creationId xmlns:a16="http://schemas.microsoft.com/office/drawing/2014/main" id="{C43AA4AA-D872-15B6-18A8-0262CAC835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3859" y="2022059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2" name="Espace réservé du texte 9">
            <a:extLst>
              <a:ext uri="{FF2B5EF4-FFF2-40B4-BE49-F238E27FC236}">
                <a16:creationId xmlns:a16="http://schemas.microsoft.com/office/drawing/2014/main" id="{F6B95D7C-7399-2B80-3E70-273ED3EF82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2152" y="1907802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53" name="Espace réservé du texte 9">
            <a:extLst>
              <a:ext uri="{FF2B5EF4-FFF2-40B4-BE49-F238E27FC236}">
                <a16:creationId xmlns:a16="http://schemas.microsoft.com/office/drawing/2014/main" id="{5CB4A43F-3938-CD69-A262-BA3F53AB81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2152" y="2642696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3EEF70DE-FB8A-E360-3617-3C996A3C3C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13859" y="2726096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2F2464DD-4DDA-3C7E-F6A0-8920946090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13859" y="3485014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411035E4-B325-5790-1AA2-EA5EDEE229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52152" y="3370756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09257382-E91F-4CAA-D9E7-0FABE2E916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2152" y="4105650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982D442A-3D73-E559-3E18-CB83D4C393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13859" y="4203384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2AF35C8A-7190-7A0B-EEC6-3E6BD133B3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13859" y="4937698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2175069-AF81-DE1F-A766-86E7C552AA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52152" y="4823440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31C57C22-4C67-D38E-BB8E-48373B4235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52152" y="5558335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9C5AE4DC-0BA3-4AF8-4739-297429A02BC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13859" y="5672012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34EFB3-BF4E-4122-0C00-4B8E7B815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3860" y="835926"/>
            <a:ext cx="7394687" cy="505820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defRPr sz="3908" b="0" i="0" cap="none" baseline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en-US" err="1"/>
              <a:t>Sommaire</a:t>
            </a:r>
            <a:endParaRPr lang="en-US"/>
          </a:p>
        </p:txBody>
      </p:sp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C117D587-5A51-D811-8A17-5168E6340C3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1688" y="826160"/>
            <a:ext cx="388665" cy="3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9352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8ABAB8B2-2CAE-3CE5-6C1B-39FCBA8E7F0D}"/>
              </a:ext>
            </a:extLst>
          </p:cNvPr>
          <p:cNvSpPr txBox="1"/>
          <p:nvPr/>
        </p:nvSpPr>
        <p:spPr>
          <a:xfrm>
            <a:off x="-2334127" y="-2985529"/>
            <a:ext cx="71094" cy="240515"/>
          </a:xfrm>
          <a:prstGeom prst="rect">
            <a:avLst/>
          </a:prstGeom>
          <a:noFill/>
        </p:spPr>
        <p:txBody>
          <a:bodyPr wrap="none" lIns="35171" tIns="0" rIns="35171" bIns="0" rtlCol="0">
            <a:spAutoFit/>
          </a:bodyPr>
          <a:lstStyle/>
          <a:p>
            <a:pPr algn="l"/>
            <a:endParaRPr lang="fr-FR" sz="1563" err="1">
              <a:solidFill>
                <a:schemeClr val="accent1"/>
              </a:solidFill>
            </a:endParaRP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75A2667-C65E-A5F9-AC8B-D6EEE0A2472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6901" y="426907"/>
            <a:ext cx="6775099" cy="6431095"/>
          </a:xfrm>
          <a:custGeom>
            <a:avLst/>
            <a:gdLst>
              <a:gd name="connsiteX0" fmla="*/ 6775098 w 6775098"/>
              <a:gd name="connsiteY0" fmla="*/ 0 h 6582939"/>
              <a:gd name="connsiteX1" fmla="*/ 6775098 w 6775098"/>
              <a:gd name="connsiteY1" fmla="*/ 3788337 h 6582939"/>
              <a:gd name="connsiteX2" fmla="*/ 6602066 w 6775098"/>
              <a:gd name="connsiteY2" fmla="*/ 3828273 h 6582939"/>
              <a:gd name="connsiteX3" fmla="*/ 3963067 w 6775098"/>
              <a:gd name="connsiteY3" fmla="*/ 6467271 h 6582939"/>
              <a:gd name="connsiteX4" fmla="*/ 3936371 w 6775098"/>
              <a:gd name="connsiteY4" fmla="*/ 6582939 h 6582939"/>
              <a:gd name="connsiteX5" fmla="*/ 0 w 6775098"/>
              <a:gd name="connsiteY5" fmla="*/ 6582939 h 6582939"/>
              <a:gd name="connsiteX6" fmla="*/ 33837 w 6775098"/>
              <a:gd name="connsiteY6" fmla="*/ 6298769 h 6582939"/>
              <a:gd name="connsiteX7" fmla="*/ 6581547 w 6775098"/>
              <a:gd name="connsiteY7" fmla="*/ 14718 h 658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5098" h="6582939">
                <a:moveTo>
                  <a:pt x="6775098" y="0"/>
                </a:moveTo>
                <a:lnTo>
                  <a:pt x="6775098" y="3788337"/>
                </a:lnTo>
                <a:lnTo>
                  <a:pt x="6602066" y="3828273"/>
                </a:lnTo>
                <a:cubicBezTo>
                  <a:pt x="5311325" y="4160366"/>
                  <a:pt x="4295160" y="5176530"/>
                  <a:pt x="3963067" y="6467271"/>
                </a:cubicBezTo>
                <a:lnTo>
                  <a:pt x="3936371" y="6582939"/>
                </a:lnTo>
                <a:lnTo>
                  <a:pt x="0" y="6582939"/>
                </a:lnTo>
                <a:lnTo>
                  <a:pt x="33837" y="6298769"/>
                </a:lnTo>
                <a:cubicBezTo>
                  <a:pt x="510466" y="2969216"/>
                  <a:pt x="3210501" y="357067"/>
                  <a:pt x="6581547" y="1471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tabLst>
                <a:tab pos="775395" algn="l"/>
              </a:tabLst>
              <a:defRPr/>
            </a:lvl1pPr>
          </a:lstStyle>
          <a:p>
            <a:r>
              <a:rPr lang="fr-FR"/>
              <a:t>Insérer votre image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8BEF643-E856-37AC-C620-76E30756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"/>
            <a:ext cx="629643" cy="615119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8D37A3-93F4-6ECD-DB39-C776F1F4B0F0}"/>
              </a:ext>
            </a:extLst>
          </p:cNvPr>
          <p:cNvSpPr txBox="1">
            <a:spLocks/>
          </p:cNvSpPr>
          <p:nvPr/>
        </p:nvSpPr>
        <p:spPr>
          <a:xfrm>
            <a:off x="33129" y="6528654"/>
            <a:ext cx="519035" cy="191879"/>
          </a:xfrm>
          <a:prstGeom prst="rect">
            <a:avLst/>
          </a:prstGeom>
        </p:spPr>
        <p:txBody>
          <a:bodyPr anchor="ctr"/>
          <a:lstStyle>
            <a:lvl1pPr defTabSz="995363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5363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5363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5363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5363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F7B1164-7A03-4DC0-91A0-622CABB9295D}" type="slidenum">
              <a:rPr lang="fr-FR" altLang="fr-FR" sz="977" b="0" i="0">
                <a:solidFill>
                  <a:schemeClr val="accent1"/>
                </a:solidFill>
                <a:latin typeface="Vinci Sans Expanded Extra Light" pitchFamily="2" charset="77"/>
              </a:rPr>
              <a:pPr algn="r" eaLnBrk="1" hangingPunct="1"/>
              <a:t>‹#›</a:t>
            </a:fld>
            <a:endParaRPr lang="fr-FR" altLang="fr-FR" sz="879" b="0" i="0">
              <a:solidFill>
                <a:schemeClr val="accent1"/>
              </a:solidFill>
              <a:latin typeface="Vinci Sans Expanded Extra Light" pitchFamily="2" charset="77"/>
            </a:endParaRPr>
          </a:p>
        </p:txBody>
      </p:sp>
      <p:sp>
        <p:nvSpPr>
          <p:cNvPr id="4" name="Titre 7">
            <a:extLst>
              <a:ext uri="{FF2B5EF4-FFF2-40B4-BE49-F238E27FC236}">
                <a16:creationId xmlns:a16="http://schemas.microsoft.com/office/drawing/2014/main" id="{A0430D5C-2A6E-0958-305B-8F5421FD8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D6B90835-265A-C76A-41DD-49ED5FEB4C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08" y="538441"/>
            <a:ext cx="10297144" cy="270611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9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31" indent="0">
              <a:buNone/>
              <a:defRPr>
                <a:solidFill>
                  <a:schemeClr val="bg1"/>
                </a:solidFill>
              </a:defRPr>
            </a:lvl2pPr>
            <a:lvl3pPr marL="698853" indent="0">
              <a:buNone/>
              <a:defRPr>
                <a:solidFill>
                  <a:schemeClr val="bg1"/>
                </a:solidFill>
              </a:defRPr>
            </a:lvl3pPr>
            <a:lvl4pPr marL="121782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18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F87B5271-D3C9-24AA-CFF9-091CDDDF926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10" y="1248243"/>
            <a:ext cx="4649495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24" indent="-260532">
              <a:buClr>
                <a:schemeClr val="tx2"/>
              </a:buClr>
              <a:buSzPct val="90000"/>
              <a:buFontTx/>
              <a:buBlip>
                <a:blip r:embed="rId4"/>
              </a:buBlip>
              <a:defRPr sz="1465" b="0" i="0">
                <a:latin typeface="Vinci Sans Light" panose="02000000000000000000" pitchFamily="2" charset="77"/>
              </a:defRPr>
            </a:lvl2pPr>
            <a:lvl3pPr marL="614113" indent="-176790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3807723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65780-26AB-8D49-D2F8-EE65C5B5F5F5}"/>
              </a:ext>
            </a:extLst>
          </p:cNvPr>
          <p:cNvSpPr/>
          <p:nvPr/>
        </p:nvSpPr>
        <p:spPr>
          <a:xfrm>
            <a:off x="1184976" y="873998"/>
            <a:ext cx="3462864" cy="46264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45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C9B8E94-8EEC-DB22-EBA6-D3FF902C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7392144" cy="6163413"/>
          </a:xfrm>
          <a:prstGeom prst="rect">
            <a:avLst/>
          </a:prstGeom>
        </p:spPr>
      </p:pic>
      <p:sp>
        <p:nvSpPr>
          <p:cNvPr id="37" name="Title 14">
            <a:extLst>
              <a:ext uri="{FF2B5EF4-FFF2-40B4-BE49-F238E27FC236}">
                <a16:creationId xmlns:a16="http://schemas.microsoft.com/office/drawing/2014/main" id="{2C7EED0E-5DCD-EBD2-2ED1-99BC17697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6673" y="2484280"/>
            <a:ext cx="5271440" cy="1364949"/>
          </a:xfrm>
          <a:prstGeom prst="rect">
            <a:avLst/>
          </a:prstGeom>
          <a:noFill/>
        </p:spPr>
        <p:txBody>
          <a:bodyPr lIns="0" anchor="t" anchorCtr="0"/>
          <a:lstStyle>
            <a:lvl1pPr algn="l">
              <a:lnSpc>
                <a:spcPts val="5112"/>
              </a:lnSpc>
              <a:defRPr lang="fr-FR" sz="4689" b="1" i="0" cap="none" baseline="0" dirty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pPr lvl="0">
              <a:lnSpc>
                <a:spcPts val="5211"/>
              </a:lnSpc>
            </a:pPr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F54454-93C4-B7AA-37C6-BB16F66D06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1058" y="4041958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345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31" indent="0">
              <a:buNone/>
              <a:defRPr>
                <a:solidFill>
                  <a:schemeClr val="bg1"/>
                </a:solidFill>
              </a:defRPr>
            </a:lvl2pPr>
            <a:lvl3pPr marL="698853" indent="0">
              <a:buNone/>
              <a:defRPr>
                <a:solidFill>
                  <a:schemeClr val="bg1"/>
                </a:solidFill>
              </a:defRPr>
            </a:lvl3pPr>
            <a:lvl4pPr marL="121782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18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006FB81F-D17E-710E-BB0D-0729C44EE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7721" y="5974098"/>
            <a:ext cx="1433576" cy="364892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B9C63CF-4ACE-91D3-4A5F-7B8A7F9B4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70" y="335637"/>
            <a:ext cx="1517985" cy="10920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FE3A97-2DFE-D3F3-7258-A4E842C6D131}"/>
              </a:ext>
            </a:extLst>
          </p:cNvPr>
          <p:cNvSpPr txBox="1"/>
          <p:nvPr/>
        </p:nvSpPr>
        <p:spPr>
          <a:xfrm>
            <a:off x="10157791" y="3068319"/>
            <a:ext cx="71094" cy="240515"/>
          </a:xfrm>
          <a:prstGeom prst="rect">
            <a:avLst/>
          </a:prstGeom>
          <a:noFill/>
        </p:spPr>
        <p:txBody>
          <a:bodyPr wrap="none" lIns="35171" tIns="0" rIns="35171" bIns="0" rtlCol="0">
            <a:spAutoFit/>
          </a:bodyPr>
          <a:lstStyle/>
          <a:p>
            <a:pPr algn="l"/>
            <a:endParaRPr lang="fr-FR" sz="1563" err="1">
              <a:solidFill>
                <a:schemeClr val="accent1"/>
              </a:solidFill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138AFE7E-88B9-48E1-E2B4-AFFFA3423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0435" y="4505226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9" b="0" i="0">
                <a:solidFill>
                  <a:schemeClr val="accent2"/>
                </a:solidFill>
                <a:latin typeface="Vinci Sans Light" panose="02000000000000000000" pitchFamily="2" charset="77"/>
              </a:defRPr>
            </a:lvl1pPr>
            <a:lvl2pPr marL="355631" indent="0">
              <a:buNone/>
              <a:defRPr>
                <a:solidFill>
                  <a:schemeClr val="bg1"/>
                </a:solidFill>
              </a:defRPr>
            </a:lvl2pPr>
            <a:lvl3pPr marL="698853" indent="0">
              <a:buNone/>
              <a:defRPr>
                <a:solidFill>
                  <a:schemeClr val="bg1"/>
                </a:solidFill>
              </a:defRPr>
            </a:lvl3pPr>
            <a:lvl4pPr marL="121782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18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0002465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19B5025-E9E9-86DD-69C2-079A05DA7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38" b="13470"/>
          <a:stretch/>
        </p:blipFill>
        <p:spPr>
          <a:xfrm>
            <a:off x="2062164" y="-15509"/>
            <a:ext cx="10129837" cy="6873509"/>
          </a:xfrm>
          <a:prstGeom prst="rect">
            <a:avLst/>
          </a:prstGeom>
        </p:spPr>
      </p:pic>
      <p:sp>
        <p:nvSpPr>
          <p:cNvPr id="15" name="Graphique 10">
            <a:extLst>
              <a:ext uri="{FF2B5EF4-FFF2-40B4-BE49-F238E27FC236}">
                <a16:creationId xmlns:a16="http://schemas.microsoft.com/office/drawing/2014/main" id="{AEF29BB9-434D-4E03-1C3B-F62BC65629CD}"/>
              </a:ext>
            </a:extLst>
          </p:cNvPr>
          <p:cNvSpPr/>
          <p:nvPr/>
        </p:nvSpPr>
        <p:spPr>
          <a:xfrm>
            <a:off x="0" y="-15509"/>
            <a:ext cx="4738776" cy="6865332"/>
          </a:xfrm>
          <a:custGeom>
            <a:avLst/>
            <a:gdLst>
              <a:gd name="connsiteX0" fmla="*/ 4738777 w 4738776"/>
              <a:gd name="connsiteY0" fmla="*/ 226 h 7026908"/>
              <a:gd name="connsiteX1" fmla="*/ 0 w 4738776"/>
              <a:gd name="connsiteY1" fmla="*/ 226 h 7026908"/>
              <a:gd name="connsiteX2" fmla="*/ 0 w 4738776"/>
              <a:gd name="connsiteY2" fmla="*/ 7026909 h 7026908"/>
              <a:gd name="connsiteX3" fmla="*/ 2444444 w 4738776"/>
              <a:gd name="connsiteY3" fmla="*/ 7026909 h 7026908"/>
              <a:gd name="connsiteX4" fmla="*/ 2187788 w 4738776"/>
              <a:gd name="connsiteY4" fmla="*/ 5200962 h 7026908"/>
              <a:gd name="connsiteX5" fmla="*/ 4738777 w 4738776"/>
              <a:gd name="connsiteY5" fmla="*/ 0 h 702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8776" h="7026908">
                <a:moveTo>
                  <a:pt x="4738777" y="226"/>
                </a:moveTo>
                <a:lnTo>
                  <a:pt x="0" y="226"/>
                </a:lnTo>
                <a:lnTo>
                  <a:pt x="0" y="7026909"/>
                </a:lnTo>
                <a:lnTo>
                  <a:pt x="2444444" y="7026909"/>
                </a:lnTo>
                <a:cubicBezTo>
                  <a:pt x="2277403" y="6447365"/>
                  <a:pt x="2187788" y="5834570"/>
                  <a:pt x="2187788" y="5200962"/>
                </a:cubicBezTo>
                <a:cubicBezTo>
                  <a:pt x="2187788" y="3084113"/>
                  <a:pt x="3187326" y="1201388"/>
                  <a:pt x="4738777" y="0"/>
                </a:cubicBezTo>
                <a:close/>
              </a:path>
            </a:pathLst>
          </a:custGeom>
          <a:solidFill>
            <a:srgbClr val="0F4586"/>
          </a:solidFill>
          <a:ln w="22542" cap="flat">
            <a:noFill/>
            <a:prstDash val="solid"/>
            <a:miter/>
          </a:ln>
        </p:spPr>
        <p:txBody>
          <a:bodyPr rtlCol="0" anchor="ctr"/>
          <a:lstStyle/>
          <a:p>
            <a:endParaRPr lang="fr-FR" sz="1759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1FC41FE4-28B2-18D9-AB3E-4AF50C77D9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9013" y="5961493"/>
            <a:ext cx="1403611" cy="357264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2353EFA0-5EB3-524F-A553-B18CAD5BFF0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259" y="327459"/>
            <a:ext cx="1521347" cy="1094528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EA814CB0-A66E-6A26-26ED-23DC3A44FE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74043" y="5111926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345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31" indent="0">
              <a:buNone/>
              <a:defRPr>
                <a:solidFill>
                  <a:schemeClr val="bg1"/>
                </a:solidFill>
              </a:defRPr>
            </a:lvl2pPr>
            <a:lvl3pPr marL="698853" indent="0">
              <a:buNone/>
              <a:defRPr>
                <a:solidFill>
                  <a:schemeClr val="bg1"/>
                </a:solidFill>
              </a:defRPr>
            </a:lvl3pPr>
            <a:lvl4pPr marL="121782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18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00FC38F1-CEBC-EDC6-3A0C-0F81EE145DEB}"/>
              </a:ext>
            </a:extLst>
          </p:cNvPr>
          <p:cNvSpPr txBox="1">
            <a:spLocks/>
          </p:cNvSpPr>
          <p:nvPr/>
        </p:nvSpPr>
        <p:spPr>
          <a:xfrm>
            <a:off x="3474043" y="5575155"/>
            <a:ext cx="5243916" cy="268303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kumimoji="0" lang="en-US" sz="1200" b="0" i="0" u="none" strike="noStrike" kern="1200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6F44F5-CF60-4B5F-9088-DB9D5BD65A1E}" type="datetimeFigureOut">
              <a:rPr lang="fr-FR" sz="1563" b="0" i="0" smtClean="0">
                <a:solidFill>
                  <a:schemeClr val="bg1"/>
                </a:solidFill>
                <a:latin typeface="Vinci Sans Light" panose="02000000000000000000" pitchFamily="2" charset="77"/>
              </a:rPr>
              <a:pPr/>
              <a:t>03/02/2025</a:t>
            </a:fld>
            <a:endParaRPr lang="fr-FR" sz="1563" b="0" i="0">
              <a:solidFill>
                <a:schemeClr val="bg1"/>
              </a:solidFill>
              <a:latin typeface="Vinci Sans Light" panose="02000000000000000000" pitchFamily="2" charset="77"/>
            </a:endParaRPr>
          </a:p>
        </p:txBody>
      </p:sp>
      <p:sp>
        <p:nvSpPr>
          <p:cNvPr id="13" name="Title 14">
            <a:extLst>
              <a:ext uri="{FF2B5EF4-FFF2-40B4-BE49-F238E27FC236}">
                <a16:creationId xmlns:a16="http://schemas.microsoft.com/office/drawing/2014/main" id="{106FE6BE-148A-7646-D908-0D4A7910E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4041" y="3535792"/>
            <a:ext cx="5271440" cy="1364949"/>
          </a:xfrm>
          <a:prstGeom prst="rect">
            <a:avLst/>
          </a:prstGeom>
          <a:noFill/>
        </p:spPr>
        <p:txBody>
          <a:bodyPr lIns="0" anchor="t" anchorCtr="0"/>
          <a:lstStyle>
            <a:lvl1pPr algn="l">
              <a:lnSpc>
                <a:spcPts val="5112"/>
              </a:lnSpc>
              <a:defRPr lang="fr-FR" sz="5275" b="1" i="0" cap="none" baseline="0" dirty="0">
                <a:solidFill>
                  <a:schemeClr val="bg1"/>
                </a:solidFill>
                <a:latin typeface="Vinci Sans" panose="02000000000000000000" pitchFamily="2" charset="77"/>
              </a:defRPr>
            </a:lvl1pPr>
          </a:lstStyle>
          <a:p>
            <a:pPr lvl="0">
              <a:lnSpc>
                <a:spcPts val="5211"/>
              </a:lnSpc>
            </a:pPr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28578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94AB4B7-6E5D-956A-70FA-230409247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62" t="1836" r="20173"/>
          <a:stretch/>
        </p:blipFill>
        <p:spPr>
          <a:xfrm>
            <a:off x="-10820" y="2"/>
            <a:ext cx="4124679" cy="6871684"/>
          </a:xfrm>
          <a:prstGeom prst="rect">
            <a:avLst/>
          </a:prstGeom>
        </p:spPr>
      </p:pic>
      <p:sp>
        <p:nvSpPr>
          <p:cNvPr id="51" name="Espace réservé du texte 9">
            <a:extLst>
              <a:ext uri="{FF2B5EF4-FFF2-40B4-BE49-F238E27FC236}">
                <a16:creationId xmlns:a16="http://schemas.microsoft.com/office/drawing/2014/main" id="{C43AA4AA-D872-15B6-18A8-0262CAC835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3859" y="1529630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2" name="Espace réservé du texte 9">
            <a:extLst>
              <a:ext uri="{FF2B5EF4-FFF2-40B4-BE49-F238E27FC236}">
                <a16:creationId xmlns:a16="http://schemas.microsoft.com/office/drawing/2014/main" id="{F6B95D7C-7399-2B80-3E70-273ED3EF82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2153" y="1415373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53" name="Espace réservé du texte 9">
            <a:extLst>
              <a:ext uri="{FF2B5EF4-FFF2-40B4-BE49-F238E27FC236}">
                <a16:creationId xmlns:a16="http://schemas.microsoft.com/office/drawing/2014/main" id="{5CB4A43F-3938-CD69-A262-BA3F53AB81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2153" y="2150267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3EEF70DE-FB8A-E360-3617-3C996A3C3C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13859" y="2233667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2F2464DD-4DDA-3C7E-F6A0-8920946090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13859" y="2992585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411035E4-B325-5790-1AA2-EA5EDEE229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52153" y="2878327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09257382-E91F-4CAA-D9E7-0FABE2E916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2153" y="3613221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982D442A-3D73-E559-3E18-CB83D4C393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13859" y="3710955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2AF35C8A-7190-7A0B-EEC6-3E6BD133B3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13859" y="4445270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2175069-AF81-DE1F-A766-86E7C552AA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52153" y="4331011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31C57C22-4C67-D38E-BB8E-48373B4235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52153" y="5065905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9C5AE4DC-0BA3-4AF8-4739-297429A02BC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13859" y="5179583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34EFB3-BF4E-4122-0C00-4B8E7B815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92465" y="2937659"/>
            <a:ext cx="3841757" cy="642091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ctr">
              <a:defRPr sz="3908" b="0" i="0" cap="none" baseline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en-US" err="1"/>
              <a:t>Sommaire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1474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94AB4B7-6E5D-956A-70FA-230409247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62" t="1836" r="20173"/>
          <a:stretch/>
        </p:blipFill>
        <p:spPr>
          <a:xfrm>
            <a:off x="-10820" y="2"/>
            <a:ext cx="4124679" cy="6871684"/>
          </a:xfrm>
          <a:prstGeom prst="rect">
            <a:avLst/>
          </a:prstGeom>
        </p:spPr>
      </p:pic>
      <p:sp>
        <p:nvSpPr>
          <p:cNvPr id="51" name="Espace réservé du texte 9">
            <a:extLst>
              <a:ext uri="{FF2B5EF4-FFF2-40B4-BE49-F238E27FC236}">
                <a16:creationId xmlns:a16="http://schemas.microsoft.com/office/drawing/2014/main" id="{C43AA4AA-D872-15B6-18A8-0262CAC835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3859" y="2022059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2" name="Espace réservé du texte 9">
            <a:extLst>
              <a:ext uri="{FF2B5EF4-FFF2-40B4-BE49-F238E27FC236}">
                <a16:creationId xmlns:a16="http://schemas.microsoft.com/office/drawing/2014/main" id="{F6B95D7C-7399-2B80-3E70-273ED3EF82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2153" y="1907801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53" name="Espace réservé du texte 9">
            <a:extLst>
              <a:ext uri="{FF2B5EF4-FFF2-40B4-BE49-F238E27FC236}">
                <a16:creationId xmlns:a16="http://schemas.microsoft.com/office/drawing/2014/main" id="{5CB4A43F-3938-CD69-A262-BA3F53AB81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2153" y="2642696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3EEF70DE-FB8A-E360-3617-3C996A3C3C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13859" y="2726097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2F2464DD-4DDA-3C7E-F6A0-8920946090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13859" y="3485014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411035E4-B325-5790-1AA2-EA5EDEE229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52153" y="3370756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09257382-E91F-4CAA-D9E7-0FABE2E916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2153" y="4105649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982D442A-3D73-E559-3E18-CB83D4C393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13859" y="4203385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2AF35C8A-7190-7A0B-EEC6-3E6BD133B3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13859" y="4937698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2175069-AF81-DE1F-A766-86E7C552AA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52153" y="4823440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31C57C22-4C67-D38E-BB8E-48373B4235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52153" y="5558335"/>
            <a:ext cx="359073" cy="562267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9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9C5AE4DC-0BA3-4AF8-4739-297429A02BC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13859" y="5672013"/>
            <a:ext cx="7216588" cy="278127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5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34EFB3-BF4E-4122-0C00-4B8E7B815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3862" y="835927"/>
            <a:ext cx="7394687" cy="505820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defRPr sz="3908" b="0" i="0" cap="none" baseline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en-US" err="1"/>
              <a:t>Sommaire</a:t>
            </a:r>
            <a:endParaRPr lang="en-US"/>
          </a:p>
        </p:txBody>
      </p:sp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C117D587-5A51-D811-8A17-5168E6340C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1689" y="826160"/>
            <a:ext cx="388665" cy="3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205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A6B7088-495A-53C9-09B1-607EA376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55622" y="-377"/>
            <a:ext cx="5287527" cy="6858376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7484" y="2871852"/>
            <a:ext cx="5777021" cy="582177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lnSpc>
                <a:spcPts val="3927"/>
              </a:lnSpc>
              <a:defRPr sz="3517" b="1" i="0" cap="none" baseline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7483" y="3517900"/>
            <a:ext cx="5777021" cy="300679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955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39" indent="0">
              <a:buNone/>
              <a:defRPr>
                <a:solidFill>
                  <a:schemeClr val="bg1"/>
                </a:solidFill>
              </a:defRPr>
            </a:lvl2pPr>
            <a:lvl3pPr marL="698872" indent="0">
              <a:buNone/>
              <a:defRPr>
                <a:solidFill>
                  <a:schemeClr val="bg1"/>
                </a:solidFill>
              </a:defRPr>
            </a:lvl3pPr>
            <a:lvl4pPr marL="121785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Nom </a:t>
            </a:r>
            <a:r>
              <a:rPr lang="en-US" err="1"/>
              <a:t>Prénom</a:t>
            </a:r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F19C9C4-F8D6-EA07-EEE0-5A5B52F4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0250" y="-377"/>
            <a:ext cx="5287527" cy="685837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F40C3CA-4CCB-B101-22DB-03C8B51E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44145" y="-377"/>
            <a:ext cx="5287527" cy="6858376"/>
          </a:xfrm>
          <a:prstGeom prst="rect">
            <a:avLst/>
          </a:prstGeom>
        </p:spPr>
      </p:pic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1BD95141-522B-6E9E-05E3-7F7EA68679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229" y="2866226"/>
            <a:ext cx="388665" cy="371951"/>
          </a:xfrm>
          <a:prstGeom prst="rect">
            <a:avLst/>
          </a:prstGeom>
        </p:spPr>
      </p:pic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D4A8345E-515C-0637-CBD2-E91EBBEE6F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76155" y="1613925"/>
            <a:ext cx="3355600" cy="3278199"/>
          </a:xfrm>
          <a:custGeom>
            <a:avLst/>
            <a:gdLst>
              <a:gd name="connsiteX0" fmla="*/ 1677800 w 3355600"/>
              <a:gd name="connsiteY0" fmla="*/ 0 h 3355600"/>
              <a:gd name="connsiteX1" fmla="*/ 3355600 w 3355600"/>
              <a:gd name="connsiteY1" fmla="*/ 1677800 h 3355600"/>
              <a:gd name="connsiteX2" fmla="*/ 1677800 w 3355600"/>
              <a:gd name="connsiteY2" fmla="*/ 3355600 h 3355600"/>
              <a:gd name="connsiteX3" fmla="*/ 0 w 3355600"/>
              <a:gd name="connsiteY3" fmla="*/ 1677800 h 3355600"/>
              <a:gd name="connsiteX4" fmla="*/ 1677800 w 3355600"/>
              <a:gd name="connsiteY4" fmla="*/ 0 h 3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5600" h="3355600">
                <a:moveTo>
                  <a:pt x="1677800" y="0"/>
                </a:moveTo>
                <a:cubicBezTo>
                  <a:pt x="2604423" y="0"/>
                  <a:pt x="3355600" y="751177"/>
                  <a:pt x="3355600" y="1677800"/>
                </a:cubicBezTo>
                <a:cubicBezTo>
                  <a:pt x="3355600" y="2604423"/>
                  <a:pt x="2604423" y="3355600"/>
                  <a:pt x="1677800" y="3355600"/>
                </a:cubicBezTo>
                <a:cubicBezTo>
                  <a:pt x="751177" y="3355600"/>
                  <a:pt x="0" y="2604423"/>
                  <a:pt x="0" y="1677800"/>
                </a:cubicBezTo>
                <a:cubicBezTo>
                  <a:pt x="0" y="751177"/>
                  <a:pt x="751177" y="0"/>
                  <a:pt x="1677800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 w="82550"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779422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EAFF6-97BB-42B7-A8C1-46B65DEB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54" y="204417"/>
            <a:ext cx="8075897" cy="6858000"/>
          </a:xfrm>
          <a:prstGeom prst="rect">
            <a:avLst/>
          </a:prstGeom>
        </p:spPr>
      </p:pic>
      <p:sp>
        <p:nvSpPr>
          <p:cNvPr id="214" name="Image"/>
          <p:cNvSpPr>
            <a:spLocks noGrp="1"/>
          </p:cNvSpPr>
          <p:nvPr>
            <p:ph type="pic" sz="quarter" idx="23"/>
          </p:nvPr>
        </p:nvSpPr>
        <p:spPr>
          <a:xfrm>
            <a:off x="5969601" y="900040"/>
            <a:ext cx="2776515" cy="4852832"/>
          </a:xfrm>
          <a:prstGeom prst="rect">
            <a:avLst/>
          </a:prstGeom>
          <a:solidFill>
            <a:srgbClr val="EFF4F9"/>
          </a:solidFill>
        </p:spPr>
        <p:txBody>
          <a:bodyPr lIns="91439" tIns="45719" rIns="91439" bIns="45719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E7D5F2E-AED0-4803-8BB8-05C99793E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02" y="2064500"/>
            <a:ext cx="4090649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4AB15D1B-E066-4EE5-8439-CE2DFB4CB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9602" y="2879184"/>
            <a:ext cx="4090649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67"/>
              </a:lnSpc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5533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3D15F1-C7E8-C974-DBB8-4F59FB69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-1"/>
            <a:ext cx="5287239" cy="6858001"/>
          </a:xfrm>
          <a:prstGeom prst="rect">
            <a:avLst/>
          </a:prstGeom>
        </p:spPr>
      </p:pic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1BD95141-522B-6E9E-05E3-7F7EA68679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09" y="2866226"/>
            <a:ext cx="396521" cy="371951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957" y="2852029"/>
            <a:ext cx="7713155" cy="634796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lnSpc>
                <a:spcPts val="3927"/>
              </a:lnSpc>
              <a:defRPr sz="4885" b="1" i="0" cap="none" baseline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1298" y="2397054"/>
            <a:ext cx="1536367" cy="1533751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9377" b="0" i="0">
                <a:solidFill>
                  <a:schemeClr val="accent3"/>
                </a:solidFill>
                <a:latin typeface="Vinci Sans Medium" panose="020B0501040101020203" pitchFamily="34" charset="77"/>
              </a:defRPr>
            </a:lvl1pPr>
            <a:lvl2pPr marL="355639" indent="0">
              <a:buNone/>
              <a:defRPr>
                <a:solidFill>
                  <a:schemeClr val="bg1"/>
                </a:solidFill>
              </a:defRPr>
            </a:lvl2pPr>
            <a:lvl3pPr marL="698872" indent="0">
              <a:buNone/>
              <a:defRPr>
                <a:solidFill>
                  <a:schemeClr val="bg1"/>
                </a:solidFill>
              </a:defRPr>
            </a:lvl3pPr>
            <a:lvl4pPr marL="121785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033ACF5-A252-88F3-3C3E-2C4053DB10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3753" y="3418522"/>
            <a:ext cx="7713155" cy="30067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buNone/>
              <a:defRPr sz="3028" b="0" i="0">
                <a:solidFill>
                  <a:schemeClr val="accent1"/>
                </a:solidFill>
                <a:latin typeface="Vinci Sans Medium" panose="020B0501040101020203" pitchFamily="34" charset="77"/>
              </a:defRPr>
            </a:lvl1pPr>
            <a:lvl2pPr marL="355639" indent="0">
              <a:buNone/>
              <a:defRPr>
                <a:solidFill>
                  <a:schemeClr val="bg1"/>
                </a:solidFill>
              </a:defRPr>
            </a:lvl2pPr>
            <a:lvl3pPr marL="698872" indent="0">
              <a:buNone/>
              <a:defRPr>
                <a:solidFill>
                  <a:schemeClr val="bg1"/>
                </a:solidFill>
              </a:defRPr>
            </a:lvl3pPr>
            <a:lvl4pPr marL="121785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r>
              <a:rPr lang="en-US"/>
              <a:t> du </a:t>
            </a:r>
            <a:r>
              <a:rPr lang="en-US" err="1"/>
              <a:t>chapitre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2906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que for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3D15F1-C7E8-C974-DBB8-4F59FB69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-1"/>
            <a:ext cx="528723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288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4980FB20-A2D9-A7BA-02F4-D26690F9D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14" r="28874" b="379"/>
          <a:stretch/>
        </p:blipFill>
        <p:spPr>
          <a:xfrm>
            <a:off x="2" y="-18278"/>
            <a:ext cx="12191999" cy="6876279"/>
          </a:xfrm>
          <a:prstGeom prst="rect">
            <a:avLst/>
          </a:prstGeom>
        </p:spPr>
      </p:pic>
      <p:pic>
        <p:nvPicPr>
          <p:cNvPr id="9" name="Image 8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7832DC27-E060-3266-9762-C7408E42F1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1825" y="2302895"/>
            <a:ext cx="457651" cy="437971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9EE3ACD-C5BB-AC0D-F9E8-0B0C79CBFF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7888" y="2278947"/>
            <a:ext cx="6509589" cy="437971"/>
          </a:xfrm>
          <a:prstGeom prst="rect">
            <a:avLst/>
          </a:prstGeom>
        </p:spPr>
        <p:txBody>
          <a:bodyPr lIns="0"/>
          <a:lstStyle>
            <a:lvl1pPr>
              <a:lnSpc>
                <a:spcPts val="3419"/>
              </a:lnSpc>
              <a:defRPr sz="3517" b="1" i="0">
                <a:solidFill>
                  <a:schemeClr val="bg1"/>
                </a:solidFill>
                <a:latin typeface="Vinci Sans" panose="020B0501040101020203" pitchFamily="34" charset="77"/>
              </a:defRPr>
            </a:lvl1pPr>
          </a:lstStyle>
          <a:p>
            <a:pPr lvl="0"/>
            <a:r>
              <a:rPr lang="fr-FR"/>
              <a:t>Cliquez ici pour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7CAD461A-1CC7-412B-5CF2-0F9A5A97EB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3834" y="3439581"/>
            <a:ext cx="7013643" cy="169535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9"/>
              </a:lnSpc>
              <a:defRPr b="0" i="0">
                <a:solidFill>
                  <a:schemeClr val="bg1"/>
                </a:solidFill>
                <a:latin typeface="Vinci Sans Medium" panose="020B0501040101020203" pitchFamily="34" charset="77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8B27602A-9896-0AC6-940F-D3BC855287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3835" y="2725529"/>
            <a:ext cx="6984279" cy="437971"/>
          </a:xfrm>
          <a:prstGeom prst="rect">
            <a:avLst/>
          </a:prstGeom>
        </p:spPr>
        <p:txBody>
          <a:bodyPr lIns="0"/>
          <a:lstStyle>
            <a:lvl1pPr>
              <a:lnSpc>
                <a:spcPts val="3419"/>
              </a:lnSpc>
              <a:defRPr sz="3517" b="1" i="0">
                <a:solidFill>
                  <a:schemeClr val="bg1"/>
                </a:solidFill>
                <a:latin typeface="Vinci Sans" panose="020B0501040101020203" pitchFamily="34" charset="77"/>
              </a:defRPr>
            </a:lvl1pPr>
          </a:lstStyle>
          <a:p>
            <a:pPr lvl="0"/>
            <a:r>
              <a:rPr lang="fr-FR"/>
              <a:t>intégrer votre texte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43A44A48-4C25-9574-9AAF-2DEE464449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0000" y="6524268"/>
            <a:ext cx="445771" cy="2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4595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que for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ercle, capture d’écran, Graphique&#10;&#10;Description générée automatiquement">
            <a:extLst>
              <a:ext uri="{FF2B5EF4-FFF2-40B4-BE49-F238E27FC236}">
                <a16:creationId xmlns:a16="http://schemas.microsoft.com/office/drawing/2014/main" id="{79D0B1FC-CC25-7822-4C7D-B1774A8CF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"/>
            <a:ext cx="11554597" cy="64436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529AF6-3C98-AD87-9617-20501C3C541E}"/>
              </a:ext>
            </a:extLst>
          </p:cNvPr>
          <p:cNvSpPr/>
          <p:nvPr/>
        </p:nvSpPr>
        <p:spPr>
          <a:xfrm>
            <a:off x="0" y="2"/>
            <a:ext cx="12192000" cy="6443657"/>
          </a:xfrm>
          <a:prstGeom prst="rect">
            <a:avLst/>
          </a:prstGeom>
          <a:solidFill>
            <a:schemeClr val="accent1">
              <a:alpha val="911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9"/>
          </a:p>
        </p:txBody>
      </p:sp>
      <p:pic>
        <p:nvPicPr>
          <p:cNvPr id="10" name="Image 9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0D3EF8FC-48DB-B0E4-E604-02485A68B3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6059" cy="40407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A0A2B6-6EFF-4231-77B4-B255608070DC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9774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sque for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A072ED39-0B6C-513B-1B00-69F686A5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35"/>
            <a:ext cx="7032104" cy="686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7135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que for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ercle, capture d’écran, Graphique&#10;&#10;Description générée automatiquement">
            <a:extLst>
              <a:ext uri="{FF2B5EF4-FFF2-40B4-BE49-F238E27FC236}">
                <a16:creationId xmlns:a16="http://schemas.microsoft.com/office/drawing/2014/main" id="{D0D6509E-8F73-127D-F55D-9B1371BA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297588" cy="6858000"/>
          </a:xfrm>
          <a:prstGeom prst="rect">
            <a:avLst/>
          </a:prstGeom>
        </p:spPr>
      </p:pic>
      <p:pic>
        <p:nvPicPr>
          <p:cNvPr id="4" name="Image 3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538E602E-3CBE-0B6B-CFDA-F1F3DCC16E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1145" y="6507191"/>
            <a:ext cx="519035" cy="2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4154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D096F1C9-5941-65AB-8DBB-968A8878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7009" y="2882998"/>
            <a:ext cx="1517985" cy="1092007"/>
          </a:xfrm>
          <a:prstGeom prst="rect">
            <a:avLst/>
          </a:pr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DF048870-046F-CC68-A92D-624D700781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7721" y="5974098"/>
            <a:ext cx="1433576" cy="3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9083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66CDB03F-AC0E-DC59-E585-B00A88B0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4152" y="0"/>
            <a:ext cx="4727848" cy="68580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A2EA5BE9-8DB4-AE5E-2EEE-8861E9B03970}"/>
              </a:ext>
            </a:extLst>
          </p:cNvPr>
          <p:cNvSpPr txBox="1">
            <a:spLocks/>
          </p:cNvSpPr>
          <p:nvPr/>
        </p:nvSpPr>
        <p:spPr>
          <a:xfrm>
            <a:off x="3935760" y="3147614"/>
            <a:ext cx="2952328" cy="821967"/>
          </a:xfrm>
          <a:prstGeom prst="rect">
            <a:avLst/>
          </a:prstGeom>
        </p:spPr>
        <p:txBody>
          <a:bodyPr/>
          <a:lstStyle>
            <a:lvl1pPr marL="0" algn="l" defTabSz="93598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89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034" b="1">
                <a:solidFill>
                  <a:schemeClr val="accent1"/>
                </a:solidFill>
                <a:latin typeface="Vinci Sans" panose="02000000000000000000" pitchFamily="2" charset="77"/>
              </a:rPr>
              <a:t>Merci</a:t>
            </a:r>
          </a:p>
        </p:txBody>
      </p:sp>
      <p:pic>
        <p:nvPicPr>
          <p:cNvPr id="2" name="Image 1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22A189BB-14C6-5AB7-7C19-4FB65BED6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898" y="5852458"/>
            <a:ext cx="1617743" cy="620015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E025E3C-3509-E45C-FA2E-CDA5CB6FD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70" y="335637"/>
            <a:ext cx="1517985" cy="10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5202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883410DC-6F55-8D85-C006-44B76A65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6788"/>
            <a:ext cx="12192000" cy="65630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772B14-6055-C79F-E4C1-6F100425C096}"/>
              </a:ext>
            </a:extLst>
          </p:cNvPr>
          <p:cNvSpPr txBox="1">
            <a:spLocks/>
          </p:cNvSpPr>
          <p:nvPr/>
        </p:nvSpPr>
        <p:spPr>
          <a:xfrm>
            <a:off x="4007768" y="2444143"/>
            <a:ext cx="2952328" cy="821967"/>
          </a:xfrm>
          <a:prstGeom prst="rect">
            <a:avLst/>
          </a:prstGeom>
        </p:spPr>
        <p:txBody>
          <a:bodyPr/>
          <a:lstStyle>
            <a:lvl1pPr marL="0" algn="l" defTabSz="93598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89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034" b="1">
                <a:solidFill>
                  <a:schemeClr val="accent1"/>
                </a:solidFill>
                <a:latin typeface="Vinci Sans" panose="02000000000000000000" pitchFamily="2" charset="77"/>
              </a:rPr>
              <a:t>Merci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11F2F1D-728C-4FDD-01D2-5337B99AA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370" y="335637"/>
            <a:ext cx="1517985" cy="1092007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6A83E4FB-2959-7C75-9706-E31B0FB14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898" y="5852458"/>
            <a:ext cx="1617743" cy="6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1267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1745" y="3011898"/>
            <a:ext cx="7776369" cy="69531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85" b="1" i="0" cap="none" baseline="0">
                <a:solidFill>
                  <a:schemeClr val="accent1"/>
                </a:solidFill>
                <a:latin typeface="Vinci Sans" panose="020B0501040101020203" pitchFamily="34" charset="77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du </a:t>
            </a:r>
            <a:r>
              <a:rPr lang="en-US" err="1"/>
              <a:t>chapitre</a:t>
            </a:r>
            <a:endParaRPr lang="en-US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1743" y="3780735"/>
            <a:ext cx="7560344" cy="300679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buNone/>
              <a:defRPr sz="3028" b="0" i="0">
                <a:solidFill>
                  <a:schemeClr val="accent1"/>
                </a:solidFill>
                <a:latin typeface="Vinci Sans Medium" panose="020B0501040101020203" pitchFamily="34" charset="77"/>
              </a:defRPr>
            </a:lvl1pPr>
            <a:lvl2pPr marL="355639" indent="0">
              <a:buNone/>
              <a:defRPr>
                <a:solidFill>
                  <a:schemeClr val="bg1"/>
                </a:solidFill>
              </a:defRPr>
            </a:lvl2pPr>
            <a:lvl3pPr marL="698872" indent="0">
              <a:buNone/>
              <a:defRPr>
                <a:solidFill>
                  <a:schemeClr val="bg1"/>
                </a:solidFill>
              </a:defRPr>
            </a:lvl3pPr>
            <a:lvl4pPr marL="121785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r>
              <a:rPr lang="en-US"/>
              <a:t> du </a:t>
            </a:r>
            <a:r>
              <a:rPr lang="en-US" err="1"/>
              <a:t>chapitre</a:t>
            </a:r>
            <a:endParaRPr lang="en-US"/>
          </a:p>
        </p:txBody>
      </p:sp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1BD95141-522B-6E9E-05E3-7F7EA68679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496" y="3147612"/>
            <a:ext cx="432048" cy="413469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CD77C472-4949-8561-3883-ACB47E4A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0051" y="3724380"/>
            <a:ext cx="3301951" cy="3133621"/>
          </a:xfrm>
          <a:prstGeom prst="rect">
            <a:avLst/>
          </a:pr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A9FF829C-8F4E-9DE9-5036-40059D8641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8989" y="2615454"/>
            <a:ext cx="1505929" cy="1533751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9377" b="0" i="0">
                <a:solidFill>
                  <a:schemeClr val="accent1"/>
                </a:solidFill>
                <a:latin typeface="Vinci Sans Medium" panose="020B0501040101020203" pitchFamily="34" charset="77"/>
              </a:defRPr>
            </a:lvl1pPr>
            <a:lvl2pPr marL="355639" indent="0">
              <a:buNone/>
              <a:defRPr>
                <a:solidFill>
                  <a:schemeClr val="bg1"/>
                </a:solidFill>
              </a:defRPr>
            </a:lvl2pPr>
            <a:lvl3pPr marL="698872" indent="0">
              <a:buNone/>
              <a:defRPr>
                <a:solidFill>
                  <a:schemeClr val="bg1"/>
                </a:solidFill>
              </a:defRPr>
            </a:lvl3pPr>
            <a:lvl4pPr marL="121785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5285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Ord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8DA13-791A-43FD-A6B9-C4A6D6F5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51" b="8351"/>
          <a:stretch/>
        </p:blipFill>
        <p:spPr>
          <a:xfrm>
            <a:off x="3511552" y="462389"/>
            <a:ext cx="8337283" cy="5597328"/>
          </a:xfrm>
          <a:prstGeom prst="rect">
            <a:avLst/>
          </a:prstGeom>
        </p:spPr>
      </p:pic>
      <p:sp>
        <p:nvSpPr>
          <p:cNvPr id="214" name="Image"/>
          <p:cNvSpPr>
            <a:spLocks noGrp="1"/>
          </p:cNvSpPr>
          <p:nvPr>
            <p:ph type="pic" sz="quarter" idx="23"/>
          </p:nvPr>
        </p:nvSpPr>
        <p:spPr>
          <a:xfrm>
            <a:off x="4487460" y="1057895"/>
            <a:ext cx="6542667" cy="4161804"/>
          </a:xfrm>
          <a:prstGeom prst="roundRect">
            <a:avLst>
              <a:gd name="adj" fmla="val 1670"/>
            </a:avLst>
          </a:prstGeom>
          <a:solidFill>
            <a:srgbClr val="EFF4F9"/>
          </a:solidFill>
        </p:spPr>
        <p:txBody>
          <a:bodyPr lIns="91439" tIns="45719" rIns="91439" bIns="45719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26998B-719C-4468-A384-7BCB21C0C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02" y="2057401"/>
            <a:ext cx="3315948" cy="8231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lnSpc>
                <a:spcPts val="3200"/>
              </a:lnSpc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DD27CB5-DC52-4C14-B9E1-8A6FBBFB78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9602" y="2925053"/>
            <a:ext cx="3315948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67"/>
              </a:lnSpc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221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4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 userDrawn="1"/>
        </p:nvSpPr>
        <p:spPr>
          <a:xfrm>
            <a:off x="1219200" y="3672489"/>
            <a:ext cx="71090" cy="240515"/>
          </a:xfrm>
          <a:prstGeom prst="rect">
            <a:avLst/>
          </a:prstGeom>
          <a:noFill/>
        </p:spPr>
        <p:txBody>
          <a:bodyPr wrap="none" lIns="35169" tIns="0" rIns="35169" bIns="0" rtlCol="0">
            <a:spAutoFit/>
          </a:bodyPr>
          <a:lstStyle/>
          <a:p>
            <a:pPr marL="0" marR="0" lvl="0" indent="0" algn="l" defTabSz="8932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374146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B52A86-4D94-ED85-0B16-7AA44A9E54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08" y="538444"/>
            <a:ext cx="10620000" cy="270609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9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3" indent="0">
              <a:buNone/>
              <a:defRPr>
                <a:solidFill>
                  <a:schemeClr val="bg1"/>
                </a:solidFill>
              </a:defRPr>
            </a:lvl2pPr>
            <a:lvl3pPr marL="698877" indent="0">
              <a:buNone/>
              <a:defRPr>
                <a:solidFill>
                  <a:schemeClr val="bg1"/>
                </a:solidFill>
              </a:defRPr>
            </a:lvl3pPr>
            <a:lvl4pPr marL="121786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4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DAFBC884-9558-5CBE-2DD0-8439452AE5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1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7" indent="-260541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34" indent="-176796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21FF040-767B-BBD0-82AD-DD3CBB524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"/>
            <a:ext cx="629643" cy="615119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50D3E1-B1DA-3839-E0F5-B9467FFFA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2"/>
            <a:ext cx="11015951" cy="23319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pPr defTabSz="893286"/>
            <a:r>
              <a:rPr lang="fr-FR">
                <a:solidFill>
                  <a:srgbClr val="004489">
                    <a:alpha val="90000"/>
                  </a:srgbClr>
                </a:solidFill>
              </a:rPr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2646188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B63481-DC5E-321B-D607-E0AA70E8D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79D919D7-9CCF-14C3-B17A-C1E8CD548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5718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4C1582-C11B-BC93-CE37-11D544DF643D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4B6A096-B8FC-03F5-7C53-9B2F68E75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57185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3056574A-3F9C-96F7-7D6A-4FA4CA4F2C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91945" y="1248241"/>
            <a:ext cx="5832648" cy="4796033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14A0C3C9-5EE2-169D-AAAE-E28CBCAFEC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4618856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solidFill>
                  <a:schemeClr val="accent1"/>
                </a:solidFill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04F1E588-1012-7D01-1919-D8D73FC0E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97925"/>
      </p:ext>
    </p:extLst>
  </p:cSld>
  <p:clrMapOvr>
    <a:masterClrMapping/>
  </p:clrMapOvr>
  <p:hf hdr="0" dt="0"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613444-E159-9E74-1FA8-0C695EF07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ED178EC-DC62-B709-403A-F5432C350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513168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ACA922-D59A-A8A2-F91D-DD5EE5439C6B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E123E46B-5094-F6B0-5F0C-503834CBA1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513168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B18E1E1C-8BC0-2A75-E34C-CEC64B1044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E06D5E74-3AE7-09E4-26BB-54581C6DC3B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23991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3DDFA431-46FA-72C2-B489-D9C3AC4C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19915"/>
      </p:ext>
    </p:extLst>
  </p:cSld>
  <p:clrMapOvr>
    <a:masterClrMapping/>
  </p:clrMapOvr>
  <p:hf hdr="0" dt="0"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00633-5068-6DDD-F159-934F26DF0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22D6B158-2C84-DC05-8B41-AF9262C8C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431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81AB81-1C0F-B2C7-E9CD-2D905E5FA25F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CF45F5E-ABA3-B77C-5EC2-5D9CC8CF68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2431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0B2F7742-D9A2-C1A8-BF21-AC8ABAAB6B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1718" y="1248242"/>
            <a:ext cx="10620000" cy="190298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8EC621BE-50B5-9F09-837C-DB86D4E18D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3350222"/>
            <a:ext cx="10620000" cy="269405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F72DE7E-74D5-C34A-9542-AC840534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863"/>
      </p:ext>
    </p:extLst>
  </p:cSld>
  <p:clrMapOvr>
    <a:masterClrMapping/>
  </p:clrMapOvr>
  <p:hf hdr="0" dt="0"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FE0829-0270-72C3-1E52-90A940A95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8E970E6-69B6-0C2F-FC77-BDBEC2C12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C189A2-F11A-432D-9A8A-D94CEE42C811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FEEBA0B4-833C-03F7-E051-68CF015560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973FA2EE-6E57-5891-4209-DDA499F188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C89CD14-A2ED-B89A-B084-75DA7F308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32096"/>
      </p:ext>
    </p:extLst>
  </p:cSld>
  <p:clrMapOvr>
    <a:masterClrMapping/>
  </p:clrMapOvr>
  <p:hf hdr="0" dt="0"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B52A86-4D94-ED85-0B16-7AA44A9E54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08" y="538442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DAFBC884-9558-5CBE-2DD0-8439452AE5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21FF040-767B-BBD0-82AD-DD3CBB524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50D3E1-B1DA-3839-E0F5-B9467FFFA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632653153"/>
      </p:ext>
    </p:extLst>
  </p:cSld>
  <p:clrMapOvr>
    <a:masterClrMapping/>
  </p:clrMapOvr>
  <p:hf hdr="0" dt="0"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03855"/>
      </p:ext>
    </p:extLst>
  </p:cSld>
  <p:clrMapOvr>
    <a:masterClrMapping/>
  </p:clrMapOvr>
  <p:hf hdr="0" dt="0"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4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27786"/>
      </p:ext>
    </p:extLst>
  </p:cSld>
  <p:clrMapOvr>
    <a:masterClrMapping/>
  </p:clrMapOvr>
  <p:hf hdr="0" dt="0"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FD3262-644F-AA49-E390-262A14D77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F4666-A4BB-8F28-FEDC-FBD2CC4C5A88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C9BD3822-5C7A-54A2-F857-0CBADC173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656087-8940-37EA-959A-07A5331E3C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3A2DB011-0230-8071-C5B3-5FD2E21F0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BD12706-650C-244E-3954-7DAAB09A4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4571"/>
      </p:ext>
    </p:extLst>
  </p:cSld>
  <p:clrMapOvr>
    <a:masterClrMapping/>
  </p:clrMapOvr>
  <p:hf hdr="0" dt="0"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D015C9-4D66-EA1E-DD16-188FCDCB9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111B3-851F-60BA-1FCD-12A4787344E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56441" y="6528653"/>
            <a:ext cx="836667" cy="191878"/>
          </a:xfrm>
          <a:prstGeom prst="rect">
            <a:avLst/>
          </a:prstGeom>
        </p:spPr>
        <p:txBody>
          <a:bodyPr/>
          <a:lstStyle/>
          <a:p>
            <a:fld id="{EB6F44F5-CF60-4B5F-9088-DB9D5BD65A1E}" type="datetimeFigureOut">
              <a:rPr lang="fr-FR" smtClean="0"/>
              <a:pPr/>
              <a:t>03/02/2025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4530D-54B0-9B09-8DC7-9A4F1609B2C9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65BF445F-6728-78AE-0CB9-A0BD78B51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A080787-A1E6-0DC7-F733-F94F92D747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43570BD3-A00C-E541-3743-BC1D29611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CF7271A-39C6-6FA3-E126-C4BFE847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789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F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32CC7-F487-4198-A919-E9E9B06CABA4}"/>
              </a:ext>
            </a:extLst>
          </p:cNvPr>
          <p:cNvSpPr/>
          <p:nvPr/>
        </p:nvSpPr>
        <p:spPr>
          <a:xfrm>
            <a:off x="439958" y="365370"/>
            <a:ext cx="11312085" cy="612726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B4BBAC1D-1664-4E34-B203-C7914B72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3976744" y="2534892"/>
            <a:ext cx="4238512" cy="11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9822244"/>
      </p:ext>
    </p:extLst>
  </p:cSld>
  <p:clrMapOvr>
    <a:masterClrMapping/>
  </p:clrMapOvr>
  <p:transition spd="slow">
    <p:cover/>
  </p:transition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E2CB4C45-A802-0F6E-F60A-EABD9BB13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0" y="-27538"/>
            <a:ext cx="12208996" cy="17682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/>
        </p:nvSpPr>
        <p:spPr>
          <a:xfrm>
            <a:off x="1219200" y="5844244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6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F8E73578-B4F2-9DC2-C325-BFCFC64A2F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6"/>
            <a:ext cx="1025893" cy="907680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762E7CBB-4B28-0B43-1547-525DEF041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0002" y="6528661"/>
            <a:ext cx="6276079" cy="191871"/>
          </a:xfr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ZoneTexte 3">
            <a:extLst>
              <a:ext uri="{FF2B5EF4-FFF2-40B4-BE49-F238E27FC236}">
                <a16:creationId xmlns:a16="http://schemas.microsoft.com/office/drawing/2014/main" id="{B7F8BC7D-DC05-DA58-62F2-28E66FDBD366}"/>
              </a:ext>
            </a:extLst>
          </p:cNvPr>
          <p:cNvSpPr txBox="1"/>
          <p:nvPr userDrawn="1"/>
        </p:nvSpPr>
        <p:spPr>
          <a:xfrm>
            <a:off x="1219200" y="5844244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pic>
        <p:nvPicPr>
          <p:cNvPr id="6" name="Image 5" descr="Une image contenant conception, blanc, typographie&#10;&#10;Description générée automatiquement">
            <a:extLst>
              <a:ext uri="{FF2B5EF4-FFF2-40B4-BE49-F238E27FC236}">
                <a16:creationId xmlns:a16="http://schemas.microsoft.com/office/drawing/2014/main" id="{222BF367-4027-1D8D-E488-55BE1D14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78" b="4277"/>
          <a:stretch/>
        </p:blipFill>
        <p:spPr>
          <a:xfrm>
            <a:off x="-1" y="-27538"/>
            <a:ext cx="12192001" cy="18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8323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F5B719-9692-9546-968B-4CC6C8B54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2920FFF-4BFD-1266-FAA7-7F6DC248A6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0" y="-27538"/>
            <a:ext cx="12208996" cy="1768210"/>
          </a:xfrm>
          <a:prstGeom prst="rect">
            <a:avLst/>
          </a:prstGeom>
        </p:spPr>
      </p:pic>
      <p:sp>
        <p:nvSpPr>
          <p:cNvPr id="6" name="Titre 7">
            <a:extLst>
              <a:ext uri="{FF2B5EF4-FFF2-40B4-BE49-F238E27FC236}">
                <a16:creationId xmlns:a16="http://schemas.microsoft.com/office/drawing/2014/main" id="{8FE6B00C-C9F1-7DF6-7290-D1FCF6677A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6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B929705-1306-A04D-9EC4-B826B24517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6"/>
            <a:ext cx="1025893" cy="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16477"/>
      </p:ext>
    </p:extLst>
  </p:cSld>
  <p:clrMapOvr>
    <a:masterClrMapping/>
  </p:clrMapOvr>
  <p:hf hdr="0" dt="0"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D04F92-153C-48E4-A5AB-8DFC47FB55A6}"/>
              </a:ext>
            </a:extLst>
          </p:cNvPr>
          <p:cNvSpPr/>
          <p:nvPr userDrawn="1"/>
        </p:nvSpPr>
        <p:spPr>
          <a:xfrm>
            <a:off x="1184976" y="894632"/>
            <a:ext cx="3462864" cy="47356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990BE-42E0-495D-9E58-29F7D23A36F3}"/>
              </a:ext>
            </a:extLst>
          </p:cNvPr>
          <p:cNvCxnSpPr>
            <a:cxnSpLocks/>
          </p:cNvCxnSpPr>
          <p:nvPr userDrawn="1"/>
        </p:nvCxnSpPr>
        <p:spPr>
          <a:xfrm>
            <a:off x="552535" y="6258891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3F42FA4B-CB98-4032-8711-1FE5376A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2978" y="6267650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2AB2F4-584C-90F7-38C4-76E9FFEC44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6154069" cy="525228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1133993-E450-2939-4FFF-1403E8783A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5497" y="3914535"/>
            <a:ext cx="3742267" cy="3064933"/>
          </a:xfrm>
          <a:prstGeom prst="rect">
            <a:avLst/>
          </a:prstGeom>
        </p:spPr>
      </p:pic>
      <p:pic>
        <p:nvPicPr>
          <p:cNvPr id="10" name="Image 9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7C01EA11-4C74-B240-333A-880241E129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06358" y="5592489"/>
            <a:ext cx="2201333" cy="863600"/>
          </a:xfrm>
          <a:prstGeom prst="rect">
            <a:avLst/>
          </a:prstGeom>
        </p:spPr>
      </p:pic>
      <p:pic>
        <p:nvPicPr>
          <p:cNvPr id="14" name="Image 13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F58D22C4-98D6-93B6-71C6-05F24328C4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057" y="385141"/>
            <a:ext cx="1295319" cy="701287"/>
          </a:xfrm>
          <a:prstGeom prst="rect">
            <a:avLst/>
          </a:prstGeom>
        </p:spPr>
      </p:pic>
      <p:sp>
        <p:nvSpPr>
          <p:cNvPr id="17" name="Title 14">
            <a:extLst>
              <a:ext uri="{FF2B5EF4-FFF2-40B4-BE49-F238E27FC236}">
                <a16:creationId xmlns:a16="http://schemas.microsoft.com/office/drawing/2014/main" id="{BE91D340-6465-358B-FC07-A6B8CA543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760" y="2207361"/>
            <a:ext cx="9148864" cy="1732751"/>
          </a:xfrm>
          <a:prstGeom prst="rect">
            <a:avLst/>
          </a:prstGeom>
          <a:noFill/>
        </p:spPr>
        <p:txBody>
          <a:bodyPr lIns="0" anchor="b"/>
          <a:lstStyle>
            <a:lvl1pPr algn="l">
              <a:lnSpc>
                <a:spcPts val="3733"/>
              </a:lnSpc>
              <a:defRPr lang="fr-FR" sz="4533" b="1" i="0" cap="none" baseline="0" dirty="0">
                <a:solidFill>
                  <a:schemeClr val="accent1"/>
                </a:solidFill>
                <a:latin typeface="Vinci Sans Expanded Bold" pitchFamily="2" charset="77"/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 err="1"/>
              <a:t>Titre</a:t>
            </a:r>
            <a:r>
              <a:rPr lang="en-US"/>
              <a:t> de la </a:t>
            </a:r>
            <a:br>
              <a:rPr lang="en-US"/>
            </a:br>
            <a:r>
              <a:rPr lang="en-US"/>
              <a:t>presentation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440DE1CD-DFDB-110B-1D36-C0FEBFABA8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44" y="4137392"/>
            <a:ext cx="9148864" cy="554013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133" b="0" i="0">
                <a:solidFill>
                  <a:schemeClr val="accent3"/>
                </a:solidFill>
                <a:latin typeface="Vinci Sans Expanded Light" pitchFamily="2" charset="77"/>
              </a:defRPr>
            </a:lvl1pPr>
            <a:lvl2pPr marL="364050" indent="0">
              <a:buNone/>
              <a:defRPr>
                <a:solidFill>
                  <a:schemeClr val="bg1"/>
                </a:solidFill>
              </a:defRPr>
            </a:lvl2pPr>
            <a:lvl3pPr marL="715397" indent="0">
              <a:buNone/>
              <a:defRPr>
                <a:solidFill>
                  <a:schemeClr val="bg1"/>
                </a:solidFill>
              </a:defRPr>
            </a:lvl3pPr>
            <a:lvl4pPr marL="1246655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3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57742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529AF6-3C98-AD87-9617-20501C3C541E}"/>
              </a:ext>
            </a:extLst>
          </p:cNvPr>
          <p:cNvSpPr/>
          <p:nvPr userDrawn="1"/>
        </p:nvSpPr>
        <p:spPr>
          <a:xfrm>
            <a:off x="0" y="0"/>
            <a:ext cx="12192000" cy="896506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513168" cy="305939"/>
          </a:xfrm>
        </p:spPr>
        <p:txBody>
          <a:bodyPr/>
          <a:lstStyle>
            <a:lvl1pPr>
              <a:defRPr sz="2149" b="0" i="0">
                <a:solidFill>
                  <a:schemeClr val="accent1"/>
                </a:solidFill>
                <a:latin typeface="Vinci Sans Expanded Medium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 userDrawn="1"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2DD5D02C-4534-B40D-4ABE-50F7CAA31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408" y="1529630"/>
            <a:ext cx="4536504" cy="1659044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10" name="Image 9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0D3EF8FC-48DB-B0E4-E604-02485A68B3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6059" cy="404077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B52A86-4D94-ED85-0B16-7AA44A9E54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08" y="538442"/>
            <a:ext cx="10513168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Expanded Light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A25E9C50-991C-A6AC-0D5D-21B71200C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2694" y="1529630"/>
            <a:ext cx="4536504" cy="1659044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5909570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B63481-DC5E-321B-D607-E0AA70E8D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79D919D7-9CCF-14C3-B17A-C1E8CD548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5718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4C1582-C11B-BC93-CE37-11D544DF643D}"/>
              </a:ext>
            </a:extLst>
          </p:cNvPr>
          <p:cNvSpPr txBox="1"/>
          <p:nvPr userDrawn="1"/>
        </p:nvSpPr>
        <p:spPr>
          <a:xfrm>
            <a:off x="1219201" y="3672490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4B6A096-B8FC-03F5-7C53-9B2F68E75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3"/>
            <a:ext cx="10657185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3056574A-3F9C-96F7-7D6A-4FA4CA4F2C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91945" y="1248242"/>
            <a:ext cx="5832648" cy="4796033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14A0C3C9-5EE2-169D-AAAE-E28CBCAFEC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4618856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solidFill>
                  <a:schemeClr val="accent1"/>
                </a:solidFill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04F1E588-1012-7D01-1919-D8D73FC0EF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31589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613444-E159-9E74-1FA8-0C695EF07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ED178EC-DC62-B709-403A-F5432C350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513168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ACA922-D59A-A8A2-F91D-DD5EE5439C6B}"/>
              </a:ext>
            </a:extLst>
          </p:cNvPr>
          <p:cNvSpPr txBox="1"/>
          <p:nvPr userDrawn="1"/>
        </p:nvSpPr>
        <p:spPr>
          <a:xfrm>
            <a:off x="1219201" y="3672490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E123E46B-5094-F6B0-5F0C-503834CBA1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3"/>
            <a:ext cx="10513168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B18E1E1C-8BC0-2A75-E34C-CEC64B1044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E06D5E74-3AE7-09E4-26BB-54581C6DC3B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23991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3DDFA431-46FA-72C2-B489-D9C3AC4C5D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99026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00633-5068-6DDD-F159-934F26DF0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22D6B158-2C84-DC05-8B41-AF9262C8C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431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81AB81-1C0F-B2C7-E9CD-2D905E5FA25F}"/>
              </a:ext>
            </a:extLst>
          </p:cNvPr>
          <p:cNvSpPr txBox="1"/>
          <p:nvPr userDrawn="1"/>
        </p:nvSpPr>
        <p:spPr>
          <a:xfrm>
            <a:off x="1219201" y="3672490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CF45F5E-ABA3-B77C-5EC2-5D9CC8CF68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3"/>
            <a:ext cx="1062431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0B2F7742-D9A2-C1A8-BF21-AC8ABAAB6B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1719" y="1248243"/>
            <a:ext cx="10620000" cy="190298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8EC621BE-50B5-9F09-837C-DB86D4E18D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3350222"/>
            <a:ext cx="10620000" cy="269405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F72DE7E-74D5-C34A-9542-AC84053494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48517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FE0829-0270-72C3-1E52-90A940A95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8E970E6-69B6-0C2F-FC77-BDBEC2C12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C189A2-F11A-432D-9A8A-D94CEE42C811}"/>
              </a:ext>
            </a:extLst>
          </p:cNvPr>
          <p:cNvSpPr txBox="1"/>
          <p:nvPr userDrawn="1"/>
        </p:nvSpPr>
        <p:spPr>
          <a:xfrm>
            <a:off x="1219201" y="3672490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FEEBA0B4-833C-03F7-E051-68CF015560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3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973FA2EE-6E57-5891-4209-DDA499F188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C89CD14-A2ED-B89A-B084-75DA7F30834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35470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 userDrawn="1"/>
        </p:nvSpPr>
        <p:spPr>
          <a:xfrm>
            <a:off x="1219201" y="3672490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B52A86-4D94-ED85-0B16-7AA44A9E54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08" y="538443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DAFBC884-9558-5CBE-2DD0-8439452AE5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21FF040-767B-BBD0-82AD-DD3CBB5240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50D3E1-B1DA-3839-E0F5-B9467FFFA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63008653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 userDrawn="1"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9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9" y="538443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 userDrawn="1"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55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B1DC5-EF6A-C388-2569-B42958943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57F869-7AD5-F4D7-834D-F7A5E9B2C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75C39-5A80-4705-7315-D745A7F0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27D3-423E-436B-940F-F1125AC54C5A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4D4113-4EA5-1D9D-1928-19CC4275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2BA043-DBDE-CB87-17EC-FBC8DAC6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E838B-E720-4169-8C2B-653503E96B0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12654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 userDrawn="1"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9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9" y="538443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4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 userDrawn="1"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93901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FD3262-644F-AA49-E390-262A14D77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F4666-A4BB-8F28-FEDC-FBD2CC4C5A88}"/>
              </a:ext>
            </a:extLst>
          </p:cNvPr>
          <p:cNvSpPr/>
          <p:nvPr userDrawn="1"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C9BD3822-5C7A-54A2-F857-0CBADC173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9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656087-8940-37EA-959A-07A5331E3C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9" y="538443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3A2DB011-0230-8071-C5B3-5FD2E21F0D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BD12706-650C-244E-3954-7DAAB09A45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5456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D015C9-4D66-EA1E-DD16-188FCDCB9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111B3-851F-60BA-1FCD-12A4787344E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56441" y="6528653"/>
            <a:ext cx="836667" cy="191878"/>
          </a:xfrm>
          <a:prstGeom prst="rect">
            <a:avLst/>
          </a:prstGeom>
        </p:spPr>
        <p:txBody>
          <a:bodyPr/>
          <a:lstStyle/>
          <a:p>
            <a:fld id="{EB6F44F5-CF60-4B5F-9088-DB9D5BD65A1E}" type="datetimeFigureOut">
              <a:rPr lang="fr-FR" smtClean="0"/>
              <a:pPr/>
              <a:t>03/02/2025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4530D-54B0-9B09-8DC7-9A4F1609B2C9}"/>
              </a:ext>
            </a:extLst>
          </p:cNvPr>
          <p:cNvSpPr/>
          <p:nvPr userDrawn="1"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65BF445F-6728-78AE-0CB9-A0BD78B51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9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A080787-A1E6-0DC7-F733-F94F92D747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9" y="538443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43570BD3-A00C-E541-3743-BC1D296115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CF7271A-39C6-6FA3-E126-C4BFE847ED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1386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E2CB4C45-A802-0F6E-F60A-EABD9BB136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1" y="-27538"/>
            <a:ext cx="12208996" cy="17682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 userDrawn="1"/>
        </p:nvSpPr>
        <p:spPr>
          <a:xfrm>
            <a:off x="1219201" y="5844245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7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F8E73578-B4F2-9DC2-C325-BFCFC64A2F2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7"/>
            <a:ext cx="1025893" cy="907680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762E7CBB-4B28-0B43-1547-525DEF041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0001" y="6528662"/>
            <a:ext cx="6276079" cy="191871"/>
          </a:xfr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778301302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F5B719-9692-9546-968B-4CC6C8B54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2920FFF-4BFD-1266-FAA7-7F6DC248A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1" y="-27538"/>
            <a:ext cx="12208996" cy="1768210"/>
          </a:xfrm>
          <a:prstGeom prst="rect">
            <a:avLst/>
          </a:prstGeom>
        </p:spPr>
      </p:pic>
      <p:sp>
        <p:nvSpPr>
          <p:cNvPr id="6" name="Titre 7">
            <a:extLst>
              <a:ext uri="{FF2B5EF4-FFF2-40B4-BE49-F238E27FC236}">
                <a16:creationId xmlns:a16="http://schemas.microsoft.com/office/drawing/2014/main" id="{8FE6B00C-C9F1-7DF6-7290-D1FCF6677A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7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B929705-1306-A04D-9EC4-B826B245171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7"/>
            <a:ext cx="1025893" cy="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25784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65213F7D-FC69-958C-C4A9-DBD50D07B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  <p:sp>
        <p:nvSpPr>
          <p:cNvPr id="3" name="Espace réservé du pied de page 1">
            <a:extLst>
              <a:ext uri="{FF2B5EF4-FFF2-40B4-BE49-F238E27FC236}">
                <a16:creationId xmlns:a16="http://schemas.microsoft.com/office/drawing/2014/main" id="{1E6E9785-19D4-7E2D-CC81-4C2C74813B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2162" y="6528661"/>
            <a:ext cx="11015951" cy="233190"/>
          </a:xfrm>
        </p:spPr>
        <p:txBody>
          <a:bodyPr/>
          <a:lstStyle/>
          <a:p>
            <a:r>
              <a:rPr lang="fr-FR"/>
              <a:t>About </a:t>
            </a:r>
            <a:r>
              <a:rPr lang="fr-FR" err="1"/>
              <a:t>Connect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8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-text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6EB31-E523-4378-8ADB-3D72FF2B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1" y="324000"/>
            <a:ext cx="6953803" cy="1296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E5E02B-C8C2-4B53-AC17-A509C4BD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000" y="1825625"/>
            <a:ext cx="6953803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EE875D-7D5C-4045-8F6B-670C951B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7496-42FD-4538-8646-D9EBA0E7C1BA}" type="datetime1">
              <a:rPr lang="fr-FR" smtClean="0"/>
              <a:t>03/02/2025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5064CE-040A-4880-8280-22D5A1DD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1C36E6-D744-4F66-9FAC-6E1258E4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F3CE1F0-BB99-465C-ABEE-4CA12365723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1D6E9E5E-1D35-4EBF-98C7-6BFF4AD906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986" y="324001"/>
            <a:ext cx="3881015" cy="5641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076395-C201-4746-9BA5-CA367337738B}"/>
              </a:ext>
            </a:extLst>
          </p:cNvPr>
          <p:cNvSpPr/>
          <p:nvPr userDrawn="1"/>
        </p:nvSpPr>
        <p:spPr>
          <a:xfrm>
            <a:off x="355107" y="6418970"/>
            <a:ext cx="727969" cy="1825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99"/>
          </a:p>
        </p:txBody>
      </p:sp>
    </p:spTree>
    <p:extLst>
      <p:ext uri="{BB962C8B-B14F-4D97-AF65-F5344CB8AC3E}">
        <p14:creationId xmlns:p14="http://schemas.microsoft.com/office/powerpoint/2010/main" val="129161009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A7ECB-E091-F70D-FDB9-D775DD6886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640" y="0"/>
            <a:ext cx="11040000" cy="66012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667" b="0" i="0" cap="none" baseline="0">
                <a:solidFill>
                  <a:schemeClr val="accent1"/>
                </a:solidFill>
                <a:latin typeface="Vinci Sans Expanded Medium" pitchFamily="2" charset="77"/>
              </a:defRPr>
            </a:lvl1pPr>
          </a:lstStyle>
          <a:p>
            <a:r>
              <a:rPr lang="en-US" err="1"/>
              <a:t>Modifiez</a:t>
            </a:r>
            <a:r>
              <a:rPr lang="en-US"/>
              <a:t> le style du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6F462E-4C65-5636-70B4-1D61BA0B03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" y="1"/>
            <a:ext cx="509495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1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73" indent="0">
              <a:buNone/>
              <a:defRPr sz="2667" b="1"/>
            </a:lvl2pPr>
            <a:lvl3pPr marL="1219145" indent="0">
              <a:buNone/>
              <a:defRPr sz="2400" b="1"/>
            </a:lvl3pPr>
            <a:lvl4pPr marL="1828718" indent="0">
              <a:buNone/>
              <a:defRPr sz="2134" b="1"/>
            </a:lvl4pPr>
            <a:lvl5pPr marL="2438290" indent="0">
              <a:buNone/>
              <a:defRPr sz="2134" b="1"/>
            </a:lvl5pPr>
            <a:lvl6pPr marL="3047863" indent="0">
              <a:buNone/>
              <a:defRPr sz="2134" b="1"/>
            </a:lvl6pPr>
            <a:lvl7pPr marL="3657434" indent="0">
              <a:buNone/>
              <a:defRPr sz="2134" b="1"/>
            </a:lvl7pPr>
            <a:lvl8pPr marL="4267007" indent="0">
              <a:buNone/>
              <a:defRPr sz="2134" b="1"/>
            </a:lvl8pPr>
            <a:lvl9pPr marL="4876579" indent="0">
              <a:buNone/>
              <a:defRPr sz="2134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76000" y="1776000"/>
            <a:ext cx="10944000" cy="4320000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4" cap="all" baseline="0">
                <a:solidFill>
                  <a:srgbClr val="004489"/>
                </a:solidFill>
              </a:defRPr>
            </a:lvl1pPr>
            <a:lvl2pPr marL="596873" indent="-355584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4"/>
            </a:lvl2pPr>
            <a:lvl3pPr marL="838163" indent="-241289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4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4"/>
            </a:lvl4pPr>
            <a:lvl5pPr>
              <a:defRPr sz="2134"/>
            </a:lvl5pPr>
            <a:lvl6pPr>
              <a:defRPr sz="2134"/>
            </a:lvl6pPr>
            <a:lvl7pPr>
              <a:defRPr sz="2134"/>
            </a:lvl7pPr>
            <a:lvl8pPr>
              <a:defRPr sz="2134"/>
            </a:lvl8pPr>
            <a:lvl9pPr>
              <a:defRPr sz="2134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8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1744" y="3011898"/>
            <a:ext cx="7776369" cy="69531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85" b="1" i="0" cap="none" baseline="0">
                <a:solidFill>
                  <a:schemeClr val="accent1"/>
                </a:solidFill>
                <a:latin typeface="Vinci Sans" panose="020B0501040101020203" pitchFamily="34" charset="77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du </a:t>
            </a:r>
            <a:r>
              <a:rPr lang="en-US" err="1"/>
              <a:t>chapitre</a:t>
            </a:r>
            <a:endParaRPr lang="en-US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1743" y="3780736"/>
            <a:ext cx="7560344" cy="30067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buNone/>
              <a:defRPr sz="3028" b="0" i="0">
                <a:solidFill>
                  <a:schemeClr val="accent1"/>
                </a:solidFill>
                <a:latin typeface="Vinci Sans Medium" panose="020B0501040101020203" pitchFamily="34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r>
              <a:rPr lang="en-US"/>
              <a:t> du </a:t>
            </a:r>
            <a:r>
              <a:rPr lang="en-US" err="1"/>
              <a:t>chapitre</a:t>
            </a:r>
            <a:endParaRPr lang="en-US"/>
          </a:p>
        </p:txBody>
      </p:sp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1BD95141-522B-6E9E-05E3-7F7EA68679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496" y="3147613"/>
            <a:ext cx="432048" cy="413469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CD77C472-4949-8561-3883-ACB47E4A54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0050" y="3724381"/>
            <a:ext cx="3301951" cy="3133621"/>
          </a:xfrm>
          <a:prstGeom prst="rect">
            <a:avLst/>
          </a:pr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A9FF829C-8F4E-9DE9-5036-40059D8641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8987" y="2615453"/>
            <a:ext cx="1505929" cy="153375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9378" b="0" i="0">
                <a:solidFill>
                  <a:schemeClr val="accent1"/>
                </a:solidFill>
                <a:latin typeface="Vinci Sans Medium" panose="020B0501040101020203" pitchFamily="34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64737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20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 tIns="45720" rIns="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Copyright © 2021 Accenture. All rights reserved.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lIns="0" tIns="45720" rIns="0"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3714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40"/>
            <a:ext cx="10513168" cy="305939"/>
          </a:xfrm>
        </p:spPr>
        <p:txBody>
          <a:bodyPr/>
          <a:lstStyle>
            <a:lvl1pPr>
              <a:defRPr sz="2149" b="0" i="0">
                <a:solidFill>
                  <a:schemeClr val="accent1"/>
                </a:solidFill>
                <a:latin typeface="Vinci Sans Expanded Medium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2DD5D02C-4534-B40D-4ABE-50F7CAA31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408" y="1529631"/>
            <a:ext cx="4536504" cy="1351267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B52A86-4D94-ED85-0B16-7AA44A9E54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08" y="538442"/>
            <a:ext cx="10513168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7" b="0" i="0">
                <a:solidFill>
                  <a:schemeClr val="accent3"/>
                </a:solidFill>
                <a:latin typeface="Vinci Sans Expanded Light" pitchFamily="2" charset="77"/>
              </a:defRPr>
            </a:lvl1pPr>
            <a:lvl2pPr marL="355624" indent="0">
              <a:buNone/>
              <a:defRPr>
                <a:solidFill>
                  <a:schemeClr val="bg1"/>
                </a:solidFill>
              </a:defRPr>
            </a:lvl2pPr>
            <a:lvl3pPr marL="698839" indent="0">
              <a:buNone/>
              <a:defRPr>
                <a:solidFill>
                  <a:schemeClr val="bg1"/>
                </a:solidFill>
              </a:defRPr>
            </a:lvl3pPr>
            <a:lvl4pPr marL="1217802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15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sous titre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A25E9C50-991C-A6AC-0D5D-21B71200C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2694" y="1529631"/>
            <a:ext cx="4536504" cy="1351267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409231461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5349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B63481-DC5E-321B-D607-E0AA70E8D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79D919D7-9CCF-14C3-B17A-C1E8CD548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5718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4C1582-C11B-BC93-CE37-11D544DF643D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374146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4B6A096-B8FC-03F5-7C53-9B2F68E75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57185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3056574A-3F9C-96F7-7D6A-4FA4CA4F2C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91945" y="1248241"/>
            <a:ext cx="5832648" cy="4796033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14A0C3C9-5EE2-169D-AAAE-E28CBCAFEC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4618856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solidFill>
                  <a:schemeClr val="accent1"/>
                </a:solidFill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04F1E588-1012-7D01-1919-D8D73FC0E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35260"/>
      </p:ext>
    </p:extLst>
  </p:cSld>
  <p:clrMapOvr>
    <a:masterClrMapping/>
  </p:clrMapOvr>
  <p:hf hdr="0" dt="0"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613444-E159-9E74-1FA8-0C695EF07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ED178EC-DC62-B709-403A-F5432C350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513168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ACA922-D59A-A8A2-F91D-DD5EE5439C6B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374146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E123E46B-5094-F6B0-5F0C-503834CBA1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513168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B18E1E1C-8BC0-2A75-E34C-CEC64B1044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E06D5E74-3AE7-09E4-26BB-54581C6DC3B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23991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3DDFA431-46FA-72C2-B489-D9C3AC4C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09059"/>
      </p:ext>
    </p:extLst>
  </p:cSld>
  <p:clrMapOvr>
    <a:masterClrMapping/>
  </p:clrMapOvr>
  <p:hf hdr="0" dt="0"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00633-5068-6DDD-F159-934F26DF0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22D6B158-2C84-DC05-8B41-AF9262C8C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431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81AB81-1C0F-B2C7-E9CD-2D905E5FA25F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374146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CF45F5E-ABA3-B77C-5EC2-5D9CC8CF68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2431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0B2F7742-D9A2-C1A8-BF21-AC8ABAAB6B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1718" y="1248242"/>
            <a:ext cx="10620000" cy="190298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8EC621BE-50B5-9F09-837C-DB86D4E18D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3350222"/>
            <a:ext cx="10620000" cy="269405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F72DE7E-74D5-C34A-9542-AC840534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77424"/>
      </p:ext>
    </p:extLst>
  </p:cSld>
  <p:clrMapOvr>
    <a:masterClrMapping/>
  </p:clrMapOvr>
  <p:hf hd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FE0829-0270-72C3-1E52-90A940A95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8E970E6-69B6-0C2F-FC77-BDBEC2C12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C189A2-F11A-432D-9A8A-D94CEE42C811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374146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FEEBA0B4-833C-03F7-E051-68CF015560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973FA2EE-6E57-5891-4209-DDA499F188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C89CD14-A2ED-B89A-B084-75DA7F308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654596"/>
      </p:ext>
    </p:extLst>
  </p:cSld>
  <p:clrMapOvr>
    <a:masterClrMapping/>
  </p:clrMapOvr>
  <p:hf hdr="0" dt="0"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374146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B52A86-4D94-ED85-0B16-7AA44A9E54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08" y="538442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DAFBC884-9558-5CBE-2DD0-8439452AE5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21FF040-767B-BBD0-82AD-DD3CBB524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50D3E1-B1DA-3839-E0F5-B9467FFFA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858054784"/>
      </p:ext>
    </p:extLst>
  </p:cSld>
  <p:clrMapOvr>
    <a:masterClrMapping/>
  </p:clrMapOvr>
  <p:hf hdr="0" dt="0"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75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14846"/>
      </p:ext>
    </p:extLst>
  </p:cSld>
  <p:clrMapOvr>
    <a:masterClrMapping/>
  </p:clrMapOvr>
  <p:hf hdr="0" dt="0"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75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4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936406"/>
      </p:ext>
    </p:extLst>
  </p:cSld>
  <p:clrMapOvr>
    <a:masterClrMapping/>
  </p:clrMapOvr>
  <p:hf hdr="0" dt="0"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FD3262-644F-AA49-E390-262A14D77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F4666-A4BB-8F28-FEDC-FBD2CC4C5A88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75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C9BD3822-5C7A-54A2-F857-0CBADC173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656087-8940-37EA-959A-07A5331E3C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3A2DB011-0230-8071-C5B3-5FD2E21F0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BD12706-650C-244E-3954-7DAAB09A4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13302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me-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A59C01-358C-4967-8633-9C89B50085F1}"/>
              </a:ext>
            </a:extLst>
          </p:cNvPr>
          <p:cNvCxnSpPr>
            <a:cxnSpLocks/>
          </p:cNvCxnSpPr>
          <p:nvPr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59608-2702-4E4F-9EEF-958C7918B398}"/>
              </a:ext>
            </a:extLst>
          </p:cNvPr>
          <p:cNvSpPr/>
          <p:nvPr/>
        </p:nvSpPr>
        <p:spPr>
          <a:xfrm>
            <a:off x="975425" y="678355"/>
            <a:ext cx="1803401" cy="1962093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710B50-5203-4F3B-BFAA-76500AD2E836}"/>
              </a:ext>
            </a:extLst>
          </p:cNvPr>
          <p:cNvSpPr/>
          <p:nvPr/>
        </p:nvSpPr>
        <p:spPr>
          <a:xfrm>
            <a:off x="812800" y="2297571"/>
            <a:ext cx="3826213" cy="3800272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04F92-153C-48E4-A5AB-8DFC47FB55A6}"/>
              </a:ext>
            </a:extLst>
          </p:cNvPr>
          <p:cNvSpPr/>
          <p:nvPr/>
        </p:nvSpPr>
        <p:spPr>
          <a:xfrm>
            <a:off x="1184976" y="894631"/>
            <a:ext cx="3462864" cy="4601255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pic>
        <p:nvPicPr>
          <p:cNvPr id="16" name="Image 1">
            <a:extLst>
              <a:ext uri="{FF2B5EF4-FFF2-40B4-BE49-F238E27FC236}">
                <a16:creationId xmlns:a16="http://schemas.microsoft.com/office/drawing/2014/main" id="{02C5263E-5625-4EE1-9E30-5F7674C8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16EC0D8-4E60-42BB-9AF2-6B2B808360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84976" y="894632"/>
            <a:ext cx="4344481" cy="4807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8365" y="1565642"/>
            <a:ext cx="5385435" cy="1732751"/>
          </a:xfrm>
          <a:prstGeom prst="rect">
            <a:avLst/>
          </a:prstGeom>
          <a:noFill/>
        </p:spPr>
        <p:txBody>
          <a:bodyPr lIns="0" anchor="b"/>
          <a:lstStyle>
            <a:lvl1pPr algn="l">
              <a:defRPr lang="fr-FR" sz="5333" cap="none" baseline="0" dirty="0">
                <a:solidFill>
                  <a:schemeClr val="accent1"/>
                </a:solidFill>
                <a:latin typeface="Vinci Sans Medium" panose="02000000000000000000" pitchFamily="2" charset="0"/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8365" y="3495675"/>
            <a:ext cx="5385435" cy="554013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133"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1A50A5-EA4E-434D-9E75-7BF5DFA69209}"/>
              </a:ext>
            </a:extLst>
          </p:cNvPr>
          <p:cNvCxnSpPr>
            <a:cxnSpLocks/>
          </p:cNvCxnSpPr>
          <p:nvPr/>
        </p:nvCxnSpPr>
        <p:spPr>
          <a:xfrm>
            <a:off x="826120" y="6333067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0ABF88C9-03CE-47EA-8740-AFCAE8EC6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6563" y="6341825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EB6F44F5-CF60-4B5F-9088-DB9D5BD65A1E}" type="datetimeFigureOut">
              <a:rPr lang="en-US" smtClean="0"/>
              <a:pPr/>
              <a:t>2/3/2025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26457"/>
      </p:ext>
    </p:extLst>
  </p:cSld>
  <p:clrMapOvr>
    <a:masterClrMapping/>
  </p:clrMapOvr>
  <p:hf hdr="0"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D015C9-4D66-EA1E-DD16-188FCDCB9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111B3-851F-60BA-1FCD-12A4787344E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56441" y="6528653"/>
            <a:ext cx="836667" cy="19187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6F44F5-CF60-4B5F-9088-DB9D5BD65A1E}" type="datetimeFigureOut">
              <a:rPr kumimoji="0" lang="fr-FR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03/02/2025</a:t>
            </a:fld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4530D-54B0-9B09-8DC7-9A4F1609B2C9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75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65BF445F-6728-78AE-0CB9-A0BD78B51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A080787-A1E6-0DC7-F733-F94F92D747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43570BD3-A00C-E541-3743-BC1D29611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CF7271A-39C6-6FA3-E126-C4BFE847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83207"/>
      </p:ext>
    </p:extLst>
  </p:cSld>
  <p:clrMapOvr>
    <a:masterClrMapping/>
  </p:clrMapOvr>
  <p:hf hdr="0" dt="0"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E2CB4C45-A802-0F6E-F60A-EABD9BB13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0" y="-27538"/>
            <a:ext cx="12208996" cy="17682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/>
        </p:nvSpPr>
        <p:spPr>
          <a:xfrm>
            <a:off x="1219200" y="5844244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374146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6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F8E73578-B4F2-9DC2-C325-BFCFC64A2F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6"/>
            <a:ext cx="1025893" cy="907680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762E7CBB-4B28-0B43-1547-525DEF041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0002" y="6528661"/>
            <a:ext cx="6276079" cy="191871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963748280"/>
      </p:ext>
    </p:extLst>
  </p:cSld>
  <p:clrMapOvr>
    <a:masterClrMapping/>
  </p:clrMapOvr>
  <p:hf hdr="0" dt="0"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F5B719-9692-9546-968B-4CC6C8B54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2920FFF-4BFD-1266-FAA7-7F6DC248A6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0" y="-27538"/>
            <a:ext cx="12208996" cy="1768210"/>
          </a:xfrm>
          <a:prstGeom prst="rect">
            <a:avLst/>
          </a:prstGeom>
        </p:spPr>
      </p:pic>
      <p:sp>
        <p:nvSpPr>
          <p:cNvPr id="6" name="Titre 7">
            <a:extLst>
              <a:ext uri="{FF2B5EF4-FFF2-40B4-BE49-F238E27FC236}">
                <a16:creationId xmlns:a16="http://schemas.microsoft.com/office/drawing/2014/main" id="{8FE6B00C-C9F1-7DF6-7290-D1FCF6677A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6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B929705-1306-A04D-9EC4-B826B24517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6"/>
            <a:ext cx="1025893" cy="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4494"/>
      </p:ext>
    </p:extLst>
  </p:cSld>
  <p:clrMapOvr>
    <a:masterClrMapping/>
  </p:clrMapOvr>
  <p:hf hdr="0" dt="0"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F721E450-B4F7-E3FD-9042-2866D06FB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3392" y="6107624"/>
            <a:ext cx="1115556" cy="357736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368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368" b="0" i="0" u="none" strike="noStrike" kern="1200" cap="none" spc="0" normalizeH="0" baseline="0" noProof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Vinci Sans Expanded Medium"/>
                <a:ea typeface="+mn-ea"/>
                <a:cs typeface="Arial" pitchFamily="34" charset="0"/>
              </a:rPr>
              <a:t>Date</a:t>
            </a:r>
          </a:p>
        </p:txBody>
      </p:sp>
      <p:sp>
        <p:nvSpPr>
          <p:cNvPr id="37" name="Title 14">
            <a:extLst>
              <a:ext uri="{FF2B5EF4-FFF2-40B4-BE49-F238E27FC236}">
                <a16:creationId xmlns:a16="http://schemas.microsoft.com/office/drawing/2014/main" id="{2C7EED0E-5DCD-EBD2-2ED1-99BC17697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761" y="2515529"/>
            <a:ext cx="4670101" cy="1333698"/>
          </a:xfrm>
          <a:prstGeom prst="rect">
            <a:avLst/>
          </a:prstGeom>
          <a:noFill/>
        </p:spPr>
        <p:txBody>
          <a:bodyPr lIns="0" anchor="b"/>
          <a:lstStyle>
            <a:lvl1pPr algn="l">
              <a:lnSpc>
                <a:spcPts val="3647"/>
              </a:lnSpc>
              <a:defRPr lang="fr-FR" sz="4428" b="1" i="0" cap="none" baseline="0" dirty="0">
                <a:solidFill>
                  <a:schemeClr val="accent1"/>
                </a:solidFill>
                <a:latin typeface="Vinci Sans Expanded Bold" pitchFamily="2" charset="77"/>
              </a:defRPr>
            </a:lvl1pPr>
          </a:lstStyle>
          <a:p>
            <a:pPr lvl="0">
              <a:lnSpc>
                <a:spcPts val="5210"/>
              </a:lnSpc>
            </a:pPr>
            <a:r>
              <a:rPr lang="fr-FR"/>
              <a:t>Titre de la </a:t>
            </a:r>
            <a:br>
              <a:rPr lang="fr-FR"/>
            </a:br>
            <a:r>
              <a:rPr lang="fr-FR"/>
              <a:t>presentation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F54454-93C4-B7AA-37C6-BB16F66D06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45" y="4041957"/>
            <a:ext cx="4645717" cy="320729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084" b="0" i="0">
                <a:solidFill>
                  <a:schemeClr val="accent3"/>
                </a:solidFill>
                <a:latin typeface="Vinci Sans Expanded Light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175868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529AF6-3C98-AD87-9617-20501C3C541E}"/>
              </a:ext>
            </a:extLst>
          </p:cNvPr>
          <p:cNvSpPr/>
          <p:nvPr userDrawn="1"/>
        </p:nvSpPr>
        <p:spPr>
          <a:xfrm>
            <a:off x="0" y="0"/>
            <a:ext cx="12192000" cy="896506"/>
          </a:xfrm>
          <a:prstGeom prst="rect">
            <a:avLst/>
          </a:prstGeom>
          <a:solidFill>
            <a:schemeClr val="accent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75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513168" cy="305939"/>
          </a:xfrm>
        </p:spPr>
        <p:txBody>
          <a:bodyPr/>
          <a:lstStyle>
            <a:lvl1pPr>
              <a:defRPr sz="2149" b="0" i="0">
                <a:solidFill>
                  <a:schemeClr val="accent1"/>
                </a:solidFill>
                <a:latin typeface="Vinci Sans Expanded Medium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 userDrawn="1"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374146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5" name="Espace réservé du texte 9">
            <a:extLst>
              <a:ext uri="{FF2B5EF4-FFF2-40B4-BE49-F238E27FC236}">
                <a16:creationId xmlns:a16="http://schemas.microsoft.com/office/drawing/2014/main" id="{2DD5D02C-4534-B40D-4ABE-50F7CAA311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408" y="1529630"/>
            <a:ext cx="4536504" cy="1659044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pic>
        <p:nvPicPr>
          <p:cNvPr id="10" name="Image 9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0D3EF8FC-48DB-B0E4-E604-02485A68B3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46059" cy="404077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B52A86-4D94-ED85-0B16-7AA44A9E54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08" y="538442"/>
            <a:ext cx="10513168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Expanded Light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A25E9C50-991C-A6AC-0D5D-21B71200C7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02694" y="1529630"/>
            <a:ext cx="4536504" cy="1659044"/>
          </a:xfrm>
        </p:spPr>
        <p:txBody>
          <a:bodyPr/>
          <a:lstStyle>
            <a:lvl4pPr>
              <a:defRPr/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969335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3D15F1-C7E8-C974-DBB8-4F59FB69A1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-1"/>
            <a:ext cx="5287238" cy="6858001"/>
          </a:xfrm>
          <a:prstGeom prst="rect">
            <a:avLst/>
          </a:prstGeom>
        </p:spPr>
      </p:pic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1BD95141-522B-6E9E-05E3-7F7EA68679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79577" y="2866224"/>
            <a:ext cx="388665" cy="371951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427" y="2916605"/>
            <a:ext cx="5777021" cy="505642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defRPr sz="3126" b="0" i="0" cap="none" baseline="0">
                <a:solidFill>
                  <a:schemeClr val="accent1"/>
                </a:solidFill>
                <a:latin typeface="Vinci Sans Expanded Medium" pitchFamily="2" charset="77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7766" y="2397054"/>
            <a:ext cx="1505929" cy="144315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9378" b="0" i="0">
                <a:solidFill>
                  <a:schemeClr val="accent3"/>
                </a:solidFill>
                <a:latin typeface="Vinci Sans Expanded Light" pitchFamily="2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94744367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CA7ECB-E091-F70D-FDB9-D775DD6886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640" y="0"/>
            <a:ext cx="11040000" cy="66012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667" b="0" i="0" cap="none" baseline="0">
                <a:solidFill>
                  <a:schemeClr val="accent1"/>
                </a:solidFill>
                <a:latin typeface="Vinci Sans Expanded Medium" pitchFamily="2" charset="77"/>
              </a:defRPr>
            </a:lvl1pPr>
          </a:lstStyle>
          <a:p>
            <a:r>
              <a:rPr lang="en-US" err="1"/>
              <a:t>Modifiez</a:t>
            </a:r>
            <a:r>
              <a:rPr lang="en-US"/>
              <a:t> le style du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6F462E-4C65-5636-70B4-1D61BA0B03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509495" cy="4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76000" y="1776000"/>
            <a:ext cx="10944000" cy="4320000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3" cap="all" baseline="0">
                <a:solidFill>
                  <a:srgbClr val="004489"/>
                </a:solidFill>
              </a:defRPr>
            </a:lvl1pPr>
            <a:lvl2pPr marL="596885" indent="-355591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3"/>
            </a:lvl2pPr>
            <a:lvl3pPr marL="838179" indent="-2412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96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88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5999"/>
            <a:ext cx="11040000" cy="1151775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0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A59C01-358C-4967-8633-9C89B50085F1}"/>
              </a:ext>
            </a:extLst>
          </p:cNvPr>
          <p:cNvCxnSpPr>
            <a:cxnSpLocks/>
          </p:cNvCxnSpPr>
          <p:nvPr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59608-2702-4E4F-9EEF-958C7918B398}"/>
              </a:ext>
            </a:extLst>
          </p:cNvPr>
          <p:cNvSpPr/>
          <p:nvPr/>
        </p:nvSpPr>
        <p:spPr>
          <a:xfrm>
            <a:off x="975425" y="678355"/>
            <a:ext cx="1803401" cy="1962093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710B50-5203-4F3B-BFAA-76500AD2E836}"/>
              </a:ext>
            </a:extLst>
          </p:cNvPr>
          <p:cNvSpPr/>
          <p:nvPr/>
        </p:nvSpPr>
        <p:spPr>
          <a:xfrm>
            <a:off x="812800" y="2297571"/>
            <a:ext cx="3826213" cy="3800272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04F92-153C-48E4-A5AB-8DFC47FB55A6}"/>
              </a:ext>
            </a:extLst>
          </p:cNvPr>
          <p:cNvSpPr/>
          <p:nvPr/>
        </p:nvSpPr>
        <p:spPr>
          <a:xfrm>
            <a:off x="1184976" y="894631"/>
            <a:ext cx="3462864" cy="47356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pic>
        <p:nvPicPr>
          <p:cNvPr id="16" name="Image 1">
            <a:extLst>
              <a:ext uri="{FF2B5EF4-FFF2-40B4-BE49-F238E27FC236}">
                <a16:creationId xmlns:a16="http://schemas.microsoft.com/office/drawing/2014/main" id="{02C5263E-5625-4EE1-9E30-5F7674C8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9280933" y="4817579"/>
            <a:ext cx="2098268" cy="58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8160" y="1459411"/>
            <a:ext cx="9148864" cy="1732751"/>
          </a:xfrm>
          <a:prstGeom prst="rect">
            <a:avLst/>
          </a:prstGeom>
          <a:noFill/>
        </p:spPr>
        <p:txBody>
          <a:bodyPr lIns="0" anchor="b"/>
          <a:lstStyle>
            <a:lvl1pPr algn="l">
              <a:defRPr lang="fr-FR" sz="5333" cap="none" baseline="0" dirty="0">
                <a:solidFill>
                  <a:schemeClr val="accent1"/>
                </a:solidFill>
                <a:latin typeface="Vinci Sans Medium" panose="02000000000000000000" pitchFamily="2" charset="0"/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8160" y="3389444"/>
            <a:ext cx="9148864" cy="554013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133"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990BE-42E0-495D-9E58-29F7D23A36F3}"/>
              </a:ext>
            </a:extLst>
          </p:cNvPr>
          <p:cNvCxnSpPr>
            <a:cxnSpLocks/>
          </p:cNvCxnSpPr>
          <p:nvPr/>
        </p:nvCxnSpPr>
        <p:spPr>
          <a:xfrm>
            <a:off x="826120" y="6333067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3F42FA4B-CB98-4032-8711-1FE5376A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6563" y="6341825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EB6F44F5-CF60-4B5F-9088-DB9D5BD65A1E}" type="datetimeFigureOut">
              <a:rPr lang="en-US" smtClean="0"/>
              <a:pPr/>
              <a:t>2/3/2025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20996"/>
      </p:ext>
    </p:extLst>
  </p:cSld>
  <p:clrMapOvr>
    <a:masterClrMapping/>
  </p:clrMapOvr>
  <p:hf hdr="0"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g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167721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65780-26AB-8D49-D2F8-EE65C5B5F5F5}"/>
              </a:ext>
            </a:extLst>
          </p:cNvPr>
          <p:cNvSpPr/>
          <p:nvPr userDrawn="1"/>
        </p:nvSpPr>
        <p:spPr>
          <a:xfrm>
            <a:off x="1184976" y="873997"/>
            <a:ext cx="3462864" cy="46264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45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C9B8E94-8EEC-DB22-EBA6-D3FF902C28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7392144" cy="6163413"/>
          </a:xfrm>
          <a:prstGeom prst="rect">
            <a:avLst/>
          </a:prstGeom>
        </p:spPr>
      </p:pic>
      <p:sp>
        <p:nvSpPr>
          <p:cNvPr id="37" name="Title 14">
            <a:extLst>
              <a:ext uri="{FF2B5EF4-FFF2-40B4-BE49-F238E27FC236}">
                <a16:creationId xmlns:a16="http://schemas.microsoft.com/office/drawing/2014/main" id="{2C7EED0E-5DCD-EBD2-2ED1-99BC17697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6673" y="2484279"/>
            <a:ext cx="5271440" cy="1364949"/>
          </a:xfrm>
          <a:prstGeom prst="rect">
            <a:avLst/>
          </a:prstGeom>
          <a:noFill/>
        </p:spPr>
        <p:txBody>
          <a:bodyPr lIns="0" anchor="t" anchorCtr="0"/>
          <a:lstStyle>
            <a:lvl1pPr algn="l">
              <a:lnSpc>
                <a:spcPts val="5112"/>
              </a:lnSpc>
              <a:defRPr lang="fr-FR" sz="4689" b="1" i="0" cap="none" baseline="0" dirty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pPr lvl="0">
              <a:lnSpc>
                <a:spcPts val="5210"/>
              </a:lnSpc>
            </a:pPr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F54454-93C4-B7AA-37C6-BB16F66D06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1057" y="4041958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345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006FB81F-D17E-710E-BB0D-0729C44EE1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7721" y="5974097"/>
            <a:ext cx="1433576" cy="364892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B9C63CF-4ACE-91D3-4A5F-7B8A7F9B478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69" y="335636"/>
            <a:ext cx="1517985" cy="109200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FE3A97-2DFE-D3F3-7258-A4E842C6D131}"/>
              </a:ext>
            </a:extLst>
          </p:cNvPr>
          <p:cNvSpPr txBox="1"/>
          <p:nvPr userDrawn="1"/>
        </p:nvSpPr>
        <p:spPr>
          <a:xfrm>
            <a:off x="10157791" y="306831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accent1"/>
              </a:solidFill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138AFE7E-88B9-48E1-E2B4-AFFFA3423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0435" y="4505225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2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3029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-Chiff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C3C40D-5BE5-4560-8981-9835F235A6A9}"/>
              </a:ext>
            </a:extLst>
          </p:cNvPr>
          <p:cNvSpPr/>
          <p:nvPr/>
        </p:nvSpPr>
        <p:spPr>
          <a:xfrm>
            <a:off x="1040199" y="1142671"/>
            <a:ext cx="2075765" cy="207576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439" y="1142672"/>
            <a:ext cx="7309719" cy="1563067"/>
          </a:xfrm>
          <a:prstGeom prst="rect">
            <a:avLst/>
          </a:prstGeom>
        </p:spPr>
        <p:txBody>
          <a:bodyPr lIns="0" anchor="b"/>
          <a:lstStyle>
            <a:lvl1pPr>
              <a:lnSpc>
                <a:spcPts val="5867"/>
              </a:lnSpc>
              <a:defRPr lang="fr-FR" sz="5867" cap="all" baseline="0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439" y="2705739"/>
            <a:ext cx="7309719" cy="128058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5A4816-4C3C-41FE-8E71-C4A9B9B05E7E}"/>
              </a:ext>
            </a:extLst>
          </p:cNvPr>
          <p:cNvSpPr/>
          <p:nvPr/>
        </p:nvSpPr>
        <p:spPr>
          <a:xfrm flipH="1">
            <a:off x="1373619" y="1476091"/>
            <a:ext cx="1408925" cy="14089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539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</a:ln>
          <a:effectLst>
            <a:outerShdw blurRad="190500" dist="165100" dir="4200000" algn="t" rotWithShape="0">
              <a:prstClr val="black">
                <a:alpha val="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70">
              <a:lnSpc>
                <a:spcPts val="2400"/>
              </a:lnSpc>
            </a:pPr>
            <a:endParaRPr 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39F-C927-4934-9BC6-BA07C80DF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5133" y="1650250"/>
            <a:ext cx="1445900" cy="10259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5867" dirty="0" smtClean="0">
                <a:solidFill>
                  <a:schemeClr val="accent1"/>
                </a:solidFill>
                <a:latin typeface="Vinci Sans Medium" panose="02000000000000000000" pitchFamily="2" charset="0"/>
                <a:cs typeface="+mn-cs"/>
              </a:defRPr>
            </a:lvl1pPr>
            <a:lvl2pPr>
              <a:defRPr lang="en-US" dirty="0" smtClean="0">
                <a:latin typeface="Arial" charset="0"/>
                <a:cs typeface="+mn-cs"/>
              </a:defRPr>
            </a:lvl2pPr>
            <a:lvl3pPr>
              <a:defRPr lang="en-US" dirty="0" smtClean="0">
                <a:latin typeface="Arial" charset="0"/>
                <a:cs typeface="+mn-cs"/>
              </a:defRPr>
            </a:lvl3pPr>
            <a:lvl4pPr>
              <a:defRPr lang="en-US" dirty="0" smtClean="0">
                <a:latin typeface="Arial" charset="0"/>
                <a:cs typeface="+mn-cs"/>
              </a:defRPr>
            </a:lvl4pPr>
            <a:lvl5pPr>
              <a:defRPr lang="fr-FR" dirty="0">
                <a:latin typeface="Arial" charset="0"/>
                <a:cs typeface="+mn-cs"/>
              </a:defRPr>
            </a:lvl5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en-US"/>
              <a:t>##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4968ED-3915-4F7A-ADCF-93689F7E400B}"/>
              </a:ext>
            </a:extLst>
          </p:cNvPr>
          <p:cNvCxnSpPr>
            <a:cxnSpLocks/>
          </p:cNvCxnSpPr>
          <p:nvPr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">
            <a:extLst>
              <a:ext uri="{FF2B5EF4-FFF2-40B4-BE49-F238E27FC236}">
                <a16:creationId xmlns:a16="http://schemas.microsoft.com/office/drawing/2014/main" id="{AA4403A4-985B-4037-B10A-9725A8F8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2959944"/>
      </p:ext>
    </p:extLst>
  </p:cSld>
  <p:clrMapOvr>
    <a:masterClrMapping/>
  </p:clrMapOvr>
  <p:transition spd="slow">
    <p:cover/>
  </p:transition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A59C01-358C-4967-8633-9C89B50085F1}"/>
              </a:ext>
            </a:extLst>
          </p:cNvPr>
          <p:cNvCxnSpPr>
            <a:cxnSpLocks/>
          </p:cNvCxnSpPr>
          <p:nvPr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59608-2702-4E4F-9EEF-958C7918B398}"/>
              </a:ext>
            </a:extLst>
          </p:cNvPr>
          <p:cNvSpPr/>
          <p:nvPr/>
        </p:nvSpPr>
        <p:spPr>
          <a:xfrm>
            <a:off x="975425" y="678355"/>
            <a:ext cx="1803401" cy="1962093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710B50-5203-4F3B-BFAA-76500AD2E836}"/>
              </a:ext>
            </a:extLst>
          </p:cNvPr>
          <p:cNvSpPr/>
          <p:nvPr/>
        </p:nvSpPr>
        <p:spPr>
          <a:xfrm>
            <a:off x="812800" y="2297571"/>
            <a:ext cx="3826213" cy="3800272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04F92-153C-48E4-A5AB-8DFC47FB55A6}"/>
              </a:ext>
            </a:extLst>
          </p:cNvPr>
          <p:cNvSpPr/>
          <p:nvPr/>
        </p:nvSpPr>
        <p:spPr>
          <a:xfrm>
            <a:off x="1184976" y="894631"/>
            <a:ext cx="3462864" cy="47356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pic>
        <p:nvPicPr>
          <p:cNvPr id="16" name="Image 1">
            <a:extLst>
              <a:ext uri="{FF2B5EF4-FFF2-40B4-BE49-F238E27FC236}">
                <a16:creationId xmlns:a16="http://schemas.microsoft.com/office/drawing/2014/main" id="{02C5263E-5625-4EE1-9E30-5F7674C88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9280933" y="4817579"/>
            <a:ext cx="2098268" cy="58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8160" y="1459411"/>
            <a:ext cx="9148864" cy="1732751"/>
          </a:xfrm>
          <a:prstGeom prst="rect">
            <a:avLst/>
          </a:prstGeom>
          <a:noFill/>
        </p:spPr>
        <p:txBody>
          <a:bodyPr lIns="0" anchor="b"/>
          <a:lstStyle>
            <a:lvl1pPr algn="l">
              <a:defRPr lang="fr-FR" sz="5333" cap="none" baseline="0" dirty="0">
                <a:solidFill>
                  <a:schemeClr val="accent1"/>
                </a:solidFill>
                <a:latin typeface="Vinci Sans Medium" panose="02000000000000000000" pitchFamily="2" charset="0"/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8160" y="3389444"/>
            <a:ext cx="9148864" cy="554013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133"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990BE-42E0-495D-9E58-29F7D23A36F3}"/>
              </a:ext>
            </a:extLst>
          </p:cNvPr>
          <p:cNvCxnSpPr>
            <a:cxnSpLocks/>
          </p:cNvCxnSpPr>
          <p:nvPr/>
        </p:nvCxnSpPr>
        <p:spPr>
          <a:xfrm>
            <a:off x="826120" y="6333067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3F42FA4B-CB98-4032-8711-1FE5376A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6563" y="6341825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882E27D3-423E-436B-940F-F1125AC54C5A}" type="datetimeFigureOut">
              <a:rPr lang="fr-FR" smtClean="0"/>
              <a:t>03/02/2025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03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855067"/>
            <a:ext cx="7309719" cy="1563067"/>
          </a:xfrm>
          <a:prstGeom prst="rect">
            <a:avLst/>
          </a:prstGeom>
        </p:spPr>
        <p:txBody>
          <a:bodyPr lIns="0" anchor="b"/>
          <a:lstStyle>
            <a:lvl1pPr>
              <a:lnSpc>
                <a:spcPts val="5867"/>
              </a:lnSpc>
              <a:defRPr lang="fr-FR" sz="5867" cap="all" baseline="0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1" y="2418134"/>
            <a:ext cx="7309719" cy="128058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4968ED-3915-4F7A-ADCF-93689F7E400B}"/>
              </a:ext>
            </a:extLst>
          </p:cNvPr>
          <p:cNvCxnSpPr>
            <a:cxnSpLocks/>
          </p:cNvCxnSpPr>
          <p:nvPr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">
            <a:extLst>
              <a:ext uri="{FF2B5EF4-FFF2-40B4-BE49-F238E27FC236}">
                <a16:creationId xmlns:a16="http://schemas.microsoft.com/office/drawing/2014/main" id="{692D73D4-FF3C-4ACA-A9D5-B4D6E52F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3904223"/>
      </p:ext>
    </p:extLst>
  </p:cSld>
  <p:clrMapOvr>
    <a:masterClrMapping/>
  </p:clrMapOvr>
  <p:transition spd="slow">
    <p:cover/>
  </p:transition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3956C-876C-4BB4-BB4A-F4B9AE0E1D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2534" y="357719"/>
            <a:ext cx="11465748" cy="527261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534" y="3429000"/>
            <a:ext cx="1916188" cy="683415"/>
          </a:xfrm>
          <a:prstGeom prst="rect">
            <a:avLst/>
          </a:prstGeom>
          <a:solidFill>
            <a:schemeClr val="accent1"/>
          </a:solidFill>
        </p:spPr>
        <p:txBody>
          <a:bodyPr lIns="72000" tIns="108000" rIns="72000" bIns="0" anchor="ctr"/>
          <a:lstStyle>
            <a:lvl1pPr>
              <a:lnSpc>
                <a:spcPct val="100000"/>
              </a:lnSpc>
              <a:defRPr lang="fr-FR" sz="5333" cap="all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titre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533" y="4256712"/>
            <a:ext cx="4973864" cy="660488"/>
          </a:xfrm>
          <a:prstGeom prst="rect">
            <a:avLst/>
          </a:prstGeom>
          <a:solidFill>
            <a:schemeClr val="accent3"/>
          </a:solidFill>
        </p:spPr>
        <p:txBody>
          <a:bodyPr lIns="72000" tIns="72000" rIns="72000" bIns="0" anchor="ctr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397227108"/>
      </p:ext>
    </p:extLst>
  </p:cSld>
  <p:clrMapOvr>
    <a:masterClrMapping/>
  </p:clrMapOvr>
  <p:transition spd="slow">
    <p:cover/>
  </p:transition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+ sous-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1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5999"/>
            <a:ext cx="11040000" cy="1151775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17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76000" y="1776000"/>
            <a:ext cx="10944000" cy="4320000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3" cap="all" baseline="0">
                <a:solidFill>
                  <a:srgbClr val="004489"/>
                </a:solidFill>
              </a:defRPr>
            </a:lvl1pPr>
            <a:lvl2pPr marL="596885" indent="-355591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3"/>
            </a:lvl2pPr>
            <a:lvl3pPr marL="838179" indent="-2412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494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Gauche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00751" y="96000"/>
            <a:ext cx="5824048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00751" y="910684"/>
            <a:ext cx="5824048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00751" y="1776000"/>
            <a:ext cx="5824048" cy="4320000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3" cap="all" baseline="0">
                <a:solidFill>
                  <a:srgbClr val="004489"/>
                </a:solidFill>
              </a:defRPr>
            </a:lvl1pPr>
            <a:lvl2pPr marL="596885" indent="-355591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3"/>
            </a:lvl2pPr>
            <a:lvl3pPr marL="838179" indent="-2412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3C2E4E1-B867-459C-B455-8BD2DA27C1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278" y="292099"/>
            <a:ext cx="5490172" cy="5803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4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5E0F56B7-ACBD-47BC-8F76-CA9D719503D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75734" y="1816100"/>
            <a:ext cx="11040533" cy="413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88184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1C163FE-B52C-4007-B8B5-B4751CEEF14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75734" y="1727201"/>
            <a:ext cx="11040533" cy="42206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368199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EAFF6-97BB-42B7-A8C1-46B65DEB3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54" y="204417"/>
            <a:ext cx="8075897" cy="6858000"/>
          </a:xfrm>
          <a:prstGeom prst="rect">
            <a:avLst/>
          </a:prstGeom>
        </p:spPr>
      </p:pic>
      <p:sp>
        <p:nvSpPr>
          <p:cNvPr id="214" name="Image"/>
          <p:cNvSpPr>
            <a:spLocks noGrp="1"/>
          </p:cNvSpPr>
          <p:nvPr>
            <p:ph type="pic" sz="quarter" idx="23"/>
          </p:nvPr>
        </p:nvSpPr>
        <p:spPr>
          <a:xfrm>
            <a:off x="5969601" y="900040"/>
            <a:ext cx="2776515" cy="4852832"/>
          </a:xfrm>
          <a:prstGeom prst="rect">
            <a:avLst/>
          </a:prstGeom>
          <a:solidFill>
            <a:srgbClr val="EFF4F9"/>
          </a:solidFill>
        </p:spPr>
        <p:txBody>
          <a:bodyPr lIns="91439" tIns="45719" rIns="91439" bIns="45719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E7D5F2E-AED0-4803-8BB8-05C99793E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02" y="2064500"/>
            <a:ext cx="4090649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4AB15D1B-E066-4EE5-8439-CE2DFB4CB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9602" y="2879184"/>
            <a:ext cx="4090649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67"/>
              </a:lnSpc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1099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-Chiff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C3C40D-5BE5-4560-8981-9835F235A6A9}"/>
              </a:ext>
            </a:extLst>
          </p:cNvPr>
          <p:cNvSpPr/>
          <p:nvPr/>
        </p:nvSpPr>
        <p:spPr>
          <a:xfrm>
            <a:off x="1040199" y="1142671"/>
            <a:ext cx="2075765" cy="207576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439" y="1142672"/>
            <a:ext cx="7309719" cy="1563067"/>
          </a:xfrm>
          <a:prstGeom prst="rect">
            <a:avLst/>
          </a:prstGeom>
        </p:spPr>
        <p:txBody>
          <a:bodyPr lIns="0" anchor="b"/>
          <a:lstStyle>
            <a:lvl1pPr>
              <a:lnSpc>
                <a:spcPts val="5867"/>
              </a:lnSpc>
              <a:defRPr lang="fr-FR" sz="5867" cap="all" baseline="0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439" y="2705739"/>
            <a:ext cx="7309719" cy="128058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5A4816-4C3C-41FE-8E71-C4A9B9B05E7E}"/>
              </a:ext>
            </a:extLst>
          </p:cNvPr>
          <p:cNvSpPr/>
          <p:nvPr/>
        </p:nvSpPr>
        <p:spPr>
          <a:xfrm flipH="1">
            <a:off x="1373619" y="1476091"/>
            <a:ext cx="1408925" cy="14089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539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</a:ln>
          <a:effectLst>
            <a:outerShdw blurRad="190500" dist="165100" dir="4200000" algn="t" rotWithShape="0">
              <a:prstClr val="black">
                <a:alpha val="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70">
              <a:lnSpc>
                <a:spcPts val="2400"/>
              </a:lnSpc>
            </a:pPr>
            <a:endParaRPr 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39F-C927-4934-9BC6-BA07C80DF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5133" y="1650250"/>
            <a:ext cx="1445900" cy="10259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5867" dirty="0" smtClean="0">
                <a:solidFill>
                  <a:schemeClr val="accent1"/>
                </a:solidFill>
                <a:latin typeface="Vinci Sans Medium" panose="02000000000000000000" pitchFamily="2" charset="0"/>
                <a:cs typeface="+mn-cs"/>
              </a:defRPr>
            </a:lvl1pPr>
            <a:lvl2pPr>
              <a:defRPr lang="en-US" dirty="0" smtClean="0">
                <a:latin typeface="Arial" charset="0"/>
                <a:cs typeface="+mn-cs"/>
              </a:defRPr>
            </a:lvl2pPr>
            <a:lvl3pPr>
              <a:defRPr lang="en-US" dirty="0" smtClean="0">
                <a:latin typeface="Arial" charset="0"/>
                <a:cs typeface="+mn-cs"/>
              </a:defRPr>
            </a:lvl3pPr>
            <a:lvl4pPr>
              <a:defRPr lang="en-US" dirty="0" smtClean="0">
                <a:latin typeface="Arial" charset="0"/>
                <a:cs typeface="+mn-cs"/>
              </a:defRPr>
            </a:lvl4pPr>
            <a:lvl5pPr>
              <a:defRPr lang="fr-FR" dirty="0">
                <a:latin typeface="Arial" charset="0"/>
                <a:cs typeface="+mn-cs"/>
              </a:defRPr>
            </a:lvl5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en-US"/>
              <a:t>##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4968ED-3915-4F7A-ADCF-93689F7E400B}"/>
              </a:ext>
            </a:extLst>
          </p:cNvPr>
          <p:cNvCxnSpPr>
            <a:cxnSpLocks/>
          </p:cNvCxnSpPr>
          <p:nvPr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">
            <a:extLst>
              <a:ext uri="{FF2B5EF4-FFF2-40B4-BE49-F238E27FC236}">
                <a16:creationId xmlns:a16="http://schemas.microsoft.com/office/drawing/2014/main" id="{AA4403A4-985B-4037-B10A-9725A8F82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703712"/>
      </p:ext>
    </p:extLst>
  </p:cSld>
  <p:clrMapOvr>
    <a:masterClrMapping/>
  </p:clrMapOvr>
  <p:transition spd="slow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Ord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8DA13-791A-43FD-A6B9-C4A6D6F5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51" b="8351"/>
          <a:stretch/>
        </p:blipFill>
        <p:spPr>
          <a:xfrm>
            <a:off x="3511552" y="462389"/>
            <a:ext cx="8337283" cy="5597328"/>
          </a:xfrm>
          <a:prstGeom prst="rect">
            <a:avLst/>
          </a:prstGeom>
        </p:spPr>
      </p:pic>
      <p:sp>
        <p:nvSpPr>
          <p:cNvPr id="214" name="Image"/>
          <p:cNvSpPr>
            <a:spLocks noGrp="1"/>
          </p:cNvSpPr>
          <p:nvPr>
            <p:ph type="pic" sz="quarter" idx="23"/>
          </p:nvPr>
        </p:nvSpPr>
        <p:spPr>
          <a:xfrm>
            <a:off x="4487460" y="1057895"/>
            <a:ext cx="6542667" cy="4161804"/>
          </a:xfrm>
          <a:prstGeom prst="roundRect">
            <a:avLst>
              <a:gd name="adj" fmla="val 1670"/>
            </a:avLst>
          </a:prstGeom>
          <a:solidFill>
            <a:srgbClr val="EFF4F9"/>
          </a:solidFill>
        </p:spPr>
        <p:txBody>
          <a:bodyPr lIns="91439" tIns="45719" rIns="91439" bIns="45719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26998B-719C-4468-A384-7BCB21C0C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02" y="2057401"/>
            <a:ext cx="3315948" cy="8231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lnSpc>
                <a:spcPts val="3200"/>
              </a:lnSpc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DD27CB5-DC52-4C14-B9E1-8A6FBBFB78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9602" y="2925053"/>
            <a:ext cx="3315948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67"/>
              </a:lnSpc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3433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F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32CC7-F487-4198-A919-E9E9B06CABA4}"/>
              </a:ext>
            </a:extLst>
          </p:cNvPr>
          <p:cNvSpPr/>
          <p:nvPr/>
        </p:nvSpPr>
        <p:spPr>
          <a:xfrm>
            <a:off x="439958" y="365370"/>
            <a:ext cx="11312085" cy="612726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B4BBAC1D-1664-4E34-B203-C7914B7218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3976744" y="2534892"/>
            <a:ext cx="4238512" cy="11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7321208"/>
      </p:ext>
    </p:extLst>
  </p:cSld>
  <p:clrMapOvr>
    <a:masterClrMapping/>
  </p:clrMapOvr>
  <p:transition spd="slow">
    <p:cover/>
  </p:transition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400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8802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itre-Chiff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2280F33-3158-A64F-8A7B-90D8C01277F1}"/>
              </a:ext>
            </a:extLst>
          </p:cNvPr>
          <p:cNvSpPr/>
          <p:nvPr userDrawn="1"/>
        </p:nvSpPr>
        <p:spPr>
          <a:xfrm>
            <a:off x="0" y="0"/>
            <a:ext cx="12192000" cy="5630333"/>
          </a:xfrm>
          <a:prstGeom prst="rect">
            <a:avLst/>
          </a:prstGeom>
          <a:solidFill>
            <a:schemeClr val="accent1">
              <a:alpha val="4000"/>
            </a:schemeClr>
          </a:solidFill>
          <a:ln w="635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39A68E43-E0C0-104F-89B3-A943756E39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70828"/>
          <a:stretch/>
        </p:blipFill>
        <p:spPr>
          <a:xfrm rot="10800000">
            <a:off x="-1019547" y="-2"/>
            <a:ext cx="4669411" cy="2855057"/>
          </a:xfrm>
          <a:prstGeom prst="rect">
            <a:avLst/>
          </a:prstGeom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1881" y="2231780"/>
            <a:ext cx="7309719" cy="1563067"/>
          </a:xfrm>
          <a:prstGeom prst="rect">
            <a:avLst/>
          </a:prstGeom>
        </p:spPr>
        <p:txBody>
          <a:bodyPr lIns="0" anchor="b"/>
          <a:lstStyle>
            <a:lvl1pPr>
              <a:lnSpc>
                <a:spcPts val="5867"/>
              </a:lnSpc>
              <a:defRPr lang="fr-FR" sz="5867" cap="all" baseline="0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51881" y="3794847"/>
            <a:ext cx="7309719" cy="128058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39F-C927-4934-9BC6-BA07C80DF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999" y="2442445"/>
            <a:ext cx="1445900" cy="10259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5867" dirty="0" smtClean="0">
                <a:solidFill>
                  <a:schemeClr val="accent1"/>
                </a:solidFill>
                <a:latin typeface="Vinci Sans Medium" panose="02000000000000000000" pitchFamily="2" charset="0"/>
                <a:cs typeface="+mn-cs"/>
              </a:defRPr>
            </a:lvl1pPr>
            <a:lvl2pPr>
              <a:defRPr lang="en-US" dirty="0" smtClean="0">
                <a:latin typeface="Arial" charset="0"/>
                <a:cs typeface="+mn-cs"/>
              </a:defRPr>
            </a:lvl2pPr>
            <a:lvl3pPr>
              <a:defRPr lang="en-US" dirty="0" smtClean="0">
                <a:latin typeface="Arial" charset="0"/>
                <a:cs typeface="+mn-cs"/>
              </a:defRPr>
            </a:lvl3pPr>
            <a:lvl4pPr>
              <a:defRPr lang="en-US" dirty="0" smtClean="0">
                <a:latin typeface="Arial" charset="0"/>
                <a:cs typeface="+mn-cs"/>
              </a:defRPr>
            </a:lvl4pPr>
            <a:lvl5pPr>
              <a:defRPr lang="fr-FR" dirty="0">
                <a:latin typeface="Arial" charset="0"/>
                <a:cs typeface="+mn-cs"/>
              </a:defRPr>
            </a:lvl5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en-US"/>
              <a:t>##</a:t>
            </a:r>
          </a:p>
        </p:txBody>
      </p:sp>
      <p:sp>
        <p:nvSpPr>
          <p:cNvPr id="10" name="Graphique 27">
            <a:extLst>
              <a:ext uri="{FF2B5EF4-FFF2-40B4-BE49-F238E27FC236}">
                <a16:creationId xmlns:a16="http://schemas.microsoft.com/office/drawing/2014/main" id="{769A5CB5-A792-0046-8603-D1A0626BB97C}"/>
              </a:ext>
            </a:extLst>
          </p:cNvPr>
          <p:cNvSpPr/>
          <p:nvPr userDrawn="1"/>
        </p:nvSpPr>
        <p:spPr>
          <a:xfrm>
            <a:off x="653476" y="2115961"/>
            <a:ext cx="1674944" cy="1678887"/>
          </a:xfrm>
          <a:custGeom>
            <a:avLst/>
            <a:gdLst>
              <a:gd name="connsiteX0" fmla="*/ 558964 w 1108528"/>
              <a:gd name="connsiteY0" fmla="*/ 1113474 h 1111137"/>
              <a:gd name="connsiteX1" fmla="*/ 7068 w 1108528"/>
              <a:gd name="connsiteY1" fmla="*/ 560280 h 1111137"/>
              <a:gd name="connsiteX2" fmla="*/ 558964 w 1108528"/>
              <a:gd name="connsiteY2" fmla="*/ 7085 h 1111137"/>
              <a:gd name="connsiteX3" fmla="*/ 1110860 w 1108528"/>
              <a:gd name="connsiteY3" fmla="*/ 560280 h 1111137"/>
              <a:gd name="connsiteX4" fmla="*/ 1110860 w 1108528"/>
              <a:gd name="connsiteY4" fmla="*/ 560375 h 1111137"/>
              <a:gd name="connsiteX5" fmla="*/ 558964 w 1108528"/>
              <a:gd name="connsiteY5" fmla="*/ 1113474 h 1111137"/>
              <a:gd name="connsiteX6" fmla="*/ 558964 w 1108528"/>
              <a:gd name="connsiteY6" fmla="*/ 34531 h 1111137"/>
              <a:gd name="connsiteX7" fmla="*/ 33787 w 1108528"/>
              <a:gd name="connsiteY7" fmla="*/ 560754 h 1111137"/>
              <a:gd name="connsiteX8" fmla="*/ 558774 w 1108528"/>
              <a:gd name="connsiteY8" fmla="*/ 1087168 h 1111137"/>
              <a:gd name="connsiteX9" fmla="*/ 1083952 w 1108528"/>
              <a:gd name="connsiteY9" fmla="*/ 560944 h 1111137"/>
              <a:gd name="connsiteX10" fmla="*/ 1083952 w 1108528"/>
              <a:gd name="connsiteY10" fmla="*/ 560849 h 1111137"/>
              <a:gd name="connsiteX11" fmla="*/ 558964 w 1108528"/>
              <a:gd name="connsiteY11" fmla="*/ 34531 h 1111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8528" h="1111137">
                <a:moveTo>
                  <a:pt x="558964" y="1113474"/>
                </a:moveTo>
                <a:cubicBezTo>
                  <a:pt x="254160" y="1113474"/>
                  <a:pt x="7068" y="865801"/>
                  <a:pt x="7068" y="560280"/>
                </a:cubicBezTo>
                <a:cubicBezTo>
                  <a:pt x="7068" y="254759"/>
                  <a:pt x="254160" y="7085"/>
                  <a:pt x="558964" y="7085"/>
                </a:cubicBezTo>
                <a:cubicBezTo>
                  <a:pt x="863768" y="7085"/>
                  <a:pt x="1110860" y="254759"/>
                  <a:pt x="1110860" y="560280"/>
                </a:cubicBezTo>
                <a:cubicBezTo>
                  <a:pt x="1110860" y="560311"/>
                  <a:pt x="1110860" y="560343"/>
                  <a:pt x="1110860" y="560375"/>
                </a:cubicBezTo>
                <a:cubicBezTo>
                  <a:pt x="1110546" y="865750"/>
                  <a:pt x="863622" y="1113213"/>
                  <a:pt x="558964" y="1113474"/>
                </a:cubicBezTo>
                <a:close/>
                <a:moveTo>
                  <a:pt x="558964" y="34531"/>
                </a:moveTo>
                <a:cubicBezTo>
                  <a:pt x="268969" y="34479"/>
                  <a:pt x="33839" y="270077"/>
                  <a:pt x="33787" y="560754"/>
                </a:cubicBezTo>
                <a:cubicBezTo>
                  <a:pt x="33734" y="851432"/>
                  <a:pt x="268779" y="1087115"/>
                  <a:pt x="558774" y="1087168"/>
                </a:cubicBezTo>
                <a:cubicBezTo>
                  <a:pt x="848770" y="1087220"/>
                  <a:pt x="1083899" y="851622"/>
                  <a:pt x="1083952" y="560944"/>
                </a:cubicBezTo>
                <a:cubicBezTo>
                  <a:pt x="1083952" y="560913"/>
                  <a:pt x="1083952" y="560881"/>
                  <a:pt x="1083952" y="560849"/>
                </a:cubicBezTo>
                <a:cubicBezTo>
                  <a:pt x="1083639" y="270339"/>
                  <a:pt x="848792" y="34897"/>
                  <a:pt x="558964" y="34531"/>
                </a:cubicBezTo>
                <a:close/>
              </a:path>
            </a:pathLst>
          </a:custGeom>
          <a:solidFill>
            <a:schemeClr val="accent3"/>
          </a:solidFill>
          <a:ln w="947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sz="2400"/>
          </a:p>
        </p:txBody>
      </p:sp>
      <p:pic>
        <p:nvPicPr>
          <p:cNvPr id="25" name="Image 1">
            <a:extLst>
              <a:ext uri="{FF2B5EF4-FFF2-40B4-BE49-F238E27FC236}">
                <a16:creationId xmlns:a16="http://schemas.microsoft.com/office/drawing/2014/main" id="{0075BA18-B859-904C-A198-B634A7985BC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Connector 25">
            <a:extLst>
              <a:ext uri="{FF2B5EF4-FFF2-40B4-BE49-F238E27FC236}">
                <a16:creationId xmlns:a16="http://schemas.microsoft.com/office/drawing/2014/main" id="{10436371-C62E-2D41-88A9-7FBE4E736364}"/>
              </a:ext>
            </a:extLst>
          </p:cNvPr>
          <p:cNvCxnSpPr>
            <a:cxnSpLocks/>
          </p:cNvCxnSpPr>
          <p:nvPr userDrawn="1"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Image 30">
            <a:extLst>
              <a:ext uri="{FF2B5EF4-FFF2-40B4-BE49-F238E27FC236}">
                <a16:creationId xmlns:a16="http://schemas.microsoft.com/office/drawing/2014/main" id="{FD2F6F16-917D-0447-BD04-399A79C99BF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275262" y="297232"/>
            <a:ext cx="2624861" cy="14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44195"/>
      </p:ext>
    </p:extLst>
  </p:cSld>
  <p:clrMapOvr>
    <a:masterClrMapping/>
  </p:clrMapOvr>
  <p:transition spd="slow">
    <p:cover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76119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108473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76000" y="1420427"/>
            <a:ext cx="10944000" cy="4675573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3" cap="none" baseline="0">
                <a:solidFill>
                  <a:srgbClr val="004489"/>
                </a:solidFill>
              </a:defRPr>
            </a:lvl1pPr>
            <a:lvl2pPr marL="596885" indent="-355591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3"/>
            </a:lvl2pPr>
            <a:lvl3pPr marL="838179" indent="-2412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98475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(Fond blan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72B22BD6-2C15-4D6A-A662-AA05F68DE6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40000" contrast="-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" r="1"/>
          <a:stretch/>
        </p:blipFill>
        <p:spPr>
          <a:xfrm flipH="1">
            <a:off x="3604993" y="2498035"/>
            <a:ext cx="8574308" cy="390943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2AA94C-ED02-4BAF-A29B-36DC8EAAD5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3889" y="1376365"/>
            <a:ext cx="10944225" cy="4752975"/>
          </a:xfrm>
        </p:spPr>
        <p:txBody>
          <a:bodyPr lIns="0" numCol="2"/>
          <a:lstStyle>
            <a:lvl1pPr marL="533387" indent="-533387">
              <a:spcBef>
                <a:spcPts val="2400"/>
              </a:spcBef>
              <a:buSzPct val="120000"/>
              <a:buFont typeface="+mj-lt"/>
              <a:buAutoNum type="arabicPeriod"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533387" indent="0" defTabSz="722295">
              <a:spcBef>
                <a:spcPts val="300"/>
              </a:spcBef>
              <a:buSzPct val="80000"/>
              <a:buFontTx/>
              <a:buNone/>
              <a:defRPr sz="1200">
                <a:solidFill>
                  <a:schemeClr val="tx2">
                    <a:lumMod val="75000"/>
                  </a:schemeClr>
                </a:solidFill>
                <a:latin typeface="+mj-lt"/>
              </a:defRPr>
            </a:lvl2pPr>
            <a:lvl3pPr marL="533387" indent="0">
              <a:spcBef>
                <a:spcPts val="300"/>
              </a:spcBef>
              <a:buFontTx/>
              <a:buNone/>
              <a:defRPr sz="1200">
                <a:solidFill>
                  <a:schemeClr val="tx2">
                    <a:lumMod val="75000"/>
                  </a:schemeClr>
                </a:solidFill>
                <a:latin typeface="+mj-lt"/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0" name="Titre 9">
            <a:extLst>
              <a:ext uri="{FF2B5EF4-FFF2-40B4-BE49-F238E27FC236}">
                <a16:creationId xmlns:a16="http://schemas.microsoft.com/office/drawing/2014/main" id="{F7A2379E-F4A4-412A-8B69-EBC0A982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3201723-BD1A-44F4-9955-27041331955F}"/>
              </a:ext>
            </a:extLst>
          </p:cNvPr>
          <p:cNvSpPr txBox="1"/>
          <p:nvPr userDrawn="1"/>
        </p:nvSpPr>
        <p:spPr>
          <a:xfrm>
            <a:off x="-101600" y="6997702"/>
            <a:ext cx="54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6" indent="-171446">
              <a:buFont typeface="Webdings" panose="05030102010509060703" pitchFamily="18" charset="2"/>
              <a:buChar char="i"/>
            </a:pPr>
            <a:r>
              <a:rPr lang="fr-FR" sz="1200" noProof="0">
                <a:solidFill>
                  <a:schemeClr val="tx2"/>
                </a:solidFill>
                <a:sym typeface="Webdings" panose="05030102010509060703" pitchFamily="18" charset="2"/>
              </a:rPr>
              <a:t>Utilisez les niveaux de puce pour changer de niveau de chapitre/ sous chapitre</a:t>
            </a:r>
          </a:p>
          <a:p>
            <a:pPr marL="171446" marR="0" lvl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i"/>
              <a:tabLst/>
              <a:defRPr/>
            </a:pPr>
            <a:r>
              <a:rPr lang="fr-FR" sz="1200" noProof="0">
                <a:solidFill>
                  <a:schemeClr val="tx2"/>
                </a:solidFill>
                <a:sym typeface="Webdings" panose="05030102010509060703" pitchFamily="18" charset="2"/>
              </a:rPr>
              <a:t>Appliquez la couleur rouge au chapitre en cours</a:t>
            </a:r>
            <a:endParaRPr lang="fr-FR" sz="1200" noProof="0">
              <a:solidFill>
                <a:schemeClr val="tx2"/>
              </a:solidFill>
            </a:endParaRPr>
          </a:p>
          <a:p>
            <a:pPr marL="171446" indent="-171446">
              <a:buFont typeface="Webdings" panose="05030102010509060703" pitchFamily="18" charset="2"/>
              <a:buChar char="i"/>
            </a:pPr>
            <a:endParaRPr lang="fr-FR" sz="1200" noProof="0">
              <a:solidFill>
                <a:schemeClr val="tx2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BA9AB2-1F19-4903-8919-C96DEA57B2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8" y="746197"/>
            <a:ext cx="324000" cy="1358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28273C-4A48-4FEC-8C80-FB05DF3D075D}"/>
              </a:ext>
            </a:extLst>
          </p:cNvPr>
          <p:cNvSpPr/>
          <p:nvPr userDrawn="1"/>
        </p:nvSpPr>
        <p:spPr>
          <a:xfrm>
            <a:off x="0" y="6368997"/>
            <a:ext cx="12192000" cy="76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81815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me-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A59C01-358C-4967-8633-9C89B50085F1}"/>
              </a:ext>
            </a:extLst>
          </p:cNvPr>
          <p:cNvCxnSpPr>
            <a:cxnSpLocks/>
          </p:cNvCxnSpPr>
          <p:nvPr userDrawn="1"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59608-2702-4E4F-9EEF-958C7918B398}"/>
              </a:ext>
            </a:extLst>
          </p:cNvPr>
          <p:cNvSpPr/>
          <p:nvPr userDrawn="1"/>
        </p:nvSpPr>
        <p:spPr>
          <a:xfrm>
            <a:off x="975425" y="678355"/>
            <a:ext cx="1803401" cy="1962093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710B50-5203-4F3B-BFAA-76500AD2E836}"/>
              </a:ext>
            </a:extLst>
          </p:cNvPr>
          <p:cNvSpPr/>
          <p:nvPr userDrawn="1"/>
        </p:nvSpPr>
        <p:spPr>
          <a:xfrm>
            <a:off x="812800" y="2297571"/>
            <a:ext cx="3826213" cy="3800272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04F92-153C-48E4-A5AB-8DFC47FB55A6}"/>
              </a:ext>
            </a:extLst>
          </p:cNvPr>
          <p:cNvSpPr/>
          <p:nvPr userDrawn="1"/>
        </p:nvSpPr>
        <p:spPr>
          <a:xfrm>
            <a:off x="1184976" y="894631"/>
            <a:ext cx="3462864" cy="4601255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pic>
        <p:nvPicPr>
          <p:cNvPr id="16" name="Image 1">
            <a:extLst>
              <a:ext uri="{FF2B5EF4-FFF2-40B4-BE49-F238E27FC236}">
                <a16:creationId xmlns:a16="http://schemas.microsoft.com/office/drawing/2014/main" id="{02C5263E-5625-4EE1-9E30-5F7674C883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16EC0D8-4E60-42BB-9AF2-6B2B808360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84976" y="894632"/>
            <a:ext cx="4344481" cy="4807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8365" y="1565642"/>
            <a:ext cx="5385435" cy="1732751"/>
          </a:xfrm>
          <a:prstGeom prst="rect">
            <a:avLst/>
          </a:prstGeom>
          <a:noFill/>
        </p:spPr>
        <p:txBody>
          <a:bodyPr lIns="0" anchor="b"/>
          <a:lstStyle>
            <a:lvl1pPr algn="l">
              <a:defRPr lang="fr-FR" sz="5333" cap="none" baseline="0" dirty="0">
                <a:solidFill>
                  <a:schemeClr val="accent1"/>
                </a:solidFill>
                <a:latin typeface="Vinci Sans Medium" panose="02000000000000000000" pitchFamily="2" charset="0"/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68365" y="3495675"/>
            <a:ext cx="5385435" cy="554013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133"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1A50A5-EA4E-434D-9E75-7BF5DFA69209}"/>
              </a:ext>
            </a:extLst>
          </p:cNvPr>
          <p:cNvCxnSpPr>
            <a:cxnSpLocks/>
          </p:cNvCxnSpPr>
          <p:nvPr userDrawn="1"/>
        </p:nvCxnSpPr>
        <p:spPr>
          <a:xfrm>
            <a:off x="826120" y="6333067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ate Placeholder 1">
            <a:extLst>
              <a:ext uri="{FF2B5EF4-FFF2-40B4-BE49-F238E27FC236}">
                <a16:creationId xmlns:a16="http://schemas.microsoft.com/office/drawing/2014/main" id="{0ABF88C9-03CE-47EA-8740-AFCAE8EC6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6563" y="6341825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EB6F44F5-CF60-4B5F-9088-DB9D5BD65A1E}" type="datetimeFigureOut">
              <a:rPr lang="en-US" smtClean="0"/>
              <a:pPr/>
              <a:t>2/3/2025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691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m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A59C01-358C-4967-8633-9C89B50085F1}"/>
              </a:ext>
            </a:extLst>
          </p:cNvPr>
          <p:cNvCxnSpPr>
            <a:cxnSpLocks/>
          </p:cNvCxnSpPr>
          <p:nvPr userDrawn="1"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C459608-2702-4E4F-9EEF-958C7918B398}"/>
              </a:ext>
            </a:extLst>
          </p:cNvPr>
          <p:cNvSpPr/>
          <p:nvPr userDrawn="1"/>
        </p:nvSpPr>
        <p:spPr>
          <a:xfrm>
            <a:off x="975425" y="678355"/>
            <a:ext cx="1803401" cy="1962093"/>
          </a:xfrm>
          <a:prstGeom prst="rect">
            <a:avLst/>
          </a:prstGeom>
          <a:solidFill>
            <a:schemeClr val="accent3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710B50-5203-4F3B-BFAA-76500AD2E836}"/>
              </a:ext>
            </a:extLst>
          </p:cNvPr>
          <p:cNvSpPr/>
          <p:nvPr userDrawn="1"/>
        </p:nvSpPr>
        <p:spPr>
          <a:xfrm>
            <a:off x="812800" y="2297571"/>
            <a:ext cx="3826213" cy="3800272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D04F92-153C-48E4-A5AB-8DFC47FB55A6}"/>
              </a:ext>
            </a:extLst>
          </p:cNvPr>
          <p:cNvSpPr/>
          <p:nvPr userDrawn="1"/>
        </p:nvSpPr>
        <p:spPr>
          <a:xfrm>
            <a:off x="1184976" y="894631"/>
            <a:ext cx="3462864" cy="47356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400"/>
          </a:p>
        </p:txBody>
      </p:sp>
      <p:pic>
        <p:nvPicPr>
          <p:cNvPr id="16" name="Image 1">
            <a:extLst>
              <a:ext uri="{FF2B5EF4-FFF2-40B4-BE49-F238E27FC236}">
                <a16:creationId xmlns:a16="http://schemas.microsoft.com/office/drawing/2014/main" id="{02C5263E-5625-4EE1-9E30-5F7674C883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280933" y="4817579"/>
            <a:ext cx="2098268" cy="58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58160" y="1459411"/>
            <a:ext cx="9148864" cy="1732751"/>
          </a:xfrm>
          <a:prstGeom prst="rect">
            <a:avLst/>
          </a:prstGeom>
          <a:noFill/>
        </p:spPr>
        <p:txBody>
          <a:bodyPr lIns="0" anchor="b"/>
          <a:lstStyle>
            <a:lvl1pPr algn="l">
              <a:defRPr lang="fr-FR" sz="5333" cap="none" baseline="0" dirty="0">
                <a:solidFill>
                  <a:schemeClr val="accent1"/>
                </a:solidFill>
                <a:latin typeface="Vinci Sans Medium" panose="02000000000000000000" pitchFamily="2" charset="0"/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8160" y="3389444"/>
            <a:ext cx="9148864" cy="554013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133"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7990BE-42E0-495D-9E58-29F7D23A36F3}"/>
              </a:ext>
            </a:extLst>
          </p:cNvPr>
          <p:cNvCxnSpPr>
            <a:cxnSpLocks/>
          </p:cNvCxnSpPr>
          <p:nvPr userDrawn="1"/>
        </p:nvCxnSpPr>
        <p:spPr>
          <a:xfrm>
            <a:off x="826120" y="6333067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1">
            <a:extLst>
              <a:ext uri="{FF2B5EF4-FFF2-40B4-BE49-F238E27FC236}">
                <a16:creationId xmlns:a16="http://schemas.microsoft.com/office/drawing/2014/main" id="{3F42FA4B-CB98-4032-8711-1FE5376AB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6563" y="6341825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EB6F44F5-CF60-4B5F-9088-DB9D5BD65A1E}" type="datetimeFigureOut">
              <a:rPr lang="en-US" smtClean="0"/>
              <a:pPr/>
              <a:t>2/3/2025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59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-Chiff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C3C40D-5BE5-4560-8981-9835F235A6A9}"/>
              </a:ext>
            </a:extLst>
          </p:cNvPr>
          <p:cNvSpPr/>
          <p:nvPr userDrawn="1"/>
        </p:nvSpPr>
        <p:spPr>
          <a:xfrm>
            <a:off x="1040199" y="1142671"/>
            <a:ext cx="2075765" cy="2075765"/>
          </a:xfrm>
          <a:prstGeom prst="rect">
            <a:avLst/>
          </a:prstGeom>
          <a:noFill/>
          <a:ln w="63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439" y="1142672"/>
            <a:ext cx="7309719" cy="1563067"/>
          </a:xfrm>
          <a:prstGeom prst="rect">
            <a:avLst/>
          </a:prstGeom>
        </p:spPr>
        <p:txBody>
          <a:bodyPr lIns="0" anchor="b"/>
          <a:lstStyle>
            <a:lvl1pPr>
              <a:lnSpc>
                <a:spcPts val="5867"/>
              </a:lnSpc>
              <a:defRPr lang="fr-FR" sz="5867" cap="all" baseline="0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439" y="2705739"/>
            <a:ext cx="7309719" cy="128058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5A4816-4C3C-41FE-8E71-C4A9B9B05E7E}"/>
              </a:ext>
            </a:extLst>
          </p:cNvPr>
          <p:cNvSpPr/>
          <p:nvPr userDrawn="1"/>
        </p:nvSpPr>
        <p:spPr>
          <a:xfrm flipH="1">
            <a:off x="1373619" y="1476091"/>
            <a:ext cx="1408925" cy="140892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0800000" scaled="1"/>
            <a:tileRect/>
          </a:gradFill>
          <a:ln w="539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</a:ln>
          <a:effectLst>
            <a:outerShdw blurRad="190500" dist="165100" dir="4200000" algn="t" rotWithShape="0">
              <a:prstClr val="black">
                <a:alpha val="4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09570">
              <a:lnSpc>
                <a:spcPts val="2400"/>
              </a:lnSpc>
            </a:pPr>
            <a:endParaRPr lang="en-US" sz="14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39F-C927-4934-9BC6-BA07C80DF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5133" y="1650250"/>
            <a:ext cx="1445900" cy="10259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5867" dirty="0" smtClean="0">
                <a:solidFill>
                  <a:schemeClr val="accent1"/>
                </a:solidFill>
                <a:latin typeface="Vinci Sans Medium" panose="02000000000000000000" pitchFamily="2" charset="0"/>
                <a:cs typeface="+mn-cs"/>
              </a:defRPr>
            </a:lvl1pPr>
            <a:lvl2pPr>
              <a:defRPr lang="en-US" dirty="0" smtClean="0">
                <a:latin typeface="Arial" charset="0"/>
                <a:cs typeface="+mn-cs"/>
              </a:defRPr>
            </a:lvl2pPr>
            <a:lvl3pPr>
              <a:defRPr lang="en-US" dirty="0" smtClean="0">
                <a:latin typeface="Arial" charset="0"/>
                <a:cs typeface="+mn-cs"/>
              </a:defRPr>
            </a:lvl3pPr>
            <a:lvl4pPr>
              <a:defRPr lang="en-US" dirty="0" smtClean="0">
                <a:latin typeface="Arial" charset="0"/>
                <a:cs typeface="+mn-cs"/>
              </a:defRPr>
            </a:lvl4pPr>
            <a:lvl5pPr>
              <a:defRPr lang="fr-FR" dirty="0">
                <a:latin typeface="Arial" charset="0"/>
                <a:cs typeface="+mn-cs"/>
              </a:defRPr>
            </a:lvl5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en-US"/>
              <a:t>##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4968ED-3915-4F7A-ADCF-93689F7E400B}"/>
              </a:ext>
            </a:extLst>
          </p:cNvPr>
          <p:cNvCxnSpPr>
            <a:cxnSpLocks/>
          </p:cNvCxnSpPr>
          <p:nvPr userDrawn="1"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age 1">
            <a:extLst>
              <a:ext uri="{FF2B5EF4-FFF2-40B4-BE49-F238E27FC236}">
                <a16:creationId xmlns:a16="http://schemas.microsoft.com/office/drawing/2014/main" id="{AA4403A4-985B-4037-B10A-9725A8F82F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1596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itre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855067"/>
            <a:ext cx="7309719" cy="1563067"/>
          </a:xfrm>
          <a:prstGeom prst="rect">
            <a:avLst/>
          </a:prstGeom>
        </p:spPr>
        <p:txBody>
          <a:bodyPr lIns="0" anchor="b"/>
          <a:lstStyle>
            <a:lvl1pPr>
              <a:lnSpc>
                <a:spcPts val="5867"/>
              </a:lnSpc>
              <a:defRPr lang="fr-FR" sz="5867" cap="all" baseline="0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1" y="2418134"/>
            <a:ext cx="7309719" cy="128058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4968ED-3915-4F7A-ADCF-93689F7E400B}"/>
              </a:ext>
            </a:extLst>
          </p:cNvPr>
          <p:cNvCxnSpPr>
            <a:cxnSpLocks/>
          </p:cNvCxnSpPr>
          <p:nvPr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">
            <a:extLst>
              <a:ext uri="{FF2B5EF4-FFF2-40B4-BE49-F238E27FC236}">
                <a16:creationId xmlns:a16="http://schemas.microsoft.com/office/drawing/2014/main" id="{692D73D4-FF3C-4ACA-A9D5-B4D6E52F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1881540"/>
      </p:ext>
    </p:extLst>
  </p:cSld>
  <p:clrMapOvr>
    <a:masterClrMapping/>
  </p:clrMapOvr>
  <p:transition spd="slow">
    <p:cover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itre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855067"/>
            <a:ext cx="7309719" cy="1563067"/>
          </a:xfrm>
          <a:prstGeom prst="rect">
            <a:avLst/>
          </a:prstGeom>
        </p:spPr>
        <p:txBody>
          <a:bodyPr lIns="0" anchor="b"/>
          <a:lstStyle>
            <a:lvl1pPr>
              <a:lnSpc>
                <a:spcPts val="5867"/>
              </a:lnSpc>
              <a:defRPr lang="fr-FR" sz="5867" cap="all" baseline="0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2801" y="2418134"/>
            <a:ext cx="7309719" cy="128058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4968ED-3915-4F7A-ADCF-93689F7E400B}"/>
              </a:ext>
            </a:extLst>
          </p:cNvPr>
          <p:cNvCxnSpPr>
            <a:cxnSpLocks/>
          </p:cNvCxnSpPr>
          <p:nvPr userDrawn="1"/>
        </p:nvCxnSpPr>
        <p:spPr>
          <a:xfrm flipH="1">
            <a:off x="812800" y="5630333"/>
            <a:ext cx="105664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 1">
            <a:extLst>
              <a:ext uri="{FF2B5EF4-FFF2-40B4-BE49-F238E27FC236}">
                <a16:creationId xmlns:a16="http://schemas.microsoft.com/office/drawing/2014/main" id="{692D73D4-FF3C-4ACA-A9D5-B4D6E52F2D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9821584" y="5965189"/>
            <a:ext cx="1532216" cy="429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450059"/>
      </p:ext>
    </p:extLst>
  </p:cSld>
  <p:clrMapOvr>
    <a:masterClrMapping/>
  </p:clrMapOvr>
  <p:transition spd="slow">
    <p:cover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3956C-876C-4BB4-BB4A-F4B9AE0E1D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2534" y="357719"/>
            <a:ext cx="11465748" cy="527261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534" y="3429000"/>
            <a:ext cx="1916188" cy="683415"/>
          </a:xfrm>
          <a:prstGeom prst="rect">
            <a:avLst/>
          </a:prstGeom>
          <a:solidFill>
            <a:schemeClr val="accent1"/>
          </a:solidFill>
        </p:spPr>
        <p:txBody>
          <a:bodyPr lIns="72000" tIns="108000" rIns="72000" bIns="0" anchor="ctr"/>
          <a:lstStyle>
            <a:lvl1pPr>
              <a:lnSpc>
                <a:spcPct val="100000"/>
              </a:lnSpc>
              <a:defRPr lang="fr-FR" sz="5333" cap="all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titre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533" y="4256712"/>
            <a:ext cx="4973864" cy="660488"/>
          </a:xfrm>
          <a:prstGeom prst="rect">
            <a:avLst/>
          </a:prstGeom>
          <a:solidFill>
            <a:schemeClr val="accent3"/>
          </a:solidFill>
        </p:spPr>
        <p:txBody>
          <a:bodyPr lIns="72000" tIns="72000" rIns="72000" bIns="0" anchor="ctr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30046340"/>
      </p:ext>
    </p:extLst>
  </p:cSld>
  <p:clrMapOvr>
    <a:masterClrMapping/>
  </p:clrMapOvr>
  <p:transition spd="slow">
    <p:cover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8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400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76000" y="1776000"/>
            <a:ext cx="10944000" cy="4320000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3" cap="all" baseline="0">
                <a:solidFill>
                  <a:srgbClr val="004489"/>
                </a:solidFill>
              </a:defRPr>
            </a:lvl1pPr>
            <a:lvl2pPr marL="596885" indent="-355591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3"/>
            </a:lvl2pPr>
            <a:lvl3pPr marL="838179" indent="-2412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2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Gauche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00751" y="96000"/>
            <a:ext cx="5824048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8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00751" y="910684"/>
            <a:ext cx="5824048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400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00751" y="1776000"/>
            <a:ext cx="5824048" cy="4320000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3" cap="all" baseline="0">
                <a:solidFill>
                  <a:srgbClr val="004489"/>
                </a:solidFill>
              </a:defRPr>
            </a:lvl1pPr>
            <a:lvl2pPr marL="596885" indent="-355591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3"/>
            </a:lvl2pPr>
            <a:lvl3pPr marL="838179" indent="-2412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3C2E4E1-B867-459C-B455-8BD2DA27C1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278" y="292099"/>
            <a:ext cx="5490172" cy="5803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0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8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400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5E0F56B7-ACBD-47BC-8F76-CA9D719503D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75734" y="1816100"/>
            <a:ext cx="11040533" cy="413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6957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8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400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1C163FE-B52C-4007-B8B5-B4751CEEF14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75734" y="1727201"/>
            <a:ext cx="11040533" cy="42206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05511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8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400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32CE5626-BCB4-59DA-A051-05E4E4CF8511}"/>
              </a:ext>
            </a:extLst>
          </p:cNvPr>
          <p:cNvSpPr/>
          <p:nvPr userDrawn="1"/>
        </p:nvSpPr>
        <p:spPr>
          <a:xfrm>
            <a:off x="12457981" y="1982638"/>
            <a:ext cx="415504" cy="415504"/>
          </a:xfrm>
          <a:prstGeom prst="ellipse">
            <a:avLst/>
          </a:prstGeom>
          <a:solidFill>
            <a:srgbClr val="4BA3C3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77EBFA2-712C-9F68-1280-1736C05B8D71}"/>
              </a:ext>
            </a:extLst>
          </p:cNvPr>
          <p:cNvSpPr/>
          <p:nvPr userDrawn="1"/>
        </p:nvSpPr>
        <p:spPr>
          <a:xfrm>
            <a:off x="12457981" y="1482307"/>
            <a:ext cx="415504" cy="415504"/>
          </a:xfrm>
          <a:prstGeom prst="ellipse">
            <a:avLst/>
          </a:prstGeom>
          <a:solidFill>
            <a:srgbClr val="F46F7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D5E3E03-0823-BC11-32C3-48DD8006E38A}"/>
              </a:ext>
            </a:extLst>
          </p:cNvPr>
          <p:cNvSpPr/>
          <p:nvPr userDrawn="1"/>
        </p:nvSpPr>
        <p:spPr>
          <a:xfrm>
            <a:off x="12958312" y="1982638"/>
            <a:ext cx="415504" cy="415504"/>
          </a:xfrm>
          <a:prstGeom prst="ellipse">
            <a:avLst/>
          </a:prstGeom>
          <a:solidFill>
            <a:srgbClr val="FF6600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300231E-6D98-CE8C-40A0-EA967261AFBB}"/>
              </a:ext>
            </a:extLst>
          </p:cNvPr>
          <p:cNvSpPr/>
          <p:nvPr userDrawn="1"/>
        </p:nvSpPr>
        <p:spPr>
          <a:xfrm>
            <a:off x="12958312" y="1482307"/>
            <a:ext cx="415504" cy="415504"/>
          </a:xfrm>
          <a:prstGeom prst="ellipse">
            <a:avLst/>
          </a:prstGeom>
          <a:solidFill>
            <a:srgbClr val="4FC1AB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9D03CA6-929E-7FD8-EEB9-B8F237985E1B}"/>
              </a:ext>
            </a:extLst>
          </p:cNvPr>
          <p:cNvSpPr txBox="1"/>
          <p:nvPr userDrawn="1"/>
        </p:nvSpPr>
        <p:spPr>
          <a:xfrm>
            <a:off x="12457981" y="1028148"/>
            <a:ext cx="831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rgbClr val="FFC000"/>
                </a:solidFill>
              </a:rPr>
              <a:t>Data Office &amp; </a:t>
            </a:r>
            <a:r>
              <a:rPr lang="fr-FR" sz="900" err="1">
                <a:solidFill>
                  <a:srgbClr val="FFC000"/>
                </a:solidFill>
              </a:rPr>
              <a:t>avanade</a:t>
            </a:r>
            <a:endParaRPr lang="fr-FR" sz="9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8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4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9EAFF6-97BB-42B7-A8C1-46B65DEB39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13754" y="204417"/>
            <a:ext cx="8075897" cy="6858000"/>
          </a:xfrm>
          <a:prstGeom prst="rect">
            <a:avLst/>
          </a:prstGeom>
        </p:spPr>
      </p:pic>
      <p:sp>
        <p:nvSpPr>
          <p:cNvPr id="214" name="Image"/>
          <p:cNvSpPr>
            <a:spLocks noGrp="1"/>
          </p:cNvSpPr>
          <p:nvPr>
            <p:ph type="pic" sz="quarter" idx="23"/>
          </p:nvPr>
        </p:nvSpPr>
        <p:spPr>
          <a:xfrm>
            <a:off x="5969601" y="900040"/>
            <a:ext cx="2776515" cy="4852832"/>
          </a:xfrm>
          <a:prstGeom prst="rect">
            <a:avLst/>
          </a:prstGeom>
          <a:solidFill>
            <a:srgbClr val="EFF4F9"/>
          </a:solidFill>
        </p:spPr>
        <p:txBody>
          <a:bodyPr lIns="91439" tIns="45719" rIns="91439" bIns="45719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E7D5F2E-AED0-4803-8BB8-05C99793E0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02" y="2064500"/>
            <a:ext cx="4090649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8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4AB15D1B-E066-4EE5-8439-CE2DFB4CBFC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9602" y="2879184"/>
            <a:ext cx="4090649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67"/>
              </a:lnSpc>
              <a:buNone/>
              <a:defRPr sz="2400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20499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Ord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8DA13-791A-43FD-A6B9-C4A6D6F56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8351" b="8351"/>
          <a:stretch/>
        </p:blipFill>
        <p:spPr>
          <a:xfrm>
            <a:off x="3511552" y="462389"/>
            <a:ext cx="8337283" cy="5597328"/>
          </a:xfrm>
          <a:prstGeom prst="rect">
            <a:avLst/>
          </a:prstGeom>
        </p:spPr>
      </p:pic>
      <p:sp>
        <p:nvSpPr>
          <p:cNvPr id="214" name="Image"/>
          <p:cNvSpPr>
            <a:spLocks noGrp="1"/>
          </p:cNvSpPr>
          <p:nvPr>
            <p:ph type="pic" sz="quarter" idx="23"/>
          </p:nvPr>
        </p:nvSpPr>
        <p:spPr>
          <a:xfrm>
            <a:off x="4487460" y="1057895"/>
            <a:ext cx="6542667" cy="4161804"/>
          </a:xfrm>
          <a:prstGeom prst="roundRect">
            <a:avLst>
              <a:gd name="adj" fmla="val 1670"/>
            </a:avLst>
          </a:prstGeom>
          <a:solidFill>
            <a:srgbClr val="EFF4F9"/>
          </a:solidFill>
        </p:spPr>
        <p:txBody>
          <a:bodyPr lIns="91439" tIns="45719" rIns="91439" bIns="45719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67"/>
            </a:lvl1pPr>
          </a:lstStyle>
          <a:p>
            <a:r>
              <a:rPr lang="fr-FR"/>
              <a:t>Cliquez sur l'icône pour ajouter une image</a:t>
            </a:r>
            <a:endParaRPr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426998B-719C-4468-A384-7BCB21C0C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602" y="2057401"/>
            <a:ext cx="3315948" cy="8231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lnSpc>
                <a:spcPts val="3200"/>
              </a:lnSpc>
              <a:defRPr sz="28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ADD27CB5-DC52-4C14-B9E1-8A6FBBFB78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49602" y="2925053"/>
            <a:ext cx="3315948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lnSpc>
                <a:spcPts val="2667"/>
              </a:lnSpc>
              <a:buNone/>
              <a:defRPr sz="2400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4968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3956C-876C-4BB4-BB4A-F4B9AE0E1D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72534" y="357719"/>
            <a:ext cx="11465748" cy="5272616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534" y="3429000"/>
            <a:ext cx="1916188" cy="683415"/>
          </a:xfrm>
          <a:prstGeom prst="rect">
            <a:avLst/>
          </a:prstGeom>
          <a:solidFill>
            <a:schemeClr val="accent1"/>
          </a:solidFill>
        </p:spPr>
        <p:txBody>
          <a:bodyPr lIns="72000" tIns="108000" rIns="72000" bIns="0" anchor="ctr"/>
          <a:lstStyle>
            <a:lvl1pPr>
              <a:lnSpc>
                <a:spcPct val="100000"/>
              </a:lnSpc>
              <a:defRPr lang="fr-FR" sz="5333" cap="all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en-US"/>
              <a:t>titre</a:t>
            </a:r>
            <a:endParaRPr lang="fr-FR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2533" y="4256712"/>
            <a:ext cx="4973864" cy="660488"/>
          </a:xfrm>
          <a:prstGeom prst="rect">
            <a:avLst/>
          </a:prstGeom>
          <a:solidFill>
            <a:schemeClr val="accent3"/>
          </a:solidFill>
        </p:spPr>
        <p:txBody>
          <a:bodyPr lIns="72000" tIns="72000" rIns="72000" bIns="0" anchor="ctr"/>
          <a:lstStyle>
            <a:lvl1pPr marL="0" indent="0">
              <a:lnSpc>
                <a:spcPct val="100000"/>
              </a:lnSpc>
              <a:buNone/>
              <a:defRPr>
                <a:solidFill>
                  <a:schemeClr val="bg1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29440511"/>
      </p:ext>
    </p:extLst>
  </p:cSld>
  <p:clrMapOvr>
    <a:masterClrMapping/>
  </p:clrMapOvr>
  <p:transition spd="slow">
    <p:cover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F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C32CC7-F487-4198-A919-E9E9B06CABA4}"/>
              </a:ext>
            </a:extLst>
          </p:cNvPr>
          <p:cNvSpPr/>
          <p:nvPr userDrawn="1"/>
        </p:nvSpPr>
        <p:spPr>
          <a:xfrm>
            <a:off x="439958" y="365370"/>
            <a:ext cx="11312085" cy="612726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 sz="2400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B4BBAC1D-1664-4E34-B203-C7914B7218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 bwMode="auto">
          <a:xfrm>
            <a:off x="3976744" y="2534892"/>
            <a:ext cx="4238512" cy="118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326398"/>
      </p:ext>
    </p:extLst>
  </p:cSld>
  <p:clrMapOvr>
    <a:masterClrMapping/>
  </p:clrMapOvr>
  <p:transition spd="slow">
    <p:cover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8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3568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able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28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1C163FE-B52C-4007-B8B5-B4751CEEF14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75733" y="1256686"/>
            <a:ext cx="11040533" cy="46203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2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5999"/>
            <a:ext cx="11040000" cy="1151775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3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8ABAB8B2-2CAE-3CE5-6C1B-39FCBA8E7F0D}"/>
              </a:ext>
            </a:extLst>
          </p:cNvPr>
          <p:cNvSpPr txBox="1"/>
          <p:nvPr/>
        </p:nvSpPr>
        <p:spPr>
          <a:xfrm>
            <a:off x="-2334126" y="-298552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accent1"/>
              </a:solidFill>
            </a:endParaRP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75A2667-C65E-A5F9-AC8B-D6EEE0A2472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6902" y="426907"/>
            <a:ext cx="6775098" cy="6431094"/>
          </a:xfrm>
          <a:custGeom>
            <a:avLst/>
            <a:gdLst>
              <a:gd name="connsiteX0" fmla="*/ 6775098 w 6775098"/>
              <a:gd name="connsiteY0" fmla="*/ 0 h 6582939"/>
              <a:gd name="connsiteX1" fmla="*/ 6775098 w 6775098"/>
              <a:gd name="connsiteY1" fmla="*/ 3788337 h 6582939"/>
              <a:gd name="connsiteX2" fmla="*/ 6602066 w 6775098"/>
              <a:gd name="connsiteY2" fmla="*/ 3828273 h 6582939"/>
              <a:gd name="connsiteX3" fmla="*/ 3963067 w 6775098"/>
              <a:gd name="connsiteY3" fmla="*/ 6467271 h 6582939"/>
              <a:gd name="connsiteX4" fmla="*/ 3936371 w 6775098"/>
              <a:gd name="connsiteY4" fmla="*/ 6582939 h 6582939"/>
              <a:gd name="connsiteX5" fmla="*/ 0 w 6775098"/>
              <a:gd name="connsiteY5" fmla="*/ 6582939 h 6582939"/>
              <a:gd name="connsiteX6" fmla="*/ 33837 w 6775098"/>
              <a:gd name="connsiteY6" fmla="*/ 6298769 h 6582939"/>
              <a:gd name="connsiteX7" fmla="*/ 6581547 w 6775098"/>
              <a:gd name="connsiteY7" fmla="*/ 14718 h 658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5098" h="6582939">
                <a:moveTo>
                  <a:pt x="6775098" y="0"/>
                </a:moveTo>
                <a:lnTo>
                  <a:pt x="6775098" y="3788337"/>
                </a:lnTo>
                <a:lnTo>
                  <a:pt x="6602066" y="3828273"/>
                </a:lnTo>
                <a:cubicBezTo>
                  <a:pt x="5311325" y="4160366"/>
                  <a:pt x="4295160" y="5176530"/>
                  <a:pt x="3963067" y="6467271"/>
                </a:cubicBezTo>
                <a:lnTo>
                  <a:pt x="3936371" y="6582939"/>
                </a:lnTo>
                <a:lnTo>
                  <a:pt x="0" y="6582939"/>
                </a:lnTo>
                <a:lnTo>
                  <a:pt x="33837" y="6298769"/>
                </a:lnTo>
                <a:cubicBezTo>
                  <a:pt x="510466" y="2969216"/>
                  <a:pt x="3210501" y="357067"/>
                  <a:pt x="6581547" y="1471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tabLst>
                <a:tab pos="775414" algn="l"/>
              </a:tabLst>
              <a:defRPr/>
            </a:lvl1pPr>
          </a:lstStyle>
          <a:p>
            <a:r>
              <a:rPr lang="fr-FR"/>
              <a:t>Insérer votre image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8BEF643-E856-37AC-C620-76E30756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8D37A3-93F4-6ECD-DB39-C776F1F4B0F0}"/>
              </a:ext>
            </a:extLst>
          </p:cNvPr>
          <p:cNvSpPr txBox="1">
            <a:spLocks/>
          </p:cNvSpPr>
          <p:nvPr/>
        </p:nvSpPr>
        <p:spPr>
          <a:xfrm>
            <a:off x="33128" y="6528653"/>
            <a:ext cx="519035" cy="191879"/>
          </a:xfrm>
          <a:prstGeom prst="rect">
            <a:avLst/>
          </a:prstGeom>
        </p:spPr>
        <p:txBody>
          <a:bodyPr anchor="ctr"/>
          <a:lstStyle>
            <a:lvl1pPr defTabSz="995363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5363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5363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5363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5363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F7B1164-7A03-4DC0-91A0-622CABB9295D}" type="slidenum">
              <a:rPr lang="fr-FR" altLang="fr-FR" sz="977" b="0" i="0">
                <a:solidFill>
                  <a:schemeClr val="accent1"/>
                </a:solidFill>
                <a:latin typeface="Vinci Sans Expanded Extra Light" pitchFamily="2" charset="77"/>
              </a:rPr>
              <a:pPr algn="r" eaLnBrk="1" hangingPunct="1"/>
              <a:t>‹#›</a:t>
            </a:fld>
            <a:endParaRPr lang="fr-FR" altLang="fr-FR" sz="879" b="0" i="0">
              <a:solidFill>
                <a:schemeClr val="accent1"/>
              </a:solidFill>
              <a:latin typeface="Vinci Sans Expanded Extra Light" pitchFamily="2" charset="77"/>
            </a:endParaRPr>
          </a:p>
        </p:txBody>
      </p:sp>
      <p:sp>
        <p:nvSpPr>
          <p:cNvPr id="4" name="Titre 7">
            <a:extLst>
              <a:ext uri="{FF2B5EF4-FFF2-40B4-BE49-F238E27FC236}">
                <a16:creationId xmlns:a16="http://schemas.microsoft.com/office/drawing/2014/main" id="{A0430D5C-2A6E-0958-305B-8F5421FD8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D6B90835-265A-C76A-41DD-49ED5FEB4C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F87B5271-D3C9-24AA-CFF9-091CDDDF926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4649495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4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1065298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65780-26AB-8D49-D2F8-EE65C5B5F5F5}"/>
              </a:ext>
            </a:extLst>
          </p:cNvPr>
          <p:cNvSpPr/>
          <p:nvPr/>
        </p:nvSpPr>
        <p:spPr>
          <a:xfrm>
            <a:off x="1184976" y="873997"/>
            <a:ext cx="3462864" cy="46264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2345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C9B8E94-8EEC-DB22-EBA6-D3FF902C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392144" cy="6163413"/>
          </a:xfrm>
          <a:prstGeom prst="rect">
            <a:avLst/>
          </a:prstGeom>
        </p:spPr>
      </p:pic>
      <p:sp>
        <p:nvSpPr>
          <p:cNvPr id="37" name="Title 14">
            <a:extLst>
              <a:ext uri="{FF2B5EF4-FFF2-40B4-BE49-F238E27FC236}">
                <a16:creationId xmlns:a16="http://schemas.microsoft.com/office/drawing/2014/main" id="{2C7EED0E-5DCD-EBD2-2ED1-99BC17697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6673" y="2484279"/>
            <a:ext cx="5271440" cy="1364949"/>
          </a:xfrm>
          <a:prstGeom prst="rect">
            <a:avLst/>
          </a:prstGeom>
          <a:noFill/>
        </p:spPr>
        <p:txBody>
          <a:bodyPr lIns="0" anchor="t" anchorCtr="0"/>
          <a:lstStyle>
            <a:lvl1pPr algn="l">
              <a:lnSpc>
                <a:spcPts val="5112"/>
              </a:lnSpc>
              <a:defRPr lang="fr-FR" sz="4689" b="1" i="0" cap="none" baseline="0" dirty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pPr lvl="0">
              <a:lnSpc>
                <a:spcPts val="5210"/>
              </a:lnSpc>
            </a:pPr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F54454-93C4-B7AA-37C6-BB16F66D06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1057" y="4041958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345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006FB81F-D17E-710E-BB0D-0729C44EE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7721" y="5974097"/>
            <a:ext cx="1433576" cy="364892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B9C63CF-4ACE-91D3-4A5F-7B8A7F9B4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69" y="335636"/>
            <a:ext cx="1517985" cy="109200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FE3A97-2DFE-D3F3-7258-A4E842C6D131}"/>
              </a:ext>
            </a:extLst>
          </p:cNvPr>
          <p:cNvSpPr txBox="1"/>
          <p:nvPr/>
        </p:nvSpPr>
        <p:spPr>
          <a:xfrm>
            <a:off x="10157791" y="306831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accent1"/>
              </a:solidFill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138AFE7E-88B9-48E1-E2B4-AFFFA3423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0435" y="4505225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2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4398293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que 10">
            <a:extLst>
              <a:ext uri="{FF2B5EF4-FFF2-40B4-BE49-F238E27FC236}">
                <a16:creationId xmlns:a16="http://schemas.microsoft.com/office/drawing/2014/main" id="{AEF29BB9-434D-4E03-1C3B-F62BC65629CD}"/>
              </a:ext>
            </a:extLst>
          </p:cNvPr>
          <p:cNvSpPr/>
          <p:nvPr/>
        </p:nvSpPr>
        <p:spPr>
          <a:xfrm>
            <a:off x="3048000" y="197851"/>
            <a:ext cx="4738776" cy="6865332"/>
          </a:xfrm>
          <a:custGeom>
            <a:avLst/>
            <a:gdLst>
              <a:gd name="connsiteX0" fmla="*/ 4738777 w 4738776"/>
              <a:gd name="connsiteY0" fmla="*/ 226 h 7026908"/>
              <a:gd name="connsiteX1" fmla="*/ 0 w 4738776"/>
              <a:gd name="connsiteY1" fmla="*/ 226 h 7026908"/>
              <a:gd name="connsiteX2" fmla="*/ 0 w 4738776"/>
              <a:gd name="connsiteY2" fmla="*/ 7026909 h 7026908"/>
              <a:gd name="connsiteX3" fmla="*/ 2444444 w 4738776"/>
              <a:gd name="connsiteY3" fmla="*/ 7026909 h 7026908"/>
              <a:gd name="connsiteX4" fmla="*/ 2187788 w 4738776"/>
              <a:gd name="connsiteY4" fmla="*/ 5200962 h 7026908"/>
              <a:gd name="connsiteX5" fmla="*/ 4738777 w 4738776"/>
              <a:gd name="connsiteY5" fmla="*/ 0 h 702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8776" h="7026908">
                <a:moveTo>
                  <a:pt x="4738777" y="226"/>
                </a:moveTo>
                <a:lnTo>
                  <a:pt x="0" y="226"/>
                </a:lnTo>
                <a:lnTo>
                  <a:pt x="0" y="7026909"/>
                </a:lnTo>
                <a:lnTo>
                  <a:pt x="2444444" y="7026909"/>
                </a:lnTo>
                <a:cubicBezTo>
                  <a:pt x="2277403" y="6447365"/>
                  <a:pt x="2187788" y="5834570"/>
                  <a:pt x="2187788" y="5200962"/>
                </a:cubicBezTo>
                <a:cubicBezTo>
                  <a:pt x="2187788" y="3084113"/>
                  <a:pt x="3187326" y="1201388"/>
                  <a:pt x="4738777" y="0"/>
                </a:cubicBezTo>
                <a:close/>
              </a:path>
            </a:pathLst>
          </a:custGeom>
          <a:solidFill>
            <a:srgbClr val="0F4586"/>
          </a:solidFill>
          <a:ln w="22542" cap="flat">
            <a:noFill/>
            <a:prstDash val="solid"/>
            <a:miter/>
          </a:ln>
        </p:spPr>
        <p:txBody>
          <a:bodyPr rtlCol="0" anchor="ctr"/>
          <a:lstStyle/>
          <a:p>
            <a:endParaRPr lang="fr-FR" sz="1758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1FC41FE4-28B2-18D9-AB3E-4AF50C77D9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09014" y="5961493"/>
            <a:ext cx="1403610" cy="357264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2353EFA0-5EB3-524F-A553-B18CAD5BFF0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259" y="327459"/>
            <a:ext cx="1521346" cy="10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021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94AB4B7-6E5D-956A-70FA-230409247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62" t="1836" r="20173"/>
          <a:stretch/>
        </p:blipFill>
        <p:spPr>
          <a:xfrm>
            <a:off x="-10819" y="1"/>
            <a:ext cx="4124678" cy="6871684"/>
          </a:xfrm>
          <a:prstGeom prst="rect">
            <a:avLst/>
          </a:prstGeom>
        </p:spPr>
      </p:pic>
      <p:sp>
        <p:nvSpPr>
          <p:cNvPr id="51" name="Espace réservé du texte 9">
            <a:extLst>
              <a:ext uri="{FF2B5EF4-FFF2-40B4-BE49-F238E27FC236}">
                <a16:creationId xmlns:a16="http://schemas.microsoft.com/office/drawing/2014/main" id="{C43AA4AA-D872-15B6-18A8-0262CAC835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3859" y="1529630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2" name="Espace réservé du texte 9">
            <a:extLst>
              <a:ext uri="{FF2B5EF4-FFF2-40B4-BE49-F238E27FC236}">
                <a16:creationId xmlns:a16="http://schemas.microsoft.com/office/drawing/2014/main" id="{F6B95D7C-7399-2B80-3E70-273ED3EF82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2152" y="1415373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53" name="Espace réservé du texte 9">
            <a:extLst>
              <a:ext uri="{FF2B5EF4-FFF2-40B4-BE49-F238E27FC236}">
                <a16:creationId xmlns:a16="http://schemas.microsoft.com/office/drawing/2014/main" id="{5CB4A43F-3938-CD69-A262-BA3F53AB81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2152" y="2150267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3EEF70DE-FB8A-E360-3617-3C996A3C3C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13859" y="2233667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2F2464DD-4DDA-3C7E-F6A0-8920946090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13859" y="2992584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411035E4-B325-5790-1AA2-EA5EDEE229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52152" y="2878327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09257382-E91F-4CAA-D9E7-0FABE2E916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2152" y="3613221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982D442A-3D73-E559-3E18-CB83D4C393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13859" y="3710955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2AF35C8A-7190-7A0B-EEC6-3E6BD133B3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13859" y="4445269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2175069-AF81-DE1F-A766-86E7C552AA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52152" y="4331011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31C57C22-4C67-D38E-BB8E-48373B4235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52152" y="5065905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9C5AE4DC-0BA3-4AF8-4739-297429A02BC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13859" y="5179583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34EFB3-BF4E-4122-0C00-4B8E7B815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192465" y="2937659"/>
            <a:ext cx="3841757" cy="642090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ctr">
              <a:defRPr sz="3908" b="0" i="0" cap="none" baseline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en-US" err="1"/>
              <a:t>Sommaire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203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94AB4B7-6E5D-956A-70FA-230409247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962" t="1836" r="20173"/>
          <a:stretch/>
        </p:blipFill>
        <p:spPr>
          <a:xfrm>
            <a:off x="-10819" y="1"/>
            <a:ext cx="4124678" cy="6871684"/>
          </a:xfrm>
          <a:prstGeom prst="rect">
            <a:avLst/>
          </a:prstGeom>
        </p:spPr>
      </p:pic>
      <p:sp>
        <p:nvSpPr>
          <p:cNvPr id="51" name="Espace réservé du texte 9">
            <a:extLst>
              <a:ext uri="{FF2B5EF4-FFF2-40B4-BE49-F238E27FC236}">
                <a16:creationId xmlns:a16="http://schemas.microsoft.com/office/drawing/2014/main" id="{C43AA4AA-D872-15B6-18A8-0262CAC835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3859" y="2022059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2" name="Espace réservé du texte 9">
            <a:extLst>
              <a:ext uri="{FF2B5EF4-FFF2-40B4-BE49-F238E27FC236}">
                <a16:creationId xmlns:a16="http://schemas.microsoft.com/office/drawing/2014/main" id="{F6B95D7C-7399-2B80-3E70-273ED3EF82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2152" y="1907802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53" name="Espace réservé du texte 9">
            <a:extLst>
              <a:ext uri="{FF2B5EF4-FFF2-40B4-BE49-F238E27FC236}">
                <a16:creationId xmlns:a16="http://schemas.microsoft.com/office/drawing/2014/main" id="{5CB4A43F-3938-CD69-A262-BA3F53AB81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2152" y="2642696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3EEF70DE-FB8A-E360-3617-3C996A3C3C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13859" y="2726096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2F2464DD-4DDA-3C7E-F6A0-8920946090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13859" y="3485014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411035E4-B325-5790-1AA2-EA5EDEE229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52152" y="3370756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09257382-E91F-4CAA-D9E7-0FABE2E916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2152" y="4105650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982D442A-3D73-E559-3E18-CB83D4C393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13859" y="4203384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2AF35C8A-7190-7A0B-EEC6-3E6BD133B3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13859" y="4937698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2175069-AF81-DE1F-A766-86E7C552AA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52152" y="4823440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31C57C22-4C67-D38E-BB8E-48373B4235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52152" y="5558335"/>
            <a:ext cx="359073" cy="562266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tra Light" panose="02000000000000000000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9C5AE4DC-0BA3-4AF8-4739-297429A02BC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13859" y="5672012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634EFB3-BF4E-4122-0C00-4B8E7B8159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3860" y="835926"/>
            <a:ext cx="7394687" cy="505820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defRPr sz="3908" b="0" i="0" cap="none" baseline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en-US" err="1"/>
              <a:t>Sommaire</a:t>
            </a:r>
            <a:endParaRPr lang="en-US"/>
          </a:p>
        </p:txBody>
      </p:sp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C117D587-5A51-D811-8A17-5168E6340C3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1688" y="826160"/>
            <a:ext cx="388665" cy="3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045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7483" y="2871850"/>
            <a:ext cx="5777021" cy="582177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lnSpc>
                <a:spcPts val="3927"/>
              </a:lnSpc>
              <a:defRPr sz="3517" b="1" i="0" cap="none" baseline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7482" y="3517900"/>
            <a:ext cx="5777021" cy="300678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954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Nom </a:t>
            </a:r>
            <a:r>
              <a:rPr lang="en-US" err="1"/>
              <a:t>Prénom</a:t>
            </a:r>
            <a:endParaRPr lang="en-US"/>
          </a:p>
        </p:txBody>
      </p:sp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1BD95141-522B-6E9E-05E3-7F7EA68679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227" y="2866224"/>
            <a:ext cx="388665" cy="37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8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76000" y="1776000"/>
            <a:ext cx="10944000" cy="4320000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3" cap="all" baseline="0">
                <a:solidFill>
                  <a:srgbClr val="004489"/>
                </a:solidFill>
              </a:defRPr>
            </a:lvl1pPr>
            <a:lvl2pPr marL="596885" indent="-355591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3"/>
            </a:lvl2pPr>
            <a:lvl3pPr marL="838179" indent="-2412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5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3D15F1-C7E8-C974-DBB8-4F59FB69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5287238" cy="6858001"/>
          </a:xfrm>
          <a:prstGeom prst="rect">
            <a:avLst/>
          </a:prstGeom>
        </p:spPr>
      </p:pic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1BD95141-522B-6E9E-05E3-7F7EA68679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08" y="2866224"/>
            <a:ext cx="396521" cy="371951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957" y="2852028"/>
            <a:ext cx="7713155" cy="634796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lnSpc>
                <a:spcPts val="3927"/>
              </a:lnSpc>
              <a:defRPr sz="4885" b="1" i="0" cap="none" baseline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1297" y="2397054"/>
            <a:ext cx="1536367" cy="153375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9378" b="0" i="0">
                <a:solidFill>
                  <a:schemeClr val="accent3"/>
                </a:solidFill>
                <a:latin typeface="Vinci Sans Medium" panose="020B0501040101020203" pitchFamily="34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033ACF5-A252-88F3-3C3E-2C4053DB10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3752" y="3418521"/>
            <a:ext cx="7713155" cy="30067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buNone/>
              <a:defRPr sz="3028" b="0" i="0">
                <a:solidFill>
                  <a:schemeClr val="accent1"/>
                </a:solidFill>
                <a:latin typeface="Vinci Sans Medium" panose="020B0501040101020203" pitchFamily="34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r>
              <a:rPr lang="en-US"/>
              <a:t> du </a:t>
            </a:r>
            <a:r>
              <a:rPr lang="en-US" err="1"/>
              <a:t>chapitre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536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que for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D3D15F1-C7E8-C974-DBB8-4F59FB69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1"/>
            <a:ext cx="528723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1459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4980FB20-A2D9-A7BA-02F4-D26690F9D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214" r="28874" b="379"/>
          <a:stretch/>
        </p:blipFill>
        <p:spPr>
          <a:xfrm>
            <a:off x="1" y="-18278"/>
            <a:ext cx="12191999" cy="6876278"/>
          </a:xfrm>
          <a:prstGeom prst="rect">
            <a:avLst/>
          </a:prstGeom>
        </p:spPr>
      </p:pic>
      <p:pic>
        <p:nvPicPr>
          <p:cNvPr id="9" name="Image 8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7832DC27-E060-3266-9762-C7408E42F15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1825" y="2302895"/>
            <a:ext cx="457650" cy="437970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9EE3ACD-C5BB-AC0D-F9E8-0B0C79CBFF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87888" y="2278946"/>
            <a:ext cx="6509589" cy="437971"/>
          </a:xfrm>
          <a:prstGeom prst="rect">
            <a:avLst/>
          </a:prstGeom>
        </p:spPr>
        <p:txBody>
          <a:bodyPr lIns="0"/>
          <a:lstStyle>
            <a:lvl1pPr>
              <a:lnSpc>
                <a:spcPts val="3419"/>
              </a:lnSpc>
              <a:defRPr sz="3517" b="1" i="0">
                <a:solidFill>
                  <a:schemeClr val="bg1"/>
                </a:solidFill>
                <a:latin typeface="Vinci Sans" panose="020B0501040101020203" pitchFamily="34" charset="77"/>
              </a:defRPr>
            </a:lvl1pPr>
          </a:lstStyle>
          <a:p>
            <a:pPr lvl="0"/>
            <a:r>
              <a:rPr lang="fr-FR"/>
              <a:t>Cliquez ici pour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7CAD461A-1CC7-412B-5CF2-0F9A5A97EB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83835" y="3439582"/>
            <a:ext cx="7013642" cy="169535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2009"/>
              </a:lnSpc>
              <a:defRPr b="0" i="0">
                <a:solidFill>
                  <a:schemeClr val="bg1"/>
                </a:solidFill>
                <a:latin typeface="Vinci Sans Medium" panose="020B0501040101020203" pitchFamily="34" charset="77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8B27602A-9896-0AC6-940F-D3BC855287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83834" y="2725530"/>
            <a:ext cx="6984279" cy="437970"/>
          </a:xfrm>
          <a:prstGeom prst="rect">
            <a:avLst/>
          </a:prstGeom>
        </p:spPr>
        <p:txBody>
          <a:bodyPr lIns="0"/>
          <a:lstStyle>
            <a:lvl1pPr>
              <a:lnSpc>
                <a:spcPts val="3419"/>
              </a:lnSpc>
              <a:defRPr sz="3517" b="1" i="0">
                <a:solidFill>
                  <a:schemeClr val="bg1"/>
                </a:solidFill>
                <a:latin typeface="Vinci Sans" panose="020B0501040101020203" pitchFamily="34" charset="77"/>
              </a:defRPr>
            </a:lvl1pPr>
          </a:lstStyle>
          <a:p>
            <a:pPr lvl="0"/>
            <a:r>
              <a:rPr lang="fr-FR"/>
              <a:t>intégrer votre texte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43A44A48-4C25-9574-9AAF-2DEE464449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20000" y="6524268"/>
            <a:ext cx="445770" cy="22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650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que for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ercle, capture d’écran, Graphique&#10;&#10;Description générée automatiquement">
            <a:extLst>
              <a:ext uri="{FF2B5EF4-FFF2-40B4-BE49-F238E27FC236}">
                <a16:creationId xmlns:a16="http://schemas.microsoft.com/office/drawing/2014/main" id="{79D0B1FC-CC25-7822-4C7D-B1774A8CF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1554597" cy="64436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529AF6-3C98-AD87-9617-20501C3C541E}"/>
              </a:ext>
            </a:extLst>
          </p:cNvPr>
          <p:cNvSpPr/>
          <p:nvPr/>
        </p:nvSpPr>
        <p:spPr>
          <a:xfrm>
            <a:off x="0" y="1"/>
            <a:ext cx="12192000" cy="6443657"/>
          </a:xfrm>
          <a:prstGeom prst="rect">
            <a:avLst/>
          </a:prstGeom>
          <a:solidFill>
            <a:schemeClr val="accent1">
              <a:alpha val="911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pic>
        <p:nvPicPr>
          <p:cNvPr id="10" name="Image 9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0D3EF8FC-48DB-B0E4-E604-02485A68B3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6059" cy="40407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A0A2B6-6EFF-4231-77B4-B255608070DC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166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asque for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que 1">
            <a:extLst>
              <a:ext uri="{FF2B5EF4-FFF2-40B4-BE49-F238E27FC236}">
                <a16:creationId xmlns:a16="http://schemas.microsoft.com/office/drawing/2014/main" id="{A072ED39-0B6C-513B-1B00-69F686A5B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435"/>
            <a:ext cx="7032104" cy="686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064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sque form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ercle, capture d’écran, Graphique&#10;&#10;Description générée automatiquement">
            <a:extLst>
              <a:ext uri="{FF2B5EF4-FFF2-40B4-BE49-F238E27FC236}">
                <a16:creationId xmlns:a16="http://schemas.microsoft.com/office/drawing/2014/main" id="{D0D6509E-8F73-127D-F55D-9B1371BA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97588" cy="6858000"/>
          </a:xfrm>
          <a:prstGeom prst="rect">
            <a:avLst/>
          </a:prstGeom>
        </p:spPr>
      </p:pic>
      <p:pic>
        <p:nvPicPr>
          <p:cNvPr id="4" name="Image 3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538E602E-3CBE-0B6B-CFDA-F1F3DCC16E9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1145" y="6507190"/>
            <a:ext cx="519035" cy="2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1753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>
            <a:extLst>
              <a:ext uri="{FF2B5EF4-FFF2-40B4-BE49-F238E27FC236}">
                <a16:creationId xmlns:a16="http://schemas.microsoft.com/office/drawing/2014/main" id="{D096F1C9-5941-65AB-8DBB-968A8878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7008" y="2882997"/>
            <a:ext cx="1517985" cy="1092006"/>
          </a:xfrm>
          <a:prstGeom prst="rect">
            <a:avLst/>
          </a:prstGeom>
        </p:spPr>
      </p:pic>
      <p:pic>
        <p:nvPicPr>
          <p:cNvPr id="4" name="Graphique 3">
            <a:extLst>
              <a:ext uri="{FF2B5EF4-FFF2-40B4-BE49-F238E27FC236}">
                <a16:creationId xmlns:a16="http://schemas.microsoft.com/office/drawing/2014/main" id="{DF048870-046F-CC68-A92D-624D700781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7721" y="5974097"/>
            <a:ext cx="1433576" cy="3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078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66CDB03F-AC0E-DC59-E585-B00A88B0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4152" y="0"/>
            <a:ext cx="4727848" cy="68580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A2EA5BE9-8DB4-AE5E-2EEE-8861E9B03970}"/>
              </a:ext>
            </a:extLst>
          </p:cNvPr>
          <p:cNvSpPr txBox="1">
            <a:spLocks/>
          </p:cNvSpPr>
          <p:nvPr/>
        </p:nvSpPr>
        <p:spPr>
          <a:xfrm>
            <a:off x="3935760" y="3147612"/>
            <a:ext cx="2952328" cy="821967"/>
          </a:xfrm>
          <a:prstGeom prst="rect">
            <a:avLst/>
          </a:prstGeom>
        </p:spPr>
        <p:txBody>
          <a:bodyPr/>
          <a:lstStyle>
            <a:lvl1pPr marL="0" algn="l" defTabSz="93598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89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034" b="1">
                <a:solidFill>
                  <a:schemeClr val="accent1"/>
                </a:solidFill>
                <a:latin typeface="Vinci Sans" panose="02000000000000000000" pitchFamily="2" charset="77"/>
              </a:rPr>
              <a:t>Merci</a:t>
            </a:r>
          </a:p>
        </p:txBody>
      </p:sp>
      <p:pic>
        <p:nvPicPr>
          <p:cNvPr id="2" name="Image 1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22A189BB-14C6-5AB7-7C19-4FB65BED6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898" y="5852457"/>
            <a:ext cx="1617742" cy="62001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E025E3C-3509-E45C-FA2E-CDA5CB6FD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69" y="335636"/>
            <a:ext cx="1517985" cy="10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3937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883410DC-6F55-8D85-C006-44B76A65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6788"/>
            <a:ext cx="12192000" cy="65630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772B14-6055-C79F-E4C1-6F100425C096}"/>
              </a:ext>
            </a:extLst>
          </p:cNvPr>
          <p:cNvSpPr txBox="1">
            <a:spLocks/>
          </p:cNvSpPr>
          <p:nvPr/>
        </p:nvSpPr>
        <p:spPr>
          <a:xfrm>
            <a:off x="4007768" y="2444142"/>
            <a:ext cx="2952328" cy="821967"/>
          </a:xfrm>
          <a:prstGeom prst="rect">
            <a:avLst/>
          </a:prstGeom>
        </p:spPr>
        <p:txBody>
          <a:bodyPr/>
          <a:lstStyle>
            <a:lvl1pPr marL="0" algn="l" defTabSz="93598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89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7034" b="1">
                <a:solidFill>
                  <a:schemeClr val="accent1"/>
                </a:solidFill>
                <a:latin typeface="Vinci Sans" panose="02000000000000000000" pitchFamily="2" charset="77"/>
              </a:rPr>
              <a:t>Merci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11F2F1D-728C-4FDD-01D2-5337B99AA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369" y="335636"/>
            <a:ext cx="1517985" cy="1092006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6A83E4FB-2959-7C75-9706-E31B0FB14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898" y="5852457"/>
            <a:ext cx="1617742" cy="6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849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1744" y="3011897"/>
            <a:ext cx="7776369" cy="69531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4885" b="1" i="0" cap="none" baseline="0">
                <a:solidFill>
                  <a:schemeClr val="accent1"/>
                </a:solidFill>
                <a:latin typeface="Vinci Sans" panose="020B0501040101020203" pitchFamily="34" charset="77"/>
              </a:defRPr>
            </a:lvl1pPr>
          </a:lstStyle>
          <a:p>
            <a:r>
              <a:rPr lang="en-US" err="1"/>
              <a:t>Titre</a:t>
            </a:r>
            <a:r>
              <a:rPr lang="en-US"/>
              <a:t> du </a:t>
            </a:r>
            <a:r>
              <a:rPr lang="en-US" err="1"/>
              <a:t>chapitre</a:t>
            </a:r>
            <a:endParaRPr lang="en-US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91743" y="3780735"/>
            <a:ext cx="7560344" cy="30067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>
              <a:buNone/>
              <a:defRPr sz="3028" b="0" i="0">
                <a:solidFill>
                  <a:schemeClr val="accent1"/>
                </a:solidFill>
                <a:latin typeface="Vinci Sans Medium" panose="020B0501040101020203" pitchFamily="34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r>
              <a:rPr lang="en-US"/>
              <a:t> du </a:t>
            </a:r>
            <a:r>
              <a:rPr lang="en-US" err="1"/>
              <a:t>chapitre</a:t>
            </a:r>
            <a:endParaRPr lang="en-US"/>
          </a:p>
        </p:txBody>
      </p:sp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1BD95141-522B-6E9E-05E3-7F7EA68679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9496" y="3147612"/>
            <a:ext cx="432048" cy="413469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CD77C472-4949-8561-3883-ACB47E4A5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0050" y="3724380"/>
            <a:ext cx="3301951" cy="3133621"/>
          </a:xfrm>
          <a:prstGeom prst="rect">
            <a:avLst/>
          </a:pr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A9FF829C-8F4E-9DE9-5036-40059D8641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8988" y="2615453"/>
            <a:ext cx="1505929" cy="153375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9378" b="0" i="0">
                <a:solidFill>
                  <a:schemeClr val="accent1"/>
                </a:solidFill>
                <a:latin typeface="Vinci Sans Medium" panose="020B0501040101020203" pitchFamily="34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71098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Gauche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6000751" y="96000"/>
            <a:ext cx="5824048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000751" y="910684"/>
            <a:ext cx="5824048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000751" y="1776000"/>
            <a:ext cx="5824048" cy="4320000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3" cap="all" baseline="0">
                <a:solidFill>
                  <a:srgbClr val="004489"/>
                </a:solidFill>
              </a:defRPr>
            </a:lvl1pPr>
            <a:lvl2pPr marL="596885" indent="-355591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3"/>
            </a:lvl2pPr>
            <a:lvl3pPr marL="838179" indent="-2412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3C2E4E1-B867-459C-B455-8BD2DA27C1C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278" y="292099"/>
            <a:ext cx="5490172" cy="5803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3519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ZoneTexte 36">
            <a:extLst>
              <a:ext uri="{FF2B5EF4-FFF2-40B4-BE49-F238E27FC236}">
                <a16:creationId xmlns:a16="http://schemas.microsoft.com/office/drawing/2014/main" id="{8ABAB8B2-2CAE-3CE5-6C1B-39FCBA8E7F0D}"/>
              </a:ext>
            </a:extLst>
          </p:cNvPr>
          <p:cNvSpPr txBox="1"/>
          <p:nvPr/>
        </p:nvSpPr>
        <p:spPr>
          <a:xfrm>
            <a:off x="-2334126" y="-298552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D75A2667-C65E-A5F9-AC8B-D6EEE0A2472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416902" y="426907"/>
            <a:ext cx="6775098" cy="6431094"/>
          </a:xfrm>
          <a:custGeom>
            <a:avLst/>
            <a:gdLst>
              <a:gd name="connsiteX0" fmla="*/ 6775098 w 6775098"/>
              <a:gd name="connsiteY0" fmla="*/ 0 h 6582939"/>
              <a:gd name="connsiteX1" fmla="*/ 6775098 w 6775098"/>
              <a:gd name="connsiteY1" fmla="*/ 3788337 h 6582939"/>
              <a:gd name="connsiteX2" fmla="*/ 6602066 w 6775098"/>
              <a:gd name="connsiteY2" fmla="*/ 3828273 h 6582939"/>
              <a:gd name="connsiteX3" fmla="*/ 3963067 w 6775098"/>
              <a:gd name="connsiteY3" fmla="*/ 6467271 h 6582939"/>
              <a:gd name="connsiteX4" fmla="*/ 3936371 w 6775098"/>
              <a:gd name="connsiteY4" fmla="*/ 6582939 h 6582939"/>
              <a:gd name="connsiteX5" fmla="*/ 0 w 6775098"/>
              <a:gd name="connsiteY5" fmla="*/ 6582939 h 6582939"/>
              <a:gd name="connsiteX6" fmla="*/ 33837 w 6775098"/>
              <a:gd name="connsiteY6" fmla="*/ 6298769 h 6582939"/>
              <a:gd name="connsiteX7" fmla="*/ 6581547 w 6775098"/>
              <a:gd name="connsiteY7" fmla="*/ 14718 h 658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5098" h="6582939">
                <a:moveTo>
                  <a:pt x="6775098" y="0"/>
                </a:moveTo>
                <a:lnTo>
                  <a:pt x="6775098" y="3788337"/>
                </a:lnTo>
                <a:lnTo>
                  <a:pt x="6602066" y="3828273"/>
                </a:lnTo>
                <a:cubicBezTo>
                  <a:pt x="5311325" y="4160366"/>
                  <a:pt x="4295160" y="5176530"/>
                  <a:pt x="3963067" y="6467271"/>
                </a:cubicBezTo>
                <a:lnTo>
                  <a:pt x="3936371" y="6582939"/>
                </a:lnTo>
                <a:lnTo>
                  <a:pt x="0" y="6582939"/>
                </a:lnTo>
                <a:lnTo>
                  <a:pt x="33837" y="6298769"/>
                </a:lnTo>
                <a:cubicBezTo>
                  <a:pt x="510466" y="2969216"/>
                  <a:pt x="3210501" y="357067"/>
                  <a:pt x="6581547" y="14718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tabLst>
                <a:tab pos="775414" algn="l"/>
              </a:tabLst>
              <a:defRPr/>
            </a:lvl1pPr>
          </a:lstStyle>
          <a:p>
            <a:r>
              <a:rPr lang="fr-FR"/>
              <a:t>Insérer votre image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88BEF643-E856-37AC-C620-76E30756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88D37A3-93F4-6ECD-DB39-C776F1F4B0F0}"/>
              </a:ext>
            </a:extLst>
          </p:cNvPr>
          <p:cNvSpPr txBox="1">
            <a:spLocks/>
          </p:cNvSpPr>
          <p:nvPr/>
        </p:nvSpPr>
        <p:spPr>
          <a:xfrm>
            <a:off x="33128" y="6528653"/>
            <a:ext cx="519035" cy="191879"/>
          </a:xfrm>
          <a:prstGeom prst="rect">
            <a:avLst/>
          </a:prstGeom>
        </p:spPr>
        <p:txBody>
          <a:bodyPr anchor="ctr"/>
          <a:lstStyle>
            <a:lvl1pPr defTabSz="995363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5363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5363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5363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5363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7B1164-7A03-4DC0-91A0-622CABB9295D}" type="slidenum">
              <a:rPr kumimoji="0" lang="fr-FR" altLang="fr-FR" sz="977" b="0" i="0" u="none" strike="noStrike" kern="1200" cap="none" spc="0" normalizeH="0" baseline="0" noProof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Vinci Sans Expanded Extra Light" pitchFamily="2" charset="77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altLang="fr-FR" sz="879" b="0" i="0" u="none" strike="noStrike" kern="1200" cap="none" spc="0" normalizeH="0" baseline="0" noProof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Vinci Sans Expanded Extra Light" pitchFamily="2" charset="77"/>
              <a:ea typeface="+mn-ea"/>
              <a:cs typeface="+mn-cs"/>
            </a:endParaRPr>
          </a:p>
        </p:txBody>
      </p:sp>
      <p:sp>
        <p:nvSpPr>
          <p:cNvPr id="4" name="Titre 7">
            <a:extLst>
              <a:ext uri="{FF2B5EF4-FFF2-40B4-BE49-F238E27FC236}">
                <a16:creationId xmlns:a16="http://schemas.microsoft.com/office/drawing/2014/main" id="{A0430D5C-2A6E-0958-305B-8F5421FD83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D6B90835-265A-C76A-41DD-49ED5FEB4C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F87B5271-D3C9-24AA-CFF9-091CDDDF926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4649495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4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1674515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0865780-26AB-8D49-D2F8-EE65C5B5F5F5}"/>
              </a:ext>
            </a:extLst>
          </p:cNvPr>
          <p:cNvSpPr/>
          <p:nvPr/>
        </p:nvSpPr>
        <p:spPr>
          <a:xfrm>
            <a:off x="1184976" y="873997"/>
            <a:ext cx="3462864" cy="46264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4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C9B8E94-8EEC-DB22-EBA6-D3FF902C2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392144" cy="6163413"/>
          </a:xfrm>
          <a:prstGeom prst="rect">
            <a:avLst/>
          </a:prstGeom>
        </p:spPr>
      </p:pic>
      <p:sp>
        <p:nvSpPr>
          <p:cNvPr id="37" name="Title 14">
            <a:extLst>
              <a:ext uri="{FF2B5EF4-FFF2-40B4-BE49-F238E27FC236}">
                <a16:creationId xmlns:a16="http://schemas.microsoft.com/office/drawing/2014/main" id="{2C7EED0E-5DCD-EBD2-2ED1-99BC17697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6673" y="2484279"/>
            <a:ext cx="5271440" cy="1364949"/>
          </a:xfrm>
          <a:prstGeom prst="rect">
            <a:avLst/>
          </a:prstGeom>
          <a:noFill/>
        </p:spPr>
        <p:txBody>
          <a:bodyPr lIns="0" anchor="t" anchorCtr="0"/>
          <a:lstStyle>
            <a:lvl1pPr algn="l">
              <a:lnSpc>
                <a:spcPts val="5112"/>
              </a:lnSpc>
              <a:defRPr lang="fr-FR" sz="4689" b="1" i="0" cap="none" baseline="0" dirty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pPr lvl="0">
              <a:lnSpc>
                <a:spcPts val="5210"/>
              </a:lnSpc>
            </a:pPr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endParaRPr lang="en-US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F54454-93C4-B7AA-37C6-BB16F66D06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1057" y="4041958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345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006FB81F-D17E-710E-BB0D-0729C44EE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7721" y="5974097"/>
            <a:ext cx="1433576" cy="364892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9B9C63CF-4ACE-91D3-4A5F-7B8A7F9B4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69" y="335636"/>
            <a:ext cx="1517985" cy="109200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2FE3A97-2DFE-D3F3-7258-A4E842C6D131}"/>
              </a:ext>
            </a:extLst>
          </p:cNvPr>
          <p:cNvSpPr txBox="1"/>
          <p:nvPr/>
        </p:nvSpPr>
        <p:spPr>
          <a:xfrm>
            <a:off x="10157791" y="306831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63" b="0" i="0" u="none" strike="noStrike" kern="1200" cap="none" spc="0" normalizeH="0" baseline="0" noProof="0" err="1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138AFE7E-88B9-48E1-E2B4-AFFFA3423D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10435" y="4505225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2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922342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19B5025-E9E9-86DD-69C2-079A05DA7C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838" b="13470"/>
          <a:stretch/>
        </p:blipFill>
        <p:spPr>
          <a:xfrm>
            <a:off x="2062164" y="-15509"/>
            <a:ext cx="10129837" cy="6873509"/>
          </a:xfrm>
          <a:prstGeom prst="rect">
            <a:avLst/>
          </a:prstGeom>
        </p:spPr>
      </p:pic>
      <p:sp>
        <p:nvSpPr>
          <p:cNvPr id="15" name="Graphique 10">
            <a:extLst>
              <a:ext uri="{FF2B5EF4-FFF2-40B4-BE49-F238E27FC236}">
                <a16:creationId xmlns:a16="http://schemas.microsoft.com/office/drawing/2014/main" id="{AEF29BB9-434D-4E03-1C3B-F62BC65629CD}"/>
              </a:ext>
            </a:extLst>
          </p:cNvPr>
          <p:cNvSpPr/>
          <p:nvPr/>
        </p:nvSpPr>
        <p:spPr>
          <a:xfrm>
            <a:off x="0" y="-15509"/>
            <a:ext cx="4738776" cy="6865332"/>
          </a:xfrm>
          <a:custGeom>
            <a:avLst/>
            <a:gdLst>
              <a:gd name="connsiteX0" fmla="*/ 4738777 w 4738776"/>
              <a:gd name="connsiteY0" fmla="*/ 226 h 7026908"/>
              <a:gd name="connsiteX1" fmla="*/ 0 w 4738776"/>
              <a:gd name="connsiteY1" fmla="*/ 226 h 7026908"/>
              <a:gd name="connsiteX2" fmla="*/ 0 w 4738776"/>
              <a:gd name="connsiteY2" fmla="*/ 7026909 h 7026908"/>
              <a:gd name="connsiteX3" fmla="*/ 2444444 w 4738776"/>
              <a:gd name="connsiteY3" fmla="*/ 7026909 h 7026908"/>
              <a:gd name="connsiteX4" fmla="*/ 2187788 w 4738776"/>
              <a:gd name="connsiteY4" fmla="*/ 5200962 h 7026908"/>
              <a:gd name="connsiteX5" fmla="*/ 4738777 w 4738776"/>
              <a:gd name="connsiteY5" fmla="*/ 0 h 702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38776" h="7026908">
                <a:moveTo>
                  <a:pt x="4738777" y="226"/>
                </a:moveTo>
                <a:lnTo>
                  <a:pt x="0" y="226"/>
                </a:lnTo>
                <a:lnTo>
                  <a:pt x="0" y="7026909"/>
                </a:lnTo>
                <a:lnTo>
                  <a:pt x="2444444" y="7026909"/>
                </a:lnTo>
                <a:cubicBezTo>
                  <a:pt x="2277403" y="6447365"/>
                  <a:pt x="2187788" y="5834570"/>
                  <a:pt x="2187788" y="5200962"/>
                </a:cubicBezTo>
                <a:cubicBezTo>
                  <a:pt x="2187788" y="3084113"/>
                  <a:pt x="3187326" y="1201388"/>
                  <a:pt x="4738777" y="0"/>
                </a:cubicBezTo>
                <a:close/>
              </a:path>
            </a:pathLst>
          </a:custGeom>
          <a:solidFill>
            <a:srgbClr val="0F4586"/>
          </a:solidFill>
          <a:ln w="2254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758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1FC41FE4-28B2-18D9-AB3E-4AF50C77D9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09014" y="5961493"/>
            <a:ext cx="1403610" cy="357264"/>
          </a:xfrm>
          <a:prstGeom prst="rect">
            <a:avLst/>
          </a:prstGeom>
        </p:spPr>
      </p:pic>
      <p:pic>
        <p:nvPicPr>
          <p:cNvPr id="3" name="Graphique 2">
            <a:extLst>
              <a:ext uri="{FF2B5EF4-FFF2-40B4-BE49-F238E27FC236}">
                <a16:creationId xmlns:a16="http://schemas.microsoft.com/office/drawing/2014/main" id="{2353EFA0-5EB3-524F-A553-B18CAD5BFF0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259" y="327459"/>
            <a:ext cx="1521346" cy="1094528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EA814CB0-A66E-6A26-26ED-23DC3A44FE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74042" y="5111925"/>
            <a:ext cx="5243916" cy="364892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345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13" name="Title 14">
            <a:extLst>
              <a:ext uri="{FF2B5EF4-FFF2-40B4-BE49-F238E27FC236}">
                <a16:creationId xmlns:a16="http://schemas.microsoft.com/office/drawing/2014/main" id="{106FE6BE-148A-7646-D908-0D4A7910E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74042" y="3535792"/>
            <a:ext cx="5271440" cy="1364949"/>
          </a:xfrm>
          <a:prstGeom prst="rect">
            <a:avLst/>
          </a:prstGeom>
          <a:noFill/>
        </p:spPr>
        <p:txBody>
          <a:bodyPr lIns="0" anchor="t" anchorCtr="0"/>
          <a:lstStyle>
            <a:lvl1pPr algn="l">
              <a:lnSpc>
                <a:spcPts val="5112"/>
              </a:lnSpc>
              <a:defRPr lang="fr-FR" sz="5275" b="1" i="0" cap="none" baseline="0" dirty="0">
                <a:solidFill>
                  <a:schemeClr val="bg1"/>
                </a:solidFill>
                <a:latin typeface="Vinci Sans" panose="02000000000000000000" pitchFamily="2" charset="77"/>
              </a:defRPr>
            </a:lvl1pPr>
          </a:lstStyle>
          <a:p>
            <a:pPr lvl="0">
              <a:lnSpc>
                <a:spcPts val="5210"/>
              </a:lnSpc>
            </a:pPr>
            <a:r>
              <a:rPr lang="en-US" err="1"/>
              <a:t>Titre</a:t>
            </a:r>
            <a:r>
              <a:rPr lang="en-US"/>
              <a:t> de la </a:t>
            </a:r>
            <a:r>
              <a:rPr lang="en-US" err="1"/>
              <a:t>présentation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3138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A6B7088-495A-53C9-09B1-607EA376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55623" y="-377"/>
            <a:ext cx="5287527" cy="6858376"/>
          </a:xfrm>
          <a:prstGeom prst="rect">
            <a:avLst/>
          </a:prstGeom>
        </p:spPr>
      </p:pic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7483" y="2871850"/>
            <a:ext cx="5777021" cy="582177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lnSpc>
                <a:spcPts val="3927"/>
              </a:lnSpc>
              <a:defRPr sz="3517" b="1" i="0" cap="none" baseline="0">
                <a:solidFill>
                  <a:schemeClr val="accent1"/>
                </a:solidFill>
                <a:latin typeface="Vinci Sans" panose="02000000000000000000" pitchFamily="2" charset="77"/>
              </a:defRPr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7482" y="3517900"/>
            <a:ext cx="5777021" cy="300678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954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Nom </a:t>
            </a:r>
            <a:r>
              <a:rPr lang="en-US" err="1"/>
              <a:t>Prénom</a:t>
            </a:r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F19C9C4-F8D6-EA07-EEE0-5A5B52F403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90248" y="-377"/>
            <a:ext cx="5287527" cy="685837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F40C3CA-4CCB-B101-22DB-03C8B51E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44143" y="-377"/>
            <a:ext cx="5287527" cy="6858376"/>
          </a:xfrm>
          <a:prstGeom prst="rect">
            <a:avLst/>
          </a:prstGeom>
        </p:spPr>
      </p:pic>
      <p:pic>
        <p:nvPicPr>
          <p:cNvPr id="13" name="Image 12" descr="Une image contenant Carmin, Graphique, Caractère coloré, rouge&#10;&#10;Description générée automatiquement">
            <a:extLst>
              <a:ext uri="{FF2B5EF4-FFF2-40B4-BE49-F238E27FC236}">
                <a16:creationId xmlns:a16="http://schemas.microsoft.com/office/drawing/2014/main" id="{1BD95141-522B-6E9E-05E3-7F7EA686793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0227" y="2866224"/>
            <a:ext cx="388665" cy="371951"/>
          </a:xfrm>
          <a:prstGeom prst="rect">
            <a:avLst/>
          </a:prstGeom>
        </p:spPr>
      </p:pic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D4A8345E-515C-0637-CBD2-E91EBBEE6F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76155" y="1613924"/>
            <a:ext cx="3355600" cy="3278198"/>
          </a:xfrm>
          <a:custGeom>
            <a:avLst/>
            <a:gdLst>
              <a:gd name="connsiteX0" fmla="*/ 1677800 w 3355600"/>
              <a:gd name="connsiteY0" fmla="*/ 0 h 3355600"/>
              <a:gd name="connsiteX1" fmla="*/ 3355600 w 3355600"/>
              <a:gd name="connsiteY1" fmla="*/ 1677800 h 3355600"/>
              <a:gd name="connsiteX2" fmla="*/ 1677800 w 3355600"/>
              <a:gd name="connsiteY2" fmla="*/ 3355600 h 3355600"/>
              <a:gd name="connsiteX3" fmla="*/ 0 w 3355600"/>
              <a:gd name="connsiteY3" fmla="*/ 1677800 h 3355600"/>
              <a:gd name="connsiteX4" fmla="*/ 1677800 w 3355600"/>
              <a:gd name="connsiteY4" fmla="*/ 0 h 3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5600" h="3355600">
                <a:moveTo>
                  <a:pt x="1677800" y="0"/>
                </a:moveTo>
                <a:cubicBezTo>
                  <a:pt x="2604423" y="0"/>
                  <a:pt x="3355600" y="751177"/>
                  <a:pt x="3355600" y="1677800"/>
                </a:cubicBezTo>
                <a:cubicBezTo>
                  <a:pt x="3355600" y="2604423"/>
                  <a:pt x="2604423" y="3355600"/>
                  <a:pt x="1677800" y="3355600"/>
                </a:cubicBezTo>
                <a:cubicBezTo>
                  <a:pt x="751177" y="3355600"/>
                  <a:pt x="0" y="2604423"/>
                  <a:pt x="0" y="1677800"/>
                </a:cubicBezTo>
                <a:cubicBezTo>
                  <a:pt x="0" y="751177"/>
                  <a:pt x="751177" y="0"/>
                  <a:pt x="1677800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 w="82550"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15683565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masque for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cercle, capture d’écran, Graphique&#10;&#10;Description générée automatiquement">
            <a:extLst>
              <a:ext uri="{FF2B5EF4-FFF2-40B4-BE49-F238E27FC236}">
                <a16:creationId xmlns:a16="http://schemas.microsoft.com/office/drawing/2014/main" id="{79D0B1FC-CC25-7822-4C7D-B1774A8CF2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11554597" cy="644365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F529AF6-3C98-AD87-9617-20501C3C541E}"/>
              </a:ext>
            </a:extLst>
          </p:cNvPr>
          <p:cNvSpPr/>
          <p:nvPr/>
        </p:nvSpPr>
        <p:spPr>
          <a:xfrm>
            <a:off x="0" y="1"/>
            <a:ext cx="12192000" cy="6443657"/>
          </a:xfrm>
          <a:prstGeom prst="rect">
            <a:avLst/>
          </a:prstGeom>
          <a:solidFill>
            <a:schemeClr val="accent1">
              <a:alpha val="9111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758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pic>
        <p:nvPicPr>
          <p:cNvPr id="10" name="Image 9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0D3EF8FC-48DB-B0E4-E604-02485A68B3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446059" cy="404077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5A0A2B6-6EFF-4231-77B4-B255608070DC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139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66CDB03F-AC0E-DC59-E585-B00A88B0D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4152" y="0"/>
            <a:ext cx="4727848" cy="685800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A2EA5BE9-8DB4-AE5E-2EEE-8861E9B03970}"/>
              </a:ext>
            </a:extLst>
          </p:cNvPr>
          <p:cNvSpPr txBox="1">
            <a:spLocks/>
          </p:cNvSpPr>
          <p:nvPr/>
        </p:nvSpPr>
        <p:spPr>
          <a:xfrm>
            <a:off x="3935760" y="3147612"/>
            <a:ext cx="2952328" cy="821967"/>
          </a:xfrm>
          <a:prstGeom prst="rect">
            <a:avLst/>
          </a:prstGeom>
        </p:spPr>
        <p:txBody>
          <a:bodyPr/>
          <a:lstStyle>
            <a:lvl1pPr marL="0" algn="l" defTabSz="93598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89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59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34" b="1" i="0" u="none" strike="noStrike" kern="1200" cap="none" spc="0" normalizeH="0" baseline="0" noProof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Vinci Sans" panose="02000000000000000000" pitchFamily="2" charset="77"/>
                <a:ea typeface="+mj-ea"/>
                <a:cs typeface="+mj-cs"/>
              </a:rPr>
              <a:t>Merci</a:t>
            </a:r>
          </a:p>
        </p:txBody>
      </p:sp>
      <p:pic>
        <p:nvPicPr>
          <p:cNvPr id="2" name="Image 1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22A189BB-14C6-5AB7-7C19-4FB65BED6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8898" y="5852457"/>
            <a:ext cx="1617742" cy="620014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E025E3C-3509-E45C-FA2E-CDA5CB6FD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69" y="335636"/>
            <a:ext cx="1517985" cy="109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922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que 3">
            <a:extLst>
              <a:ext uri="{FF2B5EF4-FFF2-40B4-BE49-F238E27FC236}">
                <a16:creationId xmlns:a16="http://schemas.microsoft.com/office/drawing/2014/main" id="{883410DC-6F55-8D85-C006-44B76A650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26788"/>
            <a:ext cx="12192000" cy="65630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772B14-6055-C79F-E4C1-6F100425C096}"/>
              </a:ext>
            </a:extLst>
          </p:cNvPr>
          <p:cNvSpPr txBox="1">
            <a:spLocks/>
          </p:cNvSpPr>
          <p:nvPr/>
        </p:nvSpPr>
        <p:spPr>
          <a:xfrm>
            <a:off x="4007768" y="2444142"/>
            <a:ext cx="2952328" cy="821967"/>
          </a:xfrm>
          <a:prstGeom prst="rect">
            <a:avLst/>
          </a:prstGeom>
        </p:spPr>
        <p:txBody>
          <a:bodyPr/>
          <a:lstStyle>
            <a:lvl1pPr marL="0" algn="l" defTabSz="935980" rtl="0" eaLnBrk="1" latinLnBrk="0" hangingPunct="1">
              <a:lnSpc>
                <a:spcPct val="90000"/>
              </a:lnSpc>
              <a:spcBef>
                <a:spcPts val="0"/>
              </a:spcBef>
              <a:buFontTx/>
              <a:buNone/>
              <a:defRPr sz="389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3598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34" b="1" i="0" u="none" strike="noStrike" kern="1200" cap="none" spc="0" normalizeH="0" baseline="0" noProof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Vinci Sans" panose="02000000000000000000" pitchFamily="2" charset="77"/>
                <a:ea typeface="+mj-ea"/>
                <a:cs typeface="+mj-cs"/>
              </a:rPr>
              <a:t>Merci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11F2F1D-728C-4FDD-01D2-5337B99AA2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7369" y="335636"/>
            <a:ext cx="1517985" cy="1092006"/>
          </a:xfrm>
          <a:prstGeom prst="rect">
            <a:avLst/>
          </a:prstGeom>
        </p:spPr>
      </p:pic>
      <p:pic>
        <p:nvPicPr>
          <p:cNvPr id="7" name="Image 6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6A83E4FB-2959-7C75-9706-E31B0FB145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8898" y="5852457"/>
            <a:ext cx="1617742" cy="62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6023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855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76000" y="1776000"/>
            <a:ext cx="10944000" cy="4320000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133" cap="all" baseline="0">
                <a:solidFill>
                  <a:srgbClr val="004489"/>
                </a:solidFill>
              </a:defRPr>
            </a:lvl1pPr>
            <a:lvl2pPr marL="596885" indent="-355591">
              <a:buClr>
                <a:schemeClr val="tx2"/>
              </a:buClr>
              <a:buSzPct val="90000"/>
              <a:buFont typeface="Wingdings" panose="05000000000000000000" pitchFamily="2" charset="2"/>
              <a:buChar char="à"/>
              <a:defRPr sz="2133"/>
            </a:lvl2pPr>
            <a:lvl3pPr marL="838179" indent="-2412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2133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q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5E0F56B7-ACBD-47BC-8F76-CA9D719503D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75734" y="1816100"/>
            <a:ext cx="11040533" cy="41317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3833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seu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3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hapitre-Chiff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8ECEC9E-9C39-4E5C-B866-940C3D6D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439" y="1142672"/>
            <a:ext cx="7309719" cy="1563067"/>
          </a:xfrm>
          <a:prstGeom prst="rect">
            <a:avLst/>
          </a:prstGeom>
        </p:spPr>
        <p:txBody>
          <a:bodyPr lIns="0" anchor="b"/>
          <a:lstStyle>
            <a:lvl1pPr>
              <a:lnSpc>
                <a:spcPts val="5867"/>
              </a:lnSpc>
              <a:defRPr lang="fr-FR" sz="5867" cap="all" baseline="0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5333"/>
              </a:lnSpc>
            </a:pPr>
            <a:r>
              <a:rPr lang="fr-FR"/>
              <a:t>Modifiez le style du titre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59898E6-C4BF-425A-B1B0-587A4AF4CC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439" y="2705739"/>
            <a:ext cx="7309719" cy="1280581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  <a:lvl2pPr marL="364058" indent="0">
              <a:buNone/>
              <a:defRPr>
                <a:solidFill>
                  <a:schemeClr val="bg1"/>
                </a:solidFill>
              </a:defRPr>
            </a:lvl2pPr>
            <a:lvl3pPr marL="715415" indent="0">
              <a:buNone/>
              <a:defRPr>
                <a:solidFill>
                  <a:schemeClr val="bg1"/>
                </a:solidFill>
              </a:defRPr>
            </a:lvl3pPr>
            <a:lvl4pPr marL="1246686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602277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739F-C927-4934-9BC6-BA07C80DF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5133" y="1650250"/>
            <a:ext cx="1445900" cy="10259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ctr">
              <a:buNone/>
              <a:defRPr lang="en-US" sz="5867" dirty="0" smtClean="0">
                <a:solidFill>
                  <a:schemeClr val="accent1"/>
                </a:solidFill>
                <a:latin typeface="Vinci Sans Medium" panose="02000000000000000000" pitchFamily="2" charset="0"/>
                <a:cs typeface="+mn-cs"/>
              </a:defRPr>
            </a:lvl1pPr>
            <a:lvl2pPr>
              <a:defRPr lang="en-US" dirty="0" smtClean="0">
                <a:latin typeface="Arial" charset="0"/>
                <a:cs typeface="+mn-cs"/>
              </a:defRPr>
            </a:lvl2pPr>
            <a:lvl3pPr>
              <a:defRPr lang="en-US" dirty="0" smtClean="0">
                <a:latin typeface="Arial" charset="0"/>
                <a:cs typeface="+mn-cs"/>
              </a:defRPr>
            </a:lvl3pPr>
            <a:lvl4pPr>
              <a:defRPr lang="en-US" dirty="0" smtClean="0">
                <a:latin typeface="Arial" charset="0"/>
                <a:cs typeface="+mn-cs"/>
              </a:defRPr>
            </a:lvl4pPr>
            <a:lvl5pPr>
              <a:defRPr lang="fr-FR" dirty="0">
                <a:latin typeface="Arial" charset="0"/>
                <a:cs typeface="+mn-cs"/>
              </a:defRPr>
            </a:lvl5pPr>
          </a:lstStyle>
          <a:p>
            <a:pPr lvl="0" algn="ctr">
              <a:spcBef>
                <a:spcPct val="0"/>
              </a:spcBef>
              <a:spcAft>
                <a:spcPct val="0"/>
              </a:spcAft>
            </a:pPr>
            <a:r>
              <a:rPr lang="en-US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38251948"/>
      </p:ext>
    </p:extLst>
  </p:cSld>
  <p:clrMapOvr>
    <a:masterClrMapping/>
  </p:clrMapOvr>
  <p:transition spd="slow">
    <p:cover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lide F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921802"/>
      </p:ext>
    </p:extLst>
  </p:cSld>
  <p:clrMapOvr>
    <a:masterClrMapping/>
  </p:clrMapOvr>
  <p:transition spd="slow">
    <p:cover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B63481-DC5E-321B-D607-E0AA70E8D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79D919D7-9CCF-14C3-B17A-C1E8CD548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5718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4C1582-C11B-BC93-CE37-11D544DF643D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4B6A096-B8FC-03F5-7C53-9B2F68E75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57185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3056574A-3F9C-96F7-7D6A-4FA4CA4F2C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91945" y="1248241"/>
            <a:ext cx="5832648" cy="4796033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14A0C3C9-5EE2-169D-AAAE-E28CBCAFEC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4618856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solidFill>
                  <a:schemeClr val="accent1"/>
                </a:solidFill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04F1E588-1012-7D01-1919-D8D73FC0E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3878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613444-E159-9E74-1FA8-0C695EF07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ED178EC-DC62-B709-403A-F5432C350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513168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ACA922-D59A-A8A2-F91D-DD5EE5439C6B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E123E46B-5094-F6B0-5F0C-503834CBA1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513168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B18E1E1C-8BC0-2A75-E34C-CEC64B1044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E06D5E74-3AE7-09E4-26BB-54581C6DC3B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23991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3DDFA431-46FA-72C2-B489-D9C3AC4C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4870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8300633-5068-6DDD-F159-934F26DF0B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22D6B158-2C84-DC05-8B41-AF9262C8C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431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A81AB81-1C0F-B2C7-E9CD-2D905E5FA25F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4CF45F5E-ABA3-B77C-5EC2-5D9CC8CF68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2431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0B2F7742-D9A2-C1A8-BF21-AC8ABAAB6B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1718" y="1248242"/>
            <a:ext cx="10620000" cy="1902980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8EC621BE-50B5-9F09-837C-DB86D4E18D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3350222"/>
            <a:ext cx="10620000" cy="269405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3F72DE7E-74D5-C34A-9542-AC840534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040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FE0829-0270-72C3-1E52-90A940A95E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8E970E6-69B6-0C2F-FC77-BDBEC2C12B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EC189A2-F11A-432D-9A8A-D94CEE42C811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FEEBA0B4-833C-03F7-E051-68CF015560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973FA2EE-6E57-5891-4209-DDA499F188F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1C89CD14-A2ED-B89A-B084-75DA7F308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9460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20000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9B52A86-4D94-ED85-0B16-7AA44A9E54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08" y="538442"/>
            <a:ext cx="10620000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DAFBC884-9558-5CBE-2DD0-8439452AE52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7" y="1248242"/>
            <a:ext cx="10620000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21FF040-767B-BBD0-82AD-DD3CBB524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450D3E1-B1DA-3839-E0F5-B9467FFFA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607124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669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1F472CE-00F3-0BA9-7DE8-AEC00F349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E56EE5-88DF-8A11-85B6-F8303B3D9BA2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5BB249B1-BB61-5DA7-C329-E9FE44E9D9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915BB58A-1270-03F3-9671-9F8D1129EC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4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2703974-0D10-1AEF-4278-56518C8BA9D5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>
            <a:extLst>
              <a:ext uri="{FF2B5EF4-FFF2-40B4-BE49-F238E27FC236}">
                <a16:creationId xmlns:a16="http://schemas.microsoft.com/office/drawing/2014/main" id="{DA9CE642-3E22-2E24-2174-964798715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76000" y="96000"/>
            <a:ext cx="11040000" cy="816000"/>
          </a:xfrm>
          <a:prstGeom prst="rect">
            <a:avLst/>
          </a:prstGeom>
        </p:spPr>
        <p:txBody>
          <a:bodyPr lIns="0" tIns="0" rIns="0" bIns="72000" anchor="b" anchorCtr="0"/>
          <a:lstStyle>
            <a:lvl1pPr algn="l">
              <a:defRPr sz="3200" cap="none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76000" y="910684"/>
            <a:ext cx="11040000" cy="67200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 algn="l">
              <a:buNone/>
              <a:defRPr sz="2667" b="0" cap="none" baseline="0">
                <a:solidFill>
                  <a:schemeClr val="tx2"/>
                </a:solidFill>
                <a:latin typeface="+mn-lt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D99D8-D22A-4E8C-B13C-6A76A01FB2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C1C163FE-B52C-4007-B8B5-B4751CEEF14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75734" y="1727201"/>
            <a:ext cx="11040533" cy="42206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3"/>
            </a:lvl1pPr>
          </a:lstStyle>
          <a:p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1927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FD3262-644F-AA49-E390-262A14D771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3F4666-A4BB-8F28-FEDC-FBD2CC4C5A88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C9BD3822-5C7A-54A2-F857-0CBADC173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A2656087-8940-37EA-959A-07A5331E3C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3A2DB011-0230-8071-C5B3-5FD2E21F0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9BD12706-650C-244E-3954-7DAAB09A4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3230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FD015C9-4D66-EA1E-DD16-188FCDCB92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F111B3-851F-60BA-1FCD-12A4787344E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056441" y="6528653"/>
            <a:ext cx="836667" cy="191878"/>
          </a:xfrm>
          <a:prstGeom prst="rect">
            <a:avLst/>
          </a:prstGeom>
        </p:spPr>
        <p:txBody>
          <a:bodyPr/>
          <a:lstStyle/>
          <a:p>
            <a:fld id="{EB6F44F5-CF60-4B5F-9088-DB9D5BD65A1E}" type="datetimeFigureOut">
              <a:rPr lang="fr-FR" smtClean="0"/>
              <a:pPr/>
              <a:t>03/02/2025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44530D-54B0-9B09-8DC7-9A4F1609B2C9}"/>
              </a:ext>
            </a:extLst>
          </p:cNvPr>
          <p:cNvSpPr/>
          <p:nvPr/>
        </p:nvSpPr>
        <p:spPr>
          <a:xfrm>
            <a:off x="0" y="0"/>
            <a:ext cx="12192000" cy="27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sp>
        <p:nvSpPr>
          <p:cNvPr id="6" name="Titre 7">
            <a:extLst>
              <a:ext uri="{FF2B5EF4-FFF2-40B4-BE49-F238E27FC236}">
                <a16:creationId xmlns:a16="http://schemas.microsoft.com/office/drawing/2014/main" id="{65BF445F-6728-78AE-0CB9-A0BD78B510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29714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BA080787-A1E6-0DC7-F733-F94F92D747B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297144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bg1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pic>
        <p:nvPicPr>
          <p:cNvPr id="8" name="Image 7" descr="Une image contenant cercle, lune&#10;&#10;Description générée automatiquement">
            <a:extLst>
              <a:ext uri="{FF2B5EF4-FFF2-40B4-BE49-F238E27FC236}">
                <a16:creationId xmlns:a16="http://schemas.microsoft.com/office/drawing/2014/main" id="{43570BD3-A00C-E541-3743-BC1D29611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767408" cy="695182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8CF7271A-39C6-6FA3-E126-C4BFE847E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1891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iz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E2CB4C45-A802-0F6E-F60A-EABD9BB136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0" y="-27538"/>
            <a:ext cx="12208996" cy="17682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57F1FCD-F23C-91E9-0C80-E36C293FA774}"/>
              </a:ext>
            </a:extLst>
          </p:cNvPr>
          <p:cNvSpPr txBox="1"/>
          <p:nvPr/>
        </p:nvSpPr>
        <p:spPr>
          <a:xfrm>
            <a:off x="1219200" y="5844244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3" name="Titre 7">
            <a:extLst>
              <a:ext uri="{FF2B5EF4-FFF2-40B4-BE49-F238E27FC236}">
                <a16:creationId xmlns:a16="http://schemas.microsoft.com/office/drawing/2014/main" id="{89A4F7FD-A8E0-80B6-E131-17255446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6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11" name="Graphique 10">
            <a:extLst>
              <a:ext uri="{FF2B5EF4-FFF2-40B4-BE49-F238E27FC236}">
                <a16:creationId xmlns:a16="http://schemas.microsoft.com/office/drawing/2014/main" id="{F8E73578-B4F2-9DC2-C325-BFCFC64A2F2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6"/>
            <a:ext cx="1025893" cy="907680"/>
          </a:xfrm>
          <a:prstGeom prst="rect">
            <a:avLst/>
          </a:prstGeom>
        </p:spPr>
      </p:pic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762E7CBB-4B28-0B43-1547-525DEF0418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0002" y="6528661"/>
            <a:ext cx="6276079" cy="191871"/>
          </a:xfrm>
        </p:spPr>
        <p:txBody>
          <a:bodyPr/>
          <a:lstStyle/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01947168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7F5B719-9692-9546-968B-4CC6C8B54F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A2920FFF-4BFD-1266-FAA7-7F6DC248A6A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" t="59962" r="-139" b="1806"/>
          <a:stretch/>
        </p:blipFill>
        <p:spPr>
          <a:xfrm>
            <a:off x="0" y="-27538"/>
            <a:ext cx="12208996" cy="1768210"/>
          </a:xfrm>
          <a:prstGeom prst="rect">
            <a:avLst/>
          </a:prstGeom>
        </p:spPr>
      </p:pic>
      <p:sp>
        <p:nvSpPr>
          <p:cNvPr id="6" name="Titre 7">
            <a:extLst>
              <a:ext uri="{FF2B5EF4-FFF2-40B4-BE49-F238E27FC236}">
                <a16:creationId xmlns:a16="http://schemas.microsoft.com/office/drawing/2014/main" id="{8FE6B00C-C9F1-7DF6-7290-D1FCF6677A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1400" y="703596"/>
            <a:ext cx="4449200" cy="305939"/>
          </a:xfrm>
          <a:prstGeom prst="rect">
            <a:avLst/>
          </a:prstGeom>
          <a:noFill/>
        </p:spPr>
        <p:txBody>
          <a:bodyPr lIns="0" rIns="90000" anchor="ctr"/>
          <a:lstStyle>
            <a:lvl1pPr marL="0" algn="l">
              <a:defRPr sz="2149" b="0" i="0">
                <a:solidFill>
                  <a:schemeClr val="bg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9B929705-1306-A04D-9EC4-B826B245171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486" y="382086"/>
            <a:ext cx="1025893" cy="9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3404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ate Placeholder 1">
            <a:extLst>
              <a:ext uri="{FF2B5EF4-FFF2-40B4-BE49-F238E27FC236}">
                <a16:creationId xmlns:a16="http://schemas.microsoft.com/office/drawing/2014/main" id="{F721E450-B4F7-E3FD-9042-2866D06FB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3392" y="6107624"/>
            <a:ext cx="1115556" cy="357736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368" b="0" i="0" u="none" strike="noStrike" cap="none" spc="0" normalizeH="0" baseline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r>
              <a:rPr lang="fr-FR"/>
              <a:t>Date</a:t>
            </a:r>
          </a:p>
        </p:txBody>
      </p:sp>
      <p:sp>
        <p:nvSpPr>
          <p:cNvPr id="37" name="Title 14">
            <a:extLst>
              <a:ext uri="{FF2B5EF4-FFF2-40B4-BE49-F238E27FC236}">
                <a16:creationId xmlns:a16="http://schemas.microsoft.com/office/drawing/2014/main" id="{2C7EED0E-5DCD-EBD2-2ED1-99BC17697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5761" y="2515529"/>
            <a:ext cx="4670101" cy="1333698"/>
          </a:xfrm>
          <a:prstGeom prst="rect">
            <a:avLst/>
          </a:prstGeom>
          <a:noFill/>
        </p:spPr>
        <p:txBody>
          <a:bodyPr lIns="0" anchor="b"/>
          <a:lstStyle>
            <a:lvl1pPr algn="l">
              <a:lnSpc>
                <a:spcPts val="3647"/>
              </a:lnSpc>
              <a:defRPr lang="fr-FR" sz="4428" b="1" i="0" cap="none" baseline="0" dirty="0">
                <a:solidFill>
                  <a:schemeClr val="accent1"/>
                </a:solidFill>
                <a:latin typeface="Vinci Sans Expanded Bold" pitchFamily="2" charset="77"/>
              </a:defRPr>
            </a:lvl1pPr>
          </a:lstStyle>
          <a:p>
            <a:pPr lvl="0">
              <a:lnSpc>
                <a:spcPts val="5210"/>
              </a:lnSpc>
            </a:pPr>
            <a:r>
              <a:rPr lang="fr-FR"/>
              <a:t>Titre de la </a:t>
            </a:r>
            <a:br>
              <a:rPr lang="fr-FR"/>
            </a:br>
            <a:r>
              <a:rPr lang="fr-FR" err="1"/>
              <a:t>presentation</a:t>
            </a:r>
            <a:endParaRPr lang="fr-FR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F54454-93C4-B7AA-37C6-BB16F66D06F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40145" y="4041957"/>
            <a:ext cx="4645717" cy="320729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2084" b="0" i="0">
                <a:solidFill>
                  <a:schemeClr val="accent3"/>
                </a:solidFill>
                <a:latin typeface="Vinci Sans Expanded Light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sous titre</a:t>
            </a:r>
          </a:p>
        </p:txBody>
      </p:sp>
    </p:spTree>
    <p:extLst>
      <p:ext uri="{BB962C8B-B14F-4D97-AF65-F5344CB8AC3E}">
        <p14:creationId xmlns:p14="http://schemas.microsoft.com/office/powerpoint/2010/main" val="373926057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ce réservé du texte 9">
            <a:extLst>
              <a:ext uri="{FF2B5EF4-FFF2-40B4-BE49-F238E27FC236}">
                <a16:creationId xmlns:a16="http://schemas.microsoft.com/office/drawing/2014/main" id="{C43AA4AA-D872-15B6-18A8-0262CAC835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13859" y="1529630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 Expanded Medium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2" name="Espace réservé du texte 9">
            <a:extLst>
              <a:ext uri="{FF2B5EF4-FFF2-40B4-BE49-F238E27FC236}">
                <a16:creationId xmlns:a16="http://schemas.microsoft.com/office/drawing/2014/main" id="{F6B95D7C-7399-2B80-3E70-273ED3EF82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32302" y="1415373"/>
            <a:ext cx="278923" cy="542328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panded Extra Light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53" name="Espace réservé du texte 9">
            <a:extLst>
              <a:ext uri="{FF2B5EF4-FFF2-40B4-BE49-F238E27FC236}">
                <a16:creationId xmlns:a16="http://schemas.microsoft.com/office/drawing/2014/main" id="{5CB4A43F-3938-CD69-A262-BA3F53AB819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32302" y="2150267"/>
            <a:ext cx="278923" cy="542328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panded Extra Light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3" name="Espace réservé du texte 9">
            <a:extLst>
              <a:ext uri="{FF2B5EF4-FFF2-40B4-BE49-F238E27FC236}">
                <a16:creationId xmlns:a16="http://schemas.microsoft.com/office/drawing/2014/main" id="{3EEF70DE-FB8A-E360-3617-3C996A3C3C0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13859" y="2233667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 Expanded Medium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9">
            <a:extLst>
              <a:ext uri="{FF2B5EF4-FFF2-40B4-BE49-F238E27FC236}">
                <a16:creationId xmlns:a16="http://schemas.microsoft.com/office/drawing/2014/main" id="{2F2464DD-4DDA-3C7E-F6A0-8920946090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13859" y="2992584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 Expanded Medium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9">
            <a:extLst>
              <a:ext uri="{FF2B5EF4-FFF2-40B4-BE49-F238E27FC236}">
                <a16:creationId xmlns:a16="http://schemas.microsoft.com/office/drawing/2014/main" id="{411035E4-B325-5790-1AA2-EA5EDEE2296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32302" y="2878327"/>
            <a:ext cx="278923" cy="542328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panded Extra Light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7" name="Espace réservé du texte 9">
            <a:extLst>
              <a:ext uri="{FF2B5EF4-FFF2-40B4-BE49-F238E27FC236}">
                <a16:creationId xmlns:a16="http://schemas.microsoft.com/office/drawing/2014/main" id="{09257382-E91F-4CAA-D9E7-0FABE2E916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32302" y="3613221"/>
            <a:ext cx="278923" cy="542328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panded Extra Light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982D442A-3D73-E559-3E18-CB83D4C3936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13859" y="3710955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 Expanded Medium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2AF35C8A-7190-7A0B-EEC6-3E6BD133B33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13859" y="4445269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 Expanded Medium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2175069-AF81-DE1F-A766-86E7C552AA5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32302" y="4331011"/>
            <a:ext cx="278923" cy="542328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panded Extra Light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31C57C22-4C67-D38E-BB8E-48373B4235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32302" y="5065905"/>
            <a:ext cx="278923" cy="542328"/>
          </a:xfrm>
          <a:prstGeom prst="rect">
            <a:avLst/>
          </a:prstGeom>
        </p:spPr>
        <p:txBody>
          <a:bodyPr wrap="none" lIns="0" rIns="0"/>
          <a:lstStyle>
            <a:lvl1pPr marL="0" indent="0" algn="r">
              <a:lnSpc>
                <a:spcPct val="80000"/>
              </a:lnSpc>
              <a:buFont typeface="Arial" panose="020B0604020202020204" pitchFamily="34" charset="0"/>
              <a:buNone/>
              <a:defRPr sz="4298" b="0" i="0">
                <a:solidFill>
                  <a:schemeClr val="accent3"/>
                </a:solidFill>
                <a:latin typeface="Vinci Sans Expanded Extra Light" pitchFamily="2" charset="77"/>
              </a:defRPr>
            </a:lvl1pPr>
            <a:lvl2pPr marL="0" indent="0">
              <a:buFontTx/>
              <a:buNone/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9C5AE4DC-0BA3-4AF8-4739-297429A02BC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113859" y="5118486"/>
            <a:ext cx="7216588" cy="278126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90000"/>
              </a:lnSpc>
              <a:defRPr sz="1954" b="0" i="0">
                <a:solidFill>
                  <a:schemeClr val="accent1"/>
                </a:solidFill>
                <a:latin typeface="Vinci Sans Expanded Medium" pitchFamily="2" charset="77"/>
              </a:defRPr>
            </a:lvl1pPr>
            <a:lvl2pPr marL="0" indent="0">
              <a:buFontTx/>
              <a:buNone/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2pPr>
            <a:lvl3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3pPr>
            <a:lvl4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4pPr>
            <a:lvl5pPr>
              <a:defRPr sz="2400">
                <a:solidFill>
                  <a:schemeClr val="tx2"/>
                </a:solidFill>
                <a:latin typeface="Vinci Sans" panose="020B0501040101020203" pitchFamily="34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0322114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age par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849C4E36-5487-565B-B32E-78E5E1FA92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7483" y="2849299"/>
            <a:ext cx="5777021" cy="627279"/>
          </a:xfrm>
          <a:prstGeom prst="rect">
            <a:avLst/>
          </a:prstGeom>
        </p:spPr>
        <p:txBody>
          <a:bodyPr lIns="0" tIns="0" rIns="0" bIns="72000" anchor="ctr" anchorCtr="0"/>
          <a:lstStyle>
            <a:lvl1pPr algn="l">
              <a:defRPr sz="3908" b="1" i="0" cap="none" baseline="0">
                <a:solidFill>
                  <a:schemeClr val="accent1"/>
                </a:solidFill>
                <a:latin typeface="Vinci Sans Expanded Bold" pitchFamily="2" charset="77"/>
              </a:defRPr>
            </a:lvl1pPr>
          </a:lstStyle>
          <a:p>
            <a:r>
              <a:rPr lang="fr-FR"/>
              <a:t>Introduction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236FF47B-6E0C-FAE4-E4E3-E1C7363877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0612" y="3517900"/>
            <a:ext cx="5654680" cy="300678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954" b="1" i="0">
                <a:solidFill>
                  <a:schemeClr val="accent3"/>
                </a:solidFill>
                <a:latin typeface="Vinci Sans Expanded Bold" pitchFamily="2" charset="77"/>
              </a:defRPr>
            </a:lvl1pPr>
            <a:lvl2pPr marL="355648" indent="0">
              <a:buNone/>
              <a:defRPr>
                <a:solidFill>
                  <a:schemeClr val="bg1"/>
                </a:solidFill>
              </a:defRPr>
            </a:lvl2pPr>
            <a:lvl3pPr marL="698889" indent="0">
              <a:buNone/>
              <a:defRPr>
                <a:solidFill>
                  <a:schemeClr val="bg1"/>
                </a:solidFill>
              </a:defRPr>
            </a:lvl3pPr>
            <a:lvl4pPr marL="1217888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64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4A8345E-515C-0637-CBD2-E91EBBEE6FE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876155" y="1613924"/>
            <a:ext cx="3355600" cy="3278198"/>
          </a:xfrm>
          <a:custGeom>
            <a:avLst/>
            <a:gdLst>
              <a:gd name="connsiteX0" fmla="*/ 1677800 w 3355600"/>
              <a:gd name="connsiteY0" fmla="*/ 0 h 3355600"/>
              <a:gd name="connsiteX1" fmla="*/ 3355600 w 3355600"/>
              <a:gd name="connsiteY1" fmla="*/ 1677800 h 3355600"/>
              <a:gd name="connsiteX2" fmla="*/ 1677800 w 3355600"/>
              <a:gd name="connsiteY2" fmla="*/ 3355600 h 3355600"/>
              <a:gd name="connsiteX3" fmla="*/ 0 w 3355600"/>
              <a:gd name="connsiteY3" fmla="*/ 1677800 h 3355600"/>
              <a:gd name="connsiteX4" fmla="*/ 1677800 w 3355600"/>
              <a:gd name="connsiteY4" fmla="*/ 0 h 3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5600" h="3355600">
                <a:moveTo>
                  <a:pt x="1677800" y="0"/>
                </a:moveTo>
                <a:cubicBezTo>
                  <a:pt x="2604423" y="0"/>
                  <a:pt x="3355600" y="751177"/>
                  <a:pt x="3355600" y="1677800"/>
                </a:cubicBezTo>
                <a:cubicBezTo>
                  <a:pt x="3355600" y="2604423"/>
                  <a:pt x="2604423" y="3355600"/>
                  <a:pt x="1677800" y="3355600"/>
                </a:cubicBezTo>
                <a:cubicBezTo>
                  <a:pt x="751177" y="3355600"/>
                  <a:pt x="0" y="2604423"/>
                  <a:pt x="0" y="1677800"/>
                </a:cubicBezTo>
                <a:cubicBezTo>
                  <a:pt x="0" y="751177"/>
                  <a:pt x="751177" y="0"/>
                  <a:pt x="1677800" y="0"/>
                </a:cubicBezTo>
                <a:close/>
              </a:path>
            </a:pathLst>
          </a:custGeom>
          <a:pattFill prst="ltDnDiag">
            <a:fgClr>
              <a:schemeClr val="accent1"/>
            </a:fgClr>
            <a:bgClr>
              <a:schemeClr val="bg1"/>
            </a:bgClr>
          </a:pattFill>
          <a:ln w="82550">
            <a:solidFill>
              <a:schemeClr val="accent1"/>
            </a:solidFill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83548721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931131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B63481-DC5E-321B-D607-E0AA70E8D3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79D919D7-9CCF-14C3-B17A-C1E8CD548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657184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24C1582-C11B-BC93-CE37-11D544DF643D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C4B6A096-B8FC-03F5-7C53-9B2F68E756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657185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pour une image  5">
            <a:extLst>
              <a:ext uri="{FF2B5EF4-FFF2-40B4-BE49-F238E27FC236}">
                <a16:creationId xmlns:a16="http://schemas.microsoft.com/office/drawing/2014/main" id="{3056574A-3F9C-96F7-7D6A-4FA4CA4F2C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91945" y="1248241"/>
            <a:ext cx="5832648" cy="4796033"/>
          </a:xfrm>
          <a:prstGeom prst="rect">
            <a:avLst/>
          </a:pr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14A0C3C9-5EE2-169D-AAAE-E28CBCAFEC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4618856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solidFill>
                  <a:schemeClr val="accent1"/>
                </a:solidFill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04F1E588-1012-7D01-1919-D8D73FC0E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49104"/>
      </p:ext>
    </p:extLst>
  </p:cSld>
  <p:clrMapOvr>
    <a:masterClrMapping/>
  </p:clrMapOvr>
  <p:hf hd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613444-E159-9E74-1FA8-0C695EF079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Titre de la présentation</a:t>
            </a:r>
          </a:p>
        </p:txBody>
      </p:sp>
      <p:sp>
        <p:nvSpPr>
          <p:cNvPr id="5" name="Titre 7">
            <a:extLst>
              <a:ext uri="{FF2B5EF4-FFF2-40B4-BE49-F238E27FC236}">
                <a16:creationId xmlns:a16="http://schemas.microsoft.com/office/drawing/2014/main" id="{4ED178EC-DC62-B709-403A-F5432C350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08" y="202039"/>
            <a:ext cx="10513168" cy="333752"/>
          </a:xfrm>
          <a:prstGeom prst="rect">
            <a:avLst/>
          </a:prstGeom>
        </p:spPr>
        <p:txBody>
          <a:bodyPr lIns="0"/>
          <a:lstStyle>
            <a:lvl1pPr>
              <a:defRPr sz="2345" b="0" i="0">
                <a:solidFill>
                  <a:schemeClr val="accent1"/>
                </a:solidFill>
                <a:latin typeface="Vinci Sans Medium" panose="02000000000000000000" pitchFamily="2" charset="77"/>
              </a:defRPr>
            </a:lvl1pPr>
          </a:lstStyle>
          <a:p>
            <a:r>
              <a:rPr lang="fr-FR"/>
              <a:t>MODIFIEZ LE TITRE DE LA SLIDE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4ACA922-D59A-A8A2-F91D-DD5EE5439C6B}"/>
              </a:ext>
            </a:extLst>
          </p:cNvPr>
          <p:cNvSpPr txBox="1"/>
          <p:nvPr/>
        </p:nvSpPr>
        <p:spPr>
          <a:xfrm>
            <a:off x="1219200" y="3672489"/>
            <a:ext cx="72768" cy="240542"/>
          </a:xfrm>
          <a:prstGeom prst="rect">
            <a:avLst/>
          </a:prstGeom>
          <a:noFill/>
        </p:spPr>
        <p:txBody>
          <a:bodyPr wrap="none" lIns="35170" tIns="0" rIns="35170" bIns="0" rtlCol="0">
            <a:spAutoFit/>
          </a:bodyPr>
          <a:lstStyle/>
          <a:p>
            <a:pPr algn="l"/>
            <a:endParaRPr lang="fr-FR" sz="1563" err="1">
              <a:solidFill>
                <a:schemeClr val="tx2"/>
              </a:solidFill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E123E46B-5094-F6B0-5F0C-503834CBA1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7408" y="538442"/>
            <a:ext cx="10513168" cy="270610"/>
          </a:xfrm>
          <a:prstGeom prst="rect">
            <a:avLst/>
          </a:prstGeom>
          <a:noFill/>
        </p:spPr>
        <p:txBody>
          <a:bodyPr lIns="0"/>
          <a:lstStyle>
            <a:lvl1pPr marL="0" indent="0" algn="l">
              <a:buNone/>
              <a:defRPr sz="1758" b="0" i="0">
                <a:solidFill>
                  <a:schemeClr val="accent3"/>
                </a:solidFill>
                <a:latin typeface="Vinci Sans Light" panose="02000000000000000000" pitchFamily="2" charset="77"/>
              </a:defRPr>
            </a:lvl1pPr>
            <a:lvl2pPr marL="355640" indent="0">
              <a:buNone/>
              <a:defRPr>
                <a:solidFill>
                  <a:schemeClr val="bg1"/>
                </a:solidFill>
              </a:defRPr>
            </a:lvl2pPr>
            <a:lvl3pPr marL="698871" indent="0">
              <a:buNone/>
              <a:defRPr>
                <a:solidFill>
                  <a:schemeClr val="bg1"/>
                </a:solidFill>
              </a:defRPr>
            </a:lvl3pPr>
            <a:lvl4pPr marL="121785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4pPr>
            <a:lvl5pPr marL="15652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sous </a:t>
            </a:r>
            <a:r>
              <a:rPr lang="en-US" err="1"/>
              <a:t>titre</a:t>
            </a:r>
            <a:endParaRPr lang="en-US"/>
          </a:p>
        </p:txBody>
      </p:sp>
      <p:sp>
        <p:nvSpPr>
          <p:cNvPr id="8" name="Espace réservé du contenu 3">
            <a:extLst>
              <a:ext uri="{FF2B5EF4-FFF2-40B4-BE49-F238E27FC236}">
                <a16:creationId xmlns:a16="http://schemas.microsoft.com/office/drawing/2014/main" id="{B18E1E1C-8BC0-2A75-E34C-CEC64B1044B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67408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contenu 3">
            <a:extLst>
              <a:ext uri="{FF2B5EF4-FFF2-40B4-BE49-F238E27FC236}">
                <a16:creationId xmlns:a16="http://schemas.microsoft.com/office/drawing/2014/main" id="{E06D5E74-3AE7-09E4-26BB-54581C6DC3B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23991" y="1248242"/>
            <a:ext cx="5040561" cy="479603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1563" cap="none" baseline="0">
                <a:solidFill>
                  <a:schemeClr val="accent1"/>
                </a:solidFill>
              </a:defRPr>
            </a:lvl1pPr>
            <a:lvl2pPr marL="437334" indent="-260539">
              <a:buClr>
                <a:schemeClr val="tx2"/>
              </a:buClr>
              <a:buSzPct val="90000"/>
              <a:buFontTx/>
              <a:buBlip>
                <a:blip r:embed="rId2"/>
              </a:buBlip>
              <a:defRPr sz="1465" b="0" i="0">
                <a:latin typeface="Vinci Sans Light" panose="02000000000000000000" pitchFamily="2" charset="77"/>
              </a:defRPr>
            </a:lvl2pPr>
            <a:lvl3pPr marL="614128" indent="-176794">
              <a:buClr>
                <a:schemeClr val="accent3"/>
              </a:buClr>
              <a:buSzPct val="80000"/>
              <a:buFont typeface="Arial" panose="020B0604020202020204" pitchFamily="34" charset="0"/>
              <a:buChar char="•"/>
              <a:defRPr sz="1368">
                <a:solidFill>
                  <a:schemeClr val="accent1"/>
                </a:solidFill>
              </a:defRPr>
            </a:lvl3pPr>
            <a:lvl4pPr>
              <a:defRPr sz="1563"/>
            </a:lvl4pPr>
            <a:lvl5pPr>
              <a:defRPr sz="1563"/>
            </a:lvl5pPr>
            <a:lvl6pPr>
              <a:defRPr sz="1563"/>
            </a:lvl6pPr>
            <a:lvl7pPr>
              <a:defRPr sz="1563"/>
            </a:lvl7pPr>
            <a:lvl8pPr>
              <a:defRPr sz="1563"/>
            </a:lvl8pPr>
            <a:lvl9pPr>
              <a:defRPr sz="1563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pic>
        <p:nvPicPr>
          <p:cNvPr id="2" name="Graphique 1">
            <a:extLst>
              <a:ext uri="{FF2B5EF4-FFF2-40B4-BE49-F238E27FC236}">
                <a16:creationId xmlns:a16="http://schemas.microsoft.com/office/drawing/2014/main" id="{3DDFA431-46FA-72C2-B489-D9C3AC4C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29642" cy="61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291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slideLayout" Target="../slideLayouts/slideLayout156.xml"/><Relationship Id="rId18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46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17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45.xml"/><Relationship Id="rId16" Type="http://schemas.openxmlformats.org/officeDocument/2006/relationships/slideLayout" Target="../slideLayouts/slideLayout159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3.xml"/><Relationship Id="rId19" Type="http://schemas.openxmlformats.org/officeDocument/2006/relationships/theme" Target="../theme/theme10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slideLayout" Target="../slideLayouts/slideLayout15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9.xml"/><Relationship Id="rId13" Type="http://schemas.openxmlformats.org/officeDocument/2006/relationships/slideLayout" Target="../slideLayouts/slideLayout174.xml"/><Relationship Id="rId18" Type="http://schemas.openxmlformats.org/officeDocument/2006/relationships/slideLayout" Target="../slideLayouts/slideLayout179.xml"/><Relationship Id="rId3" Type="http://schemas.openxmlformats.org/officeDocument/2006/relationships/slideLayout" Target="../slideLayouts/slideLayout164.xml"/><Relationship Id="rId21" Type="http://schemas.openxmlformats.org/officeDocument/2006/relationships/theme" Target="../theme/theme11.xml"/><Relationship Id="rId7" Type="http://schemas.openxmlformats.org/officeDocument/2006/relationships/slideLayout" Target="../slideLayouts/slideLayout168.xml"/><Relationship Id="rId12" Type="http://schemas.openxmlformats.org/officeDocument/2006/relationships/slideLayout" Target="../slideLayouts/slideLayout173.xml"/><Relationship Id="rId17" Type="http://schemas.openxmlformats.org/officeDocument/2006/relationships/slideLayout" Target="../slideLayouts/slideLayout178.xml"/><Relationship Id="rId2" Type="http://schemas.openxmlformats.org/officeDocument/2006/relationships/slideLayout" Target="../slideLayouts/slideLayout163.xml"/><Relationship Id="rId16" Type="http://schemas.openxmlformats.org/officeDocument/2006/relationships/slideLayout" Target="../slideLayouts/slideLayout177.xml"/><Relationship Id="rId20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62.xml"/><Relationship Id="rId6" Type="http://schemas.openxmlformats.org/officeDocument/2006/relationships/slideLayout" Target="../slideLayouts/slideLayout167.xml"/><Relationship Id="rId11" Type="http://schemas.openxmlformats.org/officeDocument/2006/relationships/slideLayout" Target="../slideLayouts/slideLayout172.xml"/><Relationship Id="rId5" Type="http://schemas.openxmlformats.org/officeDocument/2006/relationships/slideLayout" Target="../slideLayouts/slideLayout166.xml"/><Relationship Id="rId15" Type="http://schemas.openxmlformats.org/officeDocument/2006/relationships/slideLayout" Target="../slideLayouts/slideLayout176.xml"/><Relationship Id="rId23" Type="http://schemas.openxmlformats.org/officeDocument/2006/relationships/image" Target="../media/image11.png"/><Relationship Id="rId10" Type="http://schemas.openxmlformats.org/officeDocument/2006/relationships/slideLayout" Target="../slideLayouts/slideLayout171.xml"/><Relationship Id="rId19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65.xml"/><Relationship Id="rId9" Type="http://schemas.openxmlformats.org/officeDocument/2006/relationships/slideLayout" Target="../slideLayouts/slideLayout170.xml"/><Relationship Id="rId14" Type="http://schemas.openxmlformats.org/officeDocument/2006/relationships/slideLayout" Target="../slideLayouts/slideLayout175.xml"/><Relationship Id="rId22" Type="http://schemas.openxmlformats.org/officeDocument/2006/relationships/image" Target="../media/image10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image" Target="../media/image11.png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image" Target="../media/image10.png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slideLayout" Target="../slideLayouts/slideLayout95.xml"/><Relationship Id="rId18" Type="http://schemas.openxmlformats.org/officeDocument/2006/relationships/image" Target="../media/image11.pn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84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slideLayout" Target="../slideLayouts/slideLayout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18" Type="http://schemas.openxmlformats.org/officeDocument/2006/relationships/image" Target="../media/image10.png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07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slideLayout" Target="../slideLayouts/slideLayout126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slideLayout" Target="../slideLayouts/slideLayout125.xml"/><Relationship Id="rId17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15.xml"/><Relationship Id="rId16" Type="http://schemas.openxmlformats.org/officeDocument/2006/relationships/slideLayout" Target="../slideLayouts/slideLayout129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5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3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Relationship Id="rId14" Type="http://schemas.openxmlformats.org/officeDocument/2006/relationships/slideLayout" Target="../slideLayouts/slideLayout12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8.xml"/><Relationship Id="rId13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3.xml"/><Relationship Id="rId7" Type="http://schemas.openxmlformats.org/officeDocument/2006/relationships/slideLayout" Target="../slideLayouts/slideLayout137.xml"/><Relationship Id="rId12" Type="http://schemas.openxmlformats.org/officeDocument/2006/relationships/slideLayout" Target="../slideLayouts/slideLayout142.xml"/><Relationship Id="rId17" Type="http://schemas.openxmlformats.org/officeDocument/2006/relationships/image" Target="../media/image11.png"/><Relationship Id="rId2" Type="http://schemas.openxmlformats.org/officeDocument/2006/relationships/slideLayout" Target="../slideLayouts/slideLayout132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31.xml"/><Relationship Id="rId6" Type="http://schemas.openxmlformats.org/officeDocument/2006/relationships/slideLayout" Target="../slideLayouts/slideLayout136.xml"/><Relationship Id="rId11" Type="http://schemas.openxmlformats.org/officeDocument/2006/relationships/slideLayout" Target="../slideLayouts/slideLayout141.xml"/><Relationship Id="rId5" Type="http://schemas.openxmlformats.org/officeDocument/2006/relationships/slideLayout" Target="../slideLayouts/slideLayout135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140.xml"/><Relationship Id="rId4" Type="http://schemas.openxmlformats.org/officeDocument/2006/relationships/slideLayout" Target="../slideLayouts/slideLayout134.xml"/><Relationship Id="rId9" Type="http://schemas.openxmlformats.org/officeDocument/2006/relationships/slideLayout" Target="../slideLayouts/slideLayout139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">
            <a:extLst>
              <a:ext uri="{FF2B5EF4-FFF2-40B4-BE49-F238E27FC236}">
                <a16:creationId xmlns:a16="http://schemas.microsoft.com/office/drawing/2014/main" id="{9E50EC48-16D9-43FF-9A5A-26196E28345A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/>
          <a:stretch/>
        </p:blipFill>
        <p:spPr bwMode="auto">
          <a:xfrm>
            <a:off x="10514147" y="6350645"/>
            <a:ext cx="1271453" cy="35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7867" y="6368607"/>
            <a:ext cx="425759" cy="33855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FAF84C-E297-4E0C-AE14-002837B59C58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A8F420-1577-4654-9AE7-CBCCD8752399}"/>
              </a:ext>
            </a:extLst>
          </p:cNvPr>
          <p:cNvCxnSpPr>
            <a:cxnSpLocks/>
          </p:cNvCxnSpPr>
          <p:nvPr/>
        </p:nvCxnSpPr>
        <p:spPr>
          <a:xfrm>
            <a:off x="713625" y="6346036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FB1E7179-3E4A-41F7-9FF5-E856466F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7814" y="6354794"/>
            <a:ext cx="1643493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l">
              <a:defRPr kumimoji="0" lang="fr-FR" sz="1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3DB38F-4FA6-4FA7-8DF4-6D35E348C857}"/>
              </a:ext>
            </a:extLst>
          </p:cNvPr>
          <p:cNvCxnSpPr>
            <a:cxnSpLocks/>
          </p:cNvCxnSpPr>
          <p:nvPr/>
        </p:nvCxnSpPr>
        <p:spPr>
          <a:xfrm flipH="1">
            <a:off x="406400" y="6223000"/>
            <a:ext cx="113792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11050-22B8-486F-A248-1DA73B231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69" y="6354794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882E27D3-423E-436B-940F-F1125AC54C5A}" type="datetimeFigureOut">
              <a:rPr lang="fr-FR" smtClean="0"/>
              <a:t>03/02/2025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05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717" r:id="rId16"/>
  </p:sldLayoutIdLst>
  <p:txStyles>
    <p:titleStyle>
      <a:lvl1pPr algn="l" defTabSz="609585" rtl="0" eaLnBrk="1" fontAlgn="auto" hangingPunct="1">
        <a:spcBef>
          <a:spcPts val="0"/>
        </a:spcBef>
        <a:spcAft>
          <a:spcPts val="0"/>
        </a:spcAft>
        <a:defRPr lang="fr-FR" sz="2933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itchFamily="34" charset="0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64058" indent="-3640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70000"/>
        <a:buFont typeface="Wingdings" pitchFamily="2" charset="2"/>
        <a:buChar char="n"/>
        <a:defRPr sz="2933" kern="1200">
          <a:solidFill>
            <a:srgbClr val="004489"/>
          </a:solidFill>
          <a:latin typeface="+mn-lt"/>
          <a:ea typeface="+mn-ea"/>
          <a:cs typeface="Arial" pitchFamily="34" charset="0"/>
        </a:defRPr>
      </a:lvl1pPr>
      <a:lvl2pPr marL="715415" indent="-3513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65000"/>
        <a:buFont typeface="Wingdings 3" pitchFamily="18" charset="2"/>
        <a:buChar char="u"/>
        <a:defRPr sz="2667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9473" indent="-3640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55000"/>
        <a:buFont typeface="Wingdings 2" pitchFamily="18" charset="2"/>
        <a:buChar char=""/>
        <a:tabLst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551479" indent="-304792" algn="l" defTabSz="609585" rtl="0" eaLnBrk="1" fontAlgn="base" hangingPunct="1">
        <a:spcBef>
          <a:spcPct val="20000"/>
        </a:spcBef>
        <a:spcAft>
          <a:spcPts val="800"/>
        </a:spcAft>
        <a:buSzPct val="70000"/>
        <a:buBlip>
          <a:blip r:embed="rId19"/>
        </a:buBlip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1907070" indent="-304792" algn="l" defTabSz="609585" rtl="0" eaLnBrk="1" fontAlgn="base" hangingPunct="1">
        <a:spcBef>
          <a:spcPct val="20000"/>
        </a:spcBef>
        <a:spcAft>
          <a:spcPts val="80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A38DD9FB-F2E1-EECE-C9FA-322B7F6701A7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813" y="6487335"/>
            <a:ext cx="519035" cy="27452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F4B5FD-7D46-D391-FC55-CBBA1B444E41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5BCE5C-30E6-2EB4-FD1B-8EFF99505813}"/>
              </a:ext>
            </a:extLst>
          </p:cNvPr>
          <p:cNvSpPr txBox="1">
            <a:spLocks/>
          </p:cNvSpPr>
          <p:nvPr/>
        </p:nvSpPr>
        <p:spPr>
          <a:xfrm>
            <a:off x="33128" y="6528654"/>
            <a:ext cx="519035" cy="191879"/>
          </a:xfrm>
          <a:prstGeom prst="rect">
            <a:avLst/>
          </a:prstGeom>
        </p:spPr>
        <p:txBody>
          <a:bodyPr anchor="ctr"/>
          <a:lstStyle>
            <a:lvl1pPr defTabSz="995363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5363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5363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5363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5363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F7B1164-7A03-4DC0-91A0-622CABB9295D}" type="slidenum">
              <a:rPr lang="fr-FR" altLang="fr-FR" sz="977" b="0" i="0">
                <a:solidFill>
                  <a:schemeClr val="accent1"/>
                </a:solidFill>
                <a:latin typeface="Vinci Sans Expanded Extra Light" pitchFamily="2" charset="77"/>
              </a:rPr>
              <a:pPr algn="r" eaLnBrk="1" hangingPunct="1"/>
              <a:t>‹#›</a:t>
            </a:fld>
            <a:endParaRPr lang="fr-FR" altLang="fr-FR" sz="879" b="0" i="0">
              <a:solidFill>
                <a:schemeClr val="accent1"/>
              </a:solidFill>
              <a:latin typeface="Vinci Sans Expanded Extra Light" pitchFamily="2" charset="77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C6D21D-3F5D-7A14-5272-CD2E6176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40389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  <p:sldLayoutId id="2147483830" r:id="rId17"/>
    <p:sldLayoutId id="2147483831" r:id="rId18"/>
  </p:sldLayoutIdLst>
  <p:hf hdr="0" dt="0"/>
  <p:txStyles>
    <p:titleStyle>
      <a:lvl1pPr marL="0" algn="l" defTabSz="914359" rtl="0" eaLnBrk="1" latinLnBrk="0" hangingPunct="1">
        <a:lnSpc>
          <a:spcPct val="90000"/>
        </a:lnSpc>
        <a:spcBef>
          <a:spcPts val="0"/>
        </a:spcBef>
        <a:buFontTx/>
        <a:buNone/>
        <a:defRPr sz="3800" b="1" i="0" kern="1200">
          <a:solidFill>
            <a:schemeClr val="accent1"/>
          </a:solidFill>
          <a:latin typeface="Vinci Sans" panose="02000000000000000000" pitchFamily="2" charset="77"/>
          <a:ea typeface="+mj-ea"/>
          <a:cs typeface="+mj-cs"/>
        </a:defRPr>
      </a:lvl1pPr>
    </p:titleStyle>
    <p:bodyStyle>
      <a:lvl1pPr marL="0" indent="0" algn="l" defTabSz="914359" rtl="0" eaLnBrk="1" latinLnBrk="0" hangingPunct="1">
        <a:lnSpc>
          <a:spcPct val="100000"/>
        </a:lnSpc>
        <a:spcBef>
          <a:spcPts val="0"/>
        </a:spcBef>
        <a:buFontTx/>
        <a:buNone/>
        <a:defRPr sz="2000" b="0" i="0" kern="1200">
          <a:solidFill>
            <a:schemeClr val="accent1"/>
          </a:solidFill>
          <a:latin typeface="Vinci Sans Light" panose="02000000000000000000" pitchFamily="2" charset="77"/>
          <a:ea typeface="+mn-ea"/>
          <a:cs typeface="+mn-cs"/>
        </a:defRPr>
      </a:lvl1pPr>
      <a:lvl2pPr marL="0" indent="0" algn="l" defTabSz="914359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0000"/>
        <a:buFontTx/>
        <a:buNone/>
        <a:defRPr sz="1758" b="0" i="0" kern="1200">
          <a:solidFill>
            <a:schemeClr val="accent1"/>
          </a:solidFill>
          <a:latin typeface="Vinci Sans" panose="02000000000000000000" pitchFamily="2" charset="77"/>
          <a:ea typeface="+mn-ea"/>
          <a:cs typeface="+mn-cs"/>
        </a:defRPr>
      </a:lvl2pPr>
      <a:lvl3pPr marL="503977" indent="-215991" algn="l" defTabSz="914359" rtl="0" eaLnBrk="1" latinLnBrk="0" hangingPunct="1">
        <a:lnSpc>
          <a:spcPct val="100000"/>
        </a:lnSpc>
        <a:spcBef>
          <a:spcPts val="0"/>
        </a:spcBef>
        <a:buFontTx/>
        <a:buBlip>
          <a:blip r:embed="rId21"/>
        </a:buBlip>
        <a:defRPr sz="1758" kern="1200">
          <a:solidFill>
            <a:schemeClr val="accent1"/>
          </a:solidFill>
          <a:latin typeface="+mn-lt"/>
          <a:ea typeface="+mn-ea"/>
          <a:cs typeface="+mn-cs"/>
        </a:defRPr>
      </a:lvl3pPr>
      <a:lvl4pPr marL="668200" indent="-138476" algn="l" defTabSz="914359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Arial" panose="020B0604020202020204" pitchFamily="34" charset="0"/>
        <a:buChar char="•"/>
        <a:defRPr sz="1397" kern="1200">
          <a:solidFill>
            <a:schemeClr val="accent1"/>
          </a:solidFill>
          <a:latin typeface="+mn-lt"/>
          <a:ea typeface="+mn-ea"/>
          <a:cs typeface="+mn-cs"/>
        </a:defRPr>
      </a:lvl4pPr>
      <a:lvl5pPr marL="841844" indent="-103307" algn="l" defTabSz="914359" rtl="0" eaLnBrk="1" latinLnBrk="0" hangingPunct="1">
        <a:lnSpc>
          <a:spcPct val="100000"/>
        </a:lnSpc>
        <a:spcBef>
          <a:spcPts val="0"/>
        </a:spcBef>
        <a:buSzPct val="67000"/>
        <a:buFont typeface="Wingdings" pitchFamily="2" charset="2"/>
        <a:buChar char="§"/>
        <a:defRPr sz="1368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4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5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4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55">
          <p15:clr>
            <a:srgbClr val="F26B43"/>
          </p15:clr>
        </p15:guide>
        <p15:guide id="2" orient="horz" pos="3836">
          <p15:clr>
            <a:srgbClr val="F26B43"/>
          </p15:clr>
        </p15:guide>
        <p15:guide id="3" pos="7459">
          <p15:clr>
            <a:srgbClr val="F26B43"/>
          </p15:clr>
        </p15:guide>
        <p15:guide id="4" orient="horz" pos="539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A38DD9FB-F2E1-EECE-C9FA-322B7F6701A7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813" y="6487335"/>
            <a:ext cx="519035" cy="27452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F4B5FD-7D46-D391-FC55-CBBA1B444E41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5BCE5C-30E6-2EB4-FD1B-8EFF99505813}"/>
              </a:ext>
            </a:extLst>
          </p:cNvPr>
          <p:cNvSpPr txBox="1">
            <a:spLocks/>
          </p:cNvSpPr>
          <p:nvPr/>
        </p:nvSpPr>
        <p:spPr>
          <a:xfrm>
            <a:off x="33128" y="6528653"/>
            <a:ext cx="519035" cy="191879"/>
          </a:xfrm>
          <a:prstGeom prst="rect">
            <a:avLst/>
          </a:prstGeom>
        </p:spPr>
        <p:txBody>
          <a:bodyPr anchor="ctr"/>
          <a:lstStyle>
            <a:lvl1pPr defTabSz="995363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5363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5363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5363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5363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95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7B1164-7A03-4DC0-91A0-622CABB9295D}" type="slidenum">
              <a:rPr kumimoji="0" lang="fr-FR" altLang="fr-FR" sz="977" b="0" i="0" u="none" strike="noStrike" kern="1200" cap="none" spc="0" normalizeH="0" baseline="0" noProof="0">
                <a:ln>
                  <a:noFill/>
                </a:ln>
                <a:solidFill>
                  <a:srgbClr val="004489"/>
                </a:solidFill>
                <a:effectLst/>
                <a:uLnTx/>
                <a:uFillTx/>
                <a:latin typeface="Vinci Sans Expanded Extra Light" pitchFamily="2" charset="77"/>
                <a:ea typeface="+mn-ea"/>
                <a:cs typeface="+mn-cs"/>
              </a:rPr>
              <a:pPr marL="0" marR="0" lvl="0" indent="0" algn="r" defTabSz="995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altLang="fr-FR" sz="879" b="0" i="0" u="none" strike="noStrike" kern="1200" cap="none" spc="0" normalizeH="0" baseline="0" noProof="0">
              <a:ln>
                <a:noFill/>
              </a:ln>
              <a:solidFill>
                <a:srgbClr val="004489"/>
              </a:solidFill>
              <a:effectLst/>
              <a:uLnTx/>
              <a:uFillTx/>
              <a:latin typeface="Vinci Sans Expanded Extra Light" pitchFamily="2" charset="77"/>
              <a:ea typeface="+mn-ea"/>
              <a:cs typeface="+mn-cs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C6D21D-3F5D-7A14-5272-CD2E6176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72" b="0" i="0" u="none" strike="noStrike" kern="1200" cap="none" spc="0" normalizeH="0" baseline="0" noProof="0">
                <a:ln>
                  <a:noFill/>
                </a:ln>
                <a:solidFill>
                  <a:srgbClr val="004489">
                    <a:alpha val="90000"/>
                  </a:srgbClr>
                </a:solidFill>
                <a:effectLst/>
                <a:uLnTx/>
                <a:uFillTx/>
                <a:latin typeface="Vinci Sans Extra Light" panose="02000000000000000000" pitchFamily="2" charset="77"/>
                <a:ea typeface="+mn-ea"/>
                <a:cs typeface="+mn-cs"/>
              </a:rPr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86654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9" r:id="rId16"/>
    <p:sldLayoutId id="2147483850" r:id="rId17"/>
    <p:sldLayoutId id="2147483852" r:id="rId18"/>
    <p:sldLayoutId id="2147483854" r:id="rId19"/>
    <p:sldLayoutId id="2147483855" r:id="rId20"/>
  </p:sldLayoutIdLst>
  <p:hf hdr="0" dt="0"/>
  <p:txStyles>
    <p:titleStyle>
      <a:lvl1pPr marL="0" algn="l" defTabSz="914359" rtl="0" eaLnBrk="1" latinLnBrk="0" hangingPunct="1">
        <a:lnSpc>
          <a:spcPct val="90000"/>
        </a:lnSpc>
        <a:spcBef>
          <a:spcPts val="0"/>
        </a:spcBef>
        <a:buFontTx/>
        <a:buNone/>
        <a:defRPr sz="3800" b="1" i="0" kern="1200">
          <a:solidFill>
            <a:schemeClr val="accent1"/>
          </a:solidFill>
          <a:latin typeface="Vinci Sans" panose="02000000000000000000" pitchFamily="2" charset="77"/>
          <a:ea typeface="+mj-ea"/>
          <a:cs typeface="+mj-cs"/>
        </a:defRPr>
      </a:lvl1pPr>
    </p:titleStyle>
    <p:bodyStyle>
      <a:lvl1pPr marL="0" indent="0" algn="l" defTabSz="914359" rtl="0" eaLnBrk="1" latinLnBrk="0" hangingPunct="1">
        <a:lnSpc>
          <a:spcPct val="100000"/>
        </a:lnSpc>
        <a:spcBef>
          <a:spcPts val="0"/>
        </a:spcBef>
        <a:buFontTx/>
        <a:buNone/>
        <a:defRPr sz="2000" b="0" i="0" kern="1200">
          <a:solidFill>
            <a:schemeClr val="accent1"/>
          </a:solidFill>
          <a:latin typeface="Vinci Sans Light" panose="02000000000000000000" pitchFamily="2" charset="77"/>
          <a:ea typeface="+mn-ea"/>
          <a:cs typeface="+mn-cs"/>
        </a:defRPr>
      </a:lvl1pPr>
      <a:lvl2pPr marL="0" indent="0" algn="l" defTabSz="914359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0000"/>
        <a:buFontTx/>
        <a:buNone/>
        <a:defRPr sz="1758" b="0" i="0" kern="1200">
          <a:solidFill>
            <a:schemeClr val="accent1"/>
          </a:solidFill>
          <a:latin typeface="Vinci Sans" panose="02000000000000000000" pitchFamily="2" charset="77"/>
          <a:ea typeface="+mn-ea"/>
          <a:cs typeface="+mn-cs"/>
        </a:defRPr>
      </a:lvl2pPr>
      <a:lvl3pPr marL="503977" indent="-215991" algn="l" defTabSz="914359" rtl="0" eaLnBrk="1" latinLnBrk="0" hangingPunct="1">
        <a:lnSpc>
          <a:spcPct val="100000"/>
        </a:lnSpc>
        <a:spcBef>
          <a:spcPts val="0"/>
        </a:spcBef>
        <a:buFontTx/>
        <a:buBlip>
          <a:blip r:embed="rId23"/>
        </a:buBlip>
        <a:defRPr sz="1758" kern="1200">
          <a:solidFill>
            <a:schemeClr val="accent1"/>
          </a:solidFill>
          <a:latin typeface="+mn-lt"/>
          <a:ea typeface="+mn-ea"/>
          <a:cs typeface="+mn-cs"/>
        </a:defRPr>
      </a:lvl3pPr>
      <a:lvl4pPr marL="668200" indent="-138476" algn="l" defTabSz="914359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Arial" panose="020B0604020202020204" pitchFamily="34" charset="0"/>
        <a:buChar char="•"/>
        <a:defRPr sz="1397" kern="1200">
          <a:solidFill>
            <a:schemeClr val="accent1"/>
          </a:solidFill>
          <a:latin typeface="+mn-lt"/>
          <a:ea typeface="+mn-ea"/>
          <a:cs typeface="+mn-cs"/>
        </a:defRPr>
      </a:lvl4pPr>
      <a:lvl5pPr marL="841844" indent="-103307" algn="l" defTabSz="914359" rtl="0" eaLnBrk="1" latinLnBrk="0" hangingPunct="1">
        <a:lnSpc>
          <a:spcPct val="100000"/>
        </a:lnSpc>
        <a:spcBef>
          <a:spcPts val="0"/>
        </a:spcBef>
        <a:buSzPct val="67000"/>
        <a:buFont typeface="Wingdings" pitchFamily="2" charset="2"/>
        <a:buChar char="§"/>
        <a:defRPr sz="1368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4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5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4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orient="horz" pos="3836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5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">
            <a:extLst>
              <a:ext uri="{FF2B5EF4-FFF2-40B4-BE49-F238E27FC236}">
                <a16:creationId xmlns:a16="http://schemas.microsoft.com/office/drawing/2014/main" id="{9E50EC48-16D9-43FF-9A5A-26196E28345A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/>
          <a:stretch/>
        </p:blipFill>
        <p:spPr bwMode="auto">
          <a:xfrm>
            <a:off x="10514147" y="6350645"/>
            <a:ext cx="1271453" cy="35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7867" y="6368607"/>
            <a:ext cx="425759" cy="33855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FAF84C-E297-4E0C-AE14-002837B59C58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A8F420-1577-4654-9AE7-CBCCD8752399}"/>
              </a:ext>
            </a:extLst>
          </p:cNvPr>
          <p:cNvCxnSpPr>
            <a:cxnSpLocks/>
          </p:cNvCxnSpPr>
          <p:nvPr/>
        </p:nvCxnSpPr>
        <p:spPr>
          <a:xfrm>
            <a:off x="713625" y="6346036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FB1E7179-3E4A-41F7-9FF5-E856466F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7814" y="6354794"/>
            <a:ext cx="1643493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l">
              <a:defRPr kumimoji="0" lang="fr-FR" sz="1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3DB38F-4FA6-4FA7-8DF4-6D35E348C857}"/>
              </a:ext>
            </a:extLst>
          </p:cNvPr>
          <p:cNvCxnSpPr>
            <a:cxnSpLocks/>
          </p:cNvCxnSpPr>
          <p:nvPr/>
        </p:nvCxnSpPr>
        <p:spPr>
          <a:xfrm flipH="1">
            <a:off x="406400" y="6223000"/>
            <a:ext cx="113792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11050-22B8-486F-A248-1DA73B231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69" y="6354794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EB6F44F5-CF60-4B5F-9088-DB9D5BD65A1E}" type="datetimeFigureOut">
              <a:rPr lang="en-US" smtClean="0"/>
              <a:pPr/>
              <a:t>2/3/2025</a:t>
            </a:fld>
            <a:endParaRPr lang="en-US"/>
          </a:p>
        </p:txBody>
      </p:sp>
      <p:pic>
        <p:nvPicPr>
          <p:cNvPr id="4" name="Image 1">
            <a:extLst>
              <a:ext uri="{FF2B5EF4-FFF2-40B4-BE49-F238E27FC236}">
                <a16:creationId xmlns:a16="http://schemas.microsoft.com/office/drawing/2014/main" id="{23501E55-CB64-062A-1769-D1F159A49816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rcRect/>
          <a:stretch/>
        </p:blipFill>
        <p:spPr bwMode="auto">
          <a:xfrm>
            <a:off x="10514147" y="6350645"/>
            <a:ext cx="1271453" cy="35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32">
            <a:extLst>
              <a:ext uri="{FF2B5EF4-FFF2-40B4-BE49-F238E27FC236}">
                <a16:creationId xmlns:a16="http://schemas.microsoft.com/office/drawing/2014/main" id="{5F6AE8B9-3AD4-52A7-A62F-5E66254CB2F0}"/>
              </a:ext>
            </a:extLst>
          </p:cNvPr>
          <p:cNvCxnSpPr>
            <a:cxnSpLocks/>
          </p:cNvCxnSpPr>
          <p:nvPr userDrawn="1"/>
        </p:nvCxnSpPr>
        <p:spPr>
          <a:xfrm>
            <a:off x="713625" y="6346036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3794C1E8-615C-FC9B-9CC6-358EF26AD8EB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223000"/>
            <a:ext cx="117856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8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3" r:id="rId16"/>
    <p:sldLayoutId id="2147483694" r:id="rId17"/>
    <p:sldLayoutId id="2147483695" r:id="rId18"/>
    <p:sldLayoutId id="2147483696" r:id="rId19"/>
  </p:sldLayoutIdLst>
  <p:hf hdr="0"/>
  <p:txStyles>
    <p:titleStyle>
      <a:lvl1pPr algn="l" defTabSz="609585" rtl="0" eaLnBrk="1" fontAlgn="auto" hangingPunct="1">
        <a:spcBef>
          <a:spcPts val="0"/>
        </a:spcBef>
        <a:spcAft>
          <a:spcPts val="0"/>
        </a:spcAft>
        <a:defRPr lang="fr-FR" sz="2933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itchFamily="34" charset="0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64058" indent="-3640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70000"/>
        <a:buFont typeface="Wingdings" pitchFamily="2" charset="2"/>
        <a:buChar char="n"/>
        <a:defRPr sz="2933" kern="1200">
          <a:solidFill>
            <a:srgbClr val="004489"/>
          </a:solidFill>
          <a:latin typeface="+mn-lt"/>
          <a:ea typeface="+mn-ea"/>
          <a:cs typeface="Arial" pitchFamily="34" charset="0"/>
        </a:defRPr>
      </a:lvl1pPr>
      <a:lvl2pPr marL="715415" indent="-3513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65000"/>
        <a:buFont typeface="Wingdings 3" pitchFamily="18" charset="2"/>
        <a:buChar char="u"/>
        <a:defRPr sz="2667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9473" indent="-3640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55000"/>
        <a:buFont typeface="Wingdings 2" pitchFamily="18" charset="2"/>
        <a:buChar char=""/>
        <a:tabLst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551479" indent="-304792" algn="l" defTabSz="609585" rtl="0" eaLnBrk="1" fontAlgn="base" hangingPunct="1">
        <a:spcBef>
          <a:spcPct val="20000"/>
        </a:spcBef>
        <a:spcAft>
          <a:spcPts val="800"/>
        </a:spcAft>
        <a:buSzPct val="70000"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1907070" indent="-304792" algn="l" defTabSz="609585" rtl="0" eaLnBrk="1" fontAlgn="base" hangingPunct="1">
        <a:spcBef>
          <a:spcPct val="20000"/>
        </a:spcBef>
        <a:spcAft>
          <a:spcPts val="80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">
            <a:extLst>
              <a:ext uri="{FF2B5EF4-FFF2-40B4-BE49-F238E27FC236}">
                <a16:creationId xmlns:a16="http://schemas.microsoft.com/office/drawing/2014/main" id="{9E50EC48-16D9-43FF-9A5A-26196E2834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 bwMode="auto">
          <a:xfrm>
            <a:off x="10514147" y="6350645"/>
            <a:ext cx="1271453" cy="35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7867" y="6368607"/>
            <a:ext cx="425759" cy="33855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FAF84C-E297-4E0C-AE14-002837B59C58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A8F420-1577-4654-9AE7-CBCCD8752399}"/>
              </a:ext>
            </a:extLst>
          </p:cNvPr>
          <p:cNvCxnSpPr>
            <a:cxnSpLocks/>
          </p:cNvCxnSpPr>
          <p:nvPr userDrawn="1"/>
        </p:nvCxnSpPr>
        <p:spPr>
          <a:xfrm>
            <a:off x="713625" y="6346036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3DB38F-4FA6-4FA7-8DF4-6D35E348C85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223000"/>
            <a:ext cx="117856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11050-22B8-486F-A248-1DA73B231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69" y="6354794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EB6F44F5-CF60-4B5F-9088-DB9D5BD65A1E}" type="datetimeFigureOut">
              <a:rPr lang="en-US" smtClean="0"/>
              <a:pPr/>
              <a:t>2/3/2025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/>
  <p:txStyles>
    <p:titleStyle>
      <a:lvl1pPr algn="l" defTabSz="609585" rtl="0" eaLnBrk="1" fontAlgn="auto" hangingPunct="1">
        <a:spcBef>
          <a:spcPts val="0"/>
        </a:spcBef>
        <a:spcAft>
          <a:spcPts val="0"/>
        </a:spcAft>
        <a:defRPr lang="fr-FR" sz="2933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itchFamily="34" charset="0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64058" indent="-3640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70000"/>
        <a:buFont typeface="Wingdings" pitchFamily="2" charset="2"/>
        <a:buChar char="n"/>
        <a:defRPr sz="2933" kern="1200">
          <a:solidFill>
            <a:srgbClr val="004489"/>
          </a:solidFill>
          <a:latin typeface="+mn-lt"/>
          <a:ea typeface="+mn-ea"/>
          <a:cs typeface="Arial" pitchFamily="34" charset="0"/>
        </a:defRPr>
      </a:lvl1pPr>
      <a:lvl2pPr marL="715415" indent="-3513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65000"/>
        <a:buFont typeface="Wingdings 3" pitchFamily="18" charset="2"/>
        <a:buChar char="u"/>
        <a:defRPr sz="2667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9473" indent="-3640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55000"/>
        <a:buFont typeface="Wingdings 2" pitchFamily="18" charset="2"/>
        <a:buChar char=""/>
        <a:tabLst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551479" indent="-304792" algn="l" defTabSz="609585" rtl="0" eaLnBrk="1" fontAlgn="base" hangingPunct="1">
        <a:spcBef>
          <a:spcPct val="20000"/>
        </a:spcBef>
        <a:spcAft>
          <a:spcPts val="800"/>
        </a:spcAft>
        <a:buSzPct val="70000"/>
        <a:buBlip>
          <a:blip r:embed="rId4"/>
        </a:buBlip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1907070" indent="-304792" algn="l" defTabSz="609585" rtl="0" eaLnBrk="1" fontAlgn="base" hangingPunct="1">
        <a:spcBef>
          <a:spcPct val="20000"/>
        </a:spcBef>
        <a:spcAft>
          <a:spcPts val="80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">
            <a:extLst>
              <a:ext uri="{FF2B5EF4-FFF2-40B4-BE49-F238E27FC236}">
                <a16:creationId xmlns:a16="http://schemas.microsoft.com/office/drawing/2014/main" id="{9E50EC48-16D9-43FF-9A5A-26196E28345A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rcRect/>
          <a:stretch/>
        </p:blipFill>
        <p:spPr bwMode="auto">
          <a:xfrm>
            <a:off x="10514147" y="6350645"/>
            <a:ext cx="1271453" cy="35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7867" y="6368607"/>
            <a:ext cx="425759" cy="338555"/>
          </a:xfrm>
          <a:prstGeom prst="rect">
            <a:avLst/>
          </a:prstGeom>
        </p:spPr>
        <p:txBody>
          <a:bodyPr wrap="none" anchor="ctr">
            <a:no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FAF84C-E297-4E0C-AE14-002837B59C58}" type="slidenum">
              <a:rPr kumimoji="0" lang="fr-FR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l" defTabSz="60958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A8F420-1577-4654-9AE7-CBCCD8752399}"/>
              </a:ext>
            </a:extLst>
          </p:cNvPr>
          <p:cNvCxnSpPr>
            <a:cxnSpLocks/>
          </p:cNvCxnSpPr>
          <p:nvPr userDrawn="1"/>
        </p:nvCxnSpPr>
        <p:spPr>
          <a:xfrm>
            <a:off x="713625" y="6346036"/>
            <a:ext cx="0" cy="383696"/>
          </a:xfrm>
          <a:prstGeom prst="line">
            <a:avLst/>
          </a:prstGeom>
          <a:ln w="127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FB1E7179-3E4A-41F7-9FF5-E856466FE9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37814" y="6354794"/>
            <a:ext cx="1643493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algn="l">
              <a:defRPr kumimoji="0" lang="fr-FR" sz="1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endParaRPr lang="fr-FR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3DB38F-4FA6-4FA7-8DF4-6D35E348C857}"/>
              </a:ext>
            </a:extLst>
          </p:cNvPr>
          <p:cNvCxnSpPr>
            <a:cxnSpLocks/>
          </p:cNvCxnSpPr>
          <p:nvPr userDrawn="1"/>
        </p:nvCxnSpPr>
        <p:spPr>
          <a:xfrm flipH="1">
            <a:off x="406400" y="6223000"/>
            <a:ext cx="11379200" cy="0"/>
          </a:xfrm>
          <a:prstGeom prst="line">
            <a:avLst/>
          </a:prstGeom>
          <a:ln w="63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11050-22B8-486F-A248-1DA73B231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069" y="6354794"/>
            <a:ext cx="1115556" cy="366183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def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cs typeface="Arial" pitchFamily="34" charset="0"/>
              </a:defRPr>
            </a:lvl1pPr>
          </a:lstStyle>
          <a:p>
            <a:fld id="{EB6F44F5-CF60-4B5F-9088-DB9D5BD65A1E}" type="datetimeFigureOut">
              <a:rPr lang="en-US" smtClean="0"/>
              <a:pPr/>
              <a:t>2/3/2025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2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</p:sldLayoutIdLst>
  <p:hf hdr="0"/>
  <p:txStyles>
    <p:titleStyle>
      <a:lvl1pPr algn="l" defTabSz="609585" rtl="0" eaLnBrk="1" fontAlgn="auto" hangingPunct="1">
        <a:spcBef>
          <a:spcPts val="0"/>
        </a:spcBef>
        <a:spcAft>
          <a:spcPts val="0"/>
        </a:spcAft>
        <a:defRPr lang="fr-FR" sz="2933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Arial" pitchFamily="34" charset="0"/>
        </a:defRPr>
      </a:lvl1pPr>
      <a:lvl2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2pPr>
      <a:lvl3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3pPr>
      <a:lvl4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4pPr>
      <a:lvl5pPr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5pPr>
      <a:lvl6pPr marL="609585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6pPr>
      <a:lvl7pPr marL="1219170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7pPr>
      <a:lvl8pPr marL="1828754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8pPr>
      <a:lvl9pPr marL="2438339" algn="l" defTabSz="609585" rtl="0" eaLnBrk="1" fontAlgn="base" hangingPunct="1">
        <a:spcBef>
          <a:spcPct val="0"/>
        </a:spcBef>
        <a:spcAft>
          <a:spcPct val="0"/>
        </a:spcAft>
        <a:defRPr sz="1867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64058" indent="-3640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70000"/>
        <a:buFont typeface="Wingdings" pitchFamily="2" charset="2"/>
        <a:buChar char="n"/>
        <a:defRPr sz="2933" kern="1200">
          <a:solidFill>
            <a:srgbClr val="004489"/>
          </a:solidFill>
          <a:latin typeface="+mn-lt"/>
          <a:ea typeface="+mn-ea"/>
          <a:cs typeface="Arial" pitchFamily="34" charset="0"/>
        </a:defRPr>
      </a:lvl1pPr>
      <a:lvl2pPr marL="715415" indent="-3513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65000"/>
        <a:buFont typeface="Wingdings 3" pitchFamily="18" charset="2"/>
        <a:buChar char="u"/>
        <a:defRPr sz="2667" kern="1200">
          <a:solidFill>
            <a:schemeClr val="tx1"/>
          </a:solidFill>
          <a:latin typeface="+mn-lt"/>
          <a:ea typeface="+mn-ea"/>
          <a:cs typeface="Arial" pitchFamily="34" charset="0"/>
        </a:defRPr>
      </a:lvl2pPr>
      <a:lvl3pPr marL="1079473" indent="-364058" algn="l" defTabSz="609585" rtl="0" eaLnBrk="1" fontAlgn="base" hangingPunct="1">
        <a:spcBef>
          <a:spcPct val="20000"/>
        </a:spcBef>
        <a:spcAft>
          <a:spcPts val="800"/>
        </a:spcAft>
        <a:buClr>
          <a:srgbClr val="004489"/>
        </a:buClr>
        <a:buSzPct val="55000"/>
        <a:buFont typeface="Wingdings 2" pitchFamily="18" charset="2"/>
        <a:buChar char=""/>
        <a:tabLst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3pPr>
      <a:lvl4pPr marL="1551479" indent="-304792" algn="l" defTabSz="609585" rtl="0" eaLnBrk="1" fontAlgn="base" hangingPunct="1">
        <a:spcBef>
          <a:spcPct val="20000"/>
        </a:spcBef>
        <a:spcAft>
          <a:spcPts val="800"/>
        </a:spcAft>
        <a:buSzPct val="70000"/>
        <a:buBlip>
          <a:blip r:embed="rId20"/>
        </a:buBlip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4pPr>
      <a:lvl5pPr marL="1907070" indent="-304792" algn="l" defTabSz="609585" rtl="0" eaLnBrk="1" fontAlgn="base" hangingPunct="1">
        <a:spcBef>
          <a:spcPct val="20000"/>
        </a:spcBef>
        <a:spcAft>
          <a:spcPts val="80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DC279009-C3E6-03C6-DC7D-0D9C676AE2FE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813" y="6487335"/>
            <a:ext cx="519035" cy="2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  <p:sldLayoutId id="2147483736" r:id="rId18"/>
    <p:sldLayoutId id="2147483737" r:id="rId19"/>
    <p:sldLayoutId id="2147483738" r:id="rId20"/>
    <p:sldLayoutId id="2147483739" r:id="rId21"/>
    <p:sldLayoutId id="2147483740" r:id="rId22"/>
    <p:sldLayoutId id="2147483741" r:id="rId23"/>
    <p:sldLayoutId id="2147483742" r:id="rId24"/>
    <p:sldLayoutId id="2147483743" r:id="rId25"/>
    <p:sldLayoutId id="2147483744" r:id="rId26"/>
    <p:sldLayoutId id="2147483745" r:id="rId27"/>
    <p:sldLayoutId id="2147483746" r:id="rId28"/>
    <p:sldLayoutId id="2147483747" r:id="rId29"/>
  </p:sldLayoutIdLst>
  <p:txStyles>
    <p:titleStyle>
      <a:lvl1pPr marL="0" algn="l" defTabSz="914359" rtl="0" eaLnBrk="1" latinLnBrk="0" hangingPunct="1">
        <a:lnSpc>
          <a:spcPct val="90000"/>
        </a:lnSpc>
        <a:spcBef>
          <a:spcPts val="0"/>
        </a:spcBef>
        <a:buFontTx/>
        <a:buNone/>
        <a:defRPr sz="3800" b="1" i="0" kern="1200">
          <a:solidFill>
            <a:schemeClr val="accent1"/>
          </a:solidFill>
          <a:latin typeface="Vinci Sans" panose="02000000000000000000" pitchFamily="2" charset="77"/>
          <a:ea typeface="+mj-ea"/>
          <a:cs typeface="+mj-cs"/>
        </a:defRPr>
      </a:lvl1pPr>
    </p:titleStyle>
    <p:bodyStyle>
      <a:lvl1pPr marL="0" indent="0" algn="l" defTabSz="914359" rtl="0" eaLnBrk="1" latinLnBrk="0" hangingPunct="1">
        <a:lnSpc>
          <a:spcPct val="100000"/>
        </a:lnSpc>
        <a:spcBef>
          <a:spcPts val="0"/>
        </a:spcBef>
        <a:buFontTx/>
        <a:buNone/>
        <a:defRPr sz="2000" b="0" i="0" kern="1200">
          <a:solidFill>
            <a:schemeClr val="accent1"/>
          </a:solidFill>
          <a:latin typeface="Vinci Sans Light" panose="02000000000000000000" pitchFamily="2" charset="77"/>
          <a:ea typeface="+mn-ea"/>
          <a:cs typeface="+mn-cs"/>
        </a:defRPr>
      </a:lvl1pPr>
      <a:lvl2pPr marL="0" indent="0" algn="l" defTabSz="914359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0000"/>
        <a:buFontTx/>
        <a:buNone/>
        <a:defRPr sz="1758" b="0" i="0" kern="1200">
          <a:solidFill>
            <a:schemeClr val="accent1"/>
          </a:solidFill>
          <a:latin typeface="Vinci Sans" panose="02000000000000000000" pitchFamily="2" charset="77"/>
          <a:ea typeface="+mn-ea"/>
          <a:cs typeface="+mn-cs"/>
        </a:defRPr>
      </a:lvl2pPr>
      <a:lvl3pPr marL="503977" indent="-215991" algn="l" defTabSz="914359" rtl="0" eaLnBrk="1" latinLnBrk="0" hangingPunct="1">
        <a:lnSpc>
          <a:spcPct val="100000"/>
        </a:lnSpc>
        <a:spcBef>
          <a:spcPts val="0"/>
        </a:spcBef>
        <a:buFontTx/>
        <a:buBlip>
          <a:blip r:embed="rId32"/>
        </a:buBlip>
        <a:defRPr sz="1758" kern="1200">
          <a:solidFill>
            <a:schemeClr val="accent1"/>
          </a:solidFill>
          <a:latin typeface="+mn-lt"/>
          <a:ea typeface="+mn-ea"/>
          <a:cs typeface="+mn-cs"/>
        </a:defRPr>
      </a:lvl3pPr>
      <a:lvl4pPr marL="668200" indent="-138476" algn="l" defTabSz="914359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Arial" panose="020B0604020202020204" pitchFamily="34" charset="0"/>
        <a:buChar char="•"/>
        <a:defRPr sz="1397" kern="1200">
          <a:solidFill>
            <a:schemeClr val="accent1"/>
          </a:solidFill>
          <a:latin typeface="+mn-lt"/>
          <a:ea typeface="+mn-ea"/>
          <a:cs typeface="+mn-cs"/>
        </a:defRPr>
      </a:lvl4pPr>
      <a:lvl5pPr marL="841844" indent="-103307" algn="l" defTabSz="914359" rtl="0" eaLnBrk="1" latinLnBrk="0" hangingPunct="1">
        <a:lnSpc>
          <a:spcPct val="100000"/>
        </a:lnSpc>
        <a:spcBef>
          <a:spcPts val="0"/>
        </a:spcBef>
        <a:buSzPct val="67000"/>
        <a:buFont typeface="Wingdings" pitchFamily="2" charset="2"/>
        <a:buChar char="§"/>
        <a:defRPr sz="1368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4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5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4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orient="horz" pos="3836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53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A38DD9FB-F2E1-EECE-C9FA-322B7F6701A7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813" y="6487335"/>
            <a:ext cx="519035" cy="27452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F4B5FD-7D46-D391-FC55-CBBA1B444E41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5BCE5C-30E6-2EB4-FD1B-8EFF99505813}"/>
              </a:ext>
            </a:extLst>
          </p:cNvPr>
          <p:cNvSpPr txBox="1">
            <a:spLocks/>
          </p:cNvSpPr>
          <p:nvPr/>
        </p:nvSpPr>
        <p:spPr>
          <a:xfrm>
            <a:off x="33128" y="6528653"/>
            <a:ext cx="519035" cy="191879"/>
          </a:xfrm>
          <a:prstGeom prst="rect">
            <a:avLst/>
          </a:prstGeom>
        </p:spPr>
        <p:txBody>
          <a:bodyPr anchor="ctr"/>
          <a:lstStyle>
            <a:lvl1pPr defTabSz="995363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5363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5363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5363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5363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F7B1164-7A03-4DC0-91A0-622CABB9295D}" type="slidenum">
              <a:rPr lang="fr-FR" altLang="fr-FR" sz="977" b="0" i="0">
                <a:solidFill>
                  <a:schemeClr val="accent1"/>
                </a:solidFill>
                <a:latin typeface="Vinci Sans Expanded Extra Light" pitchFamily="2" charset="77"/>
              </a:rPr>
              <a:pPr algn="r" eaLnBrk="1" hangingPunct="1"/>
              <a:t>‹#›</a:t>
            </a:fld>
            <a:endParaRPr lang="fr-FR" altLang="fr-FR" sz="879" b="0" i="0">
              <a:solidFill>
                <a:schemeClr val="accent1"/>
              </a:solidFill>
              <a:latin typeface="Vinci Sans Expanded Extra Light" pitchFamily="2" charset="77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C6D21D-3F5D-7A14-5272-CD2E6176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9915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txStyles>
    <p:titleStyle>
      <a:lvl1pPr marL="0" algn="l" defTabSz="914359" rtl="0" eaLnBrk="1" latinLnBrk="0" hangingPunct="1">
        <a:lnSpc>
          <a:spcPct val="90000"/>
        </a:lnSpc>
        <a:spcBef>
          <a:spcPts val="0"/>
        </a:spcBef>
        <a:buFontTx/>
        <a:buNone/>
        <a:defRPr sz="3800" b="1" i="0" kern="1200">
          <a:solidFill>
            <a:schemeClr val="accent1"/>
          </a:solidFill>
          <a:latin typeface="Vinci Sans" panose="02000000000000000000" pitchFamily="2" charset="77"/>
          <a:ea typeface="+mj-ea"/>
          <a:cs typeface="+mj-cs"/>
        </a:defRPr>
      </a:lvl1pPr>
    </p:titleStyle>
    <p:bodyStyle>
      <a:lvl1pPr marL="0" indent="0" algn="l" defTabSz="914359" rtl="0" eaLnBrk="1" latinLnBrk="0" hangingPunct="1">
        <a:lnSpc>
          <a:spcPct val="100000"/>
        </a:lnSpc>
        <a:spcBef>
          <a:spcPts val="0"/>
        </a:spcBef>
        <a:buFontTx/>
        <a:buNone/>
        <a:defRPr sz="2000" b="0" i="0" kern="1200">
          <a:solidFill>
            <a:schemeClr val="accent1"/>
          </a:solidFill>
          <a:latin typeface="Vinci Sans Light" panose="02000000000000000000" pitchFamily="2" charset="77"/>
          <a:ea typeface="+mn-ea"/>
          <a:cs typeface="+mn-cs"/>
        </a:defRPr>
      </a:lvl1pPr>
      <a:lvl2pPr marL="0" indent="0" algn="l" defTabSz="914359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0000"/>
        <a:buFontTx/>
        <a:buNone/>
        <a:defRPr sz="1758" b="0" i="0" kern="1200">
          <a:solidFill>
            <a:schemeClr val="accent1"/>
          </a:solidFill>
          <a:latin typeface="Vinci Sans" panose="02000000000000000000" pitchFamily="2" charset="77"/>
          <a:ea typeface="+mn-ea"/>
          <a:cs typeface="+mn-cs"/>
        </a:defRPr>
      </a:lvl2pPr>
      <a:lvl3pPr marL="503977" indent="-215991" algn="l" defTabSz="914359" rtl="0" eaLnBrk="1" latinLnBrk="0" hangingPunct="1">
        <a:lnSpc>
          <a:spcPct val="100000"/>
        </a:lnSpc>
        <a:spcBef>
          <a:spcPts val="0"/>
        </a:spcBef>
        <a:buFontTx/>
        <a:buBlip>
          <a:blip r:embed="rId18"/>
        </a:buBlip>
        <a:defRPr sz="1758" kern="1200">
          <a:solidFill>
            <a:schemeClr val="accent1"/>
          </a:solidFill>
          <a:latin typeface="+mn-lt"/>
          <a:ea typeface="+mn-ea"/>
          <a:cs typeface="+mn-cs"/>
        </a:defRPr>
      </a:lvl3pPr>
      <a:lvl4pPr marL="668200" indent="-138476" algn="l" defTabSz="914359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Arial" panose="020B0604020202020204" pitchFamily="34" charset="0"/>
        <a:buChar char="•"/>
        <a:defRPr sz="1397" kern="1200">
          <a:solidFill>
            <a:schemeClr val="accent1"/>
          </a:solidFill>
          <a:latin typeface="+mn-lt"/>
          <a:ea typeface="+mn-ea"/>
          <a:cs typeface="+mn-cs"/>
        </a:defRPr>
      </a:lvl4pPr>
      <a:lvl5pPr marL="841844" indent="-103307" algn="l" defTabSz="914359" rtl="0" eaLnBrk="1" latinLnBrk="0" hangingPunct="1">
        <a:lnSpc>
          <a:spcPct val="100000"/>
        </a:lnSpc>
        <a:spcBef>
          <a:spcPts val="0"/>
        </a:spcBef>
        <a:buSzPct val="67000"/>
        <a:buFont typeface="Wingdings" pitchFamily="2" charset="2"/>
        <a:buChar char="§"/>
        <a:defRPr sz="1368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4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5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4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orient="horz" pos="3836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53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A38DD9FB-F2E1-EECE-C9FA-322B7F6701A7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813" y="6487335"/>
            <a:ext cx="519035" cy="27452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F4B5FD-7D46-D391-FC55-CBBA1B444E41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5BCE5C-30E6-2EB4-FD1B-8EFF99505813}"/>
              </a:ext>
            </a:extLst>
          </p:cNvPr>
          <p:cNvSpPr txBox="1">
            <a:spLocks/>
          </p:cNvSpPr>
          <p:nvPr/>
        </p:nvSpPr>
        <p:spPr>
          <a:xfrm>
            <a:off x="33128" y="6528653"/>
            <a:ext cx="519035" cy="191879"/>
          </a:xfrm>
          <a:prstGeom prst="rect">
            <a:avLst/>
          </a:prstGeom>
        </p:spPr>
        <p:txBody>
          <a:bodyPr anchor="ctr"/>
          <a:lstStyle>
            <a:lvl1pPr defTabSz="995363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5363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5363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5363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5363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F7B1164-7A03-4DC0-91A0-622CABB9295D}" type="slidenum">
              <a:rPr lang="fr-FR" altLang="fr-FR" sz="977" b="0" i="0">
                <a:solidFill>
                  <a:schemeClr val="accent1"/>
                </a:solidFill>
                <a:latin typeface="Vinci Sans Expanded Extra Light" pitchFamily="2" charset="77"/>
              </a:rPr>
              <a:pPr algn="r" eaLnBrk="1" hangingPunct="1"/>
              <a:t>‹#›</a:t>
            </a:fld>
            <a:endParaRPr lang="fr-FR" altLang="fr-FR" sz="879" b="0" i="0">
              <a:solidFill>
                <a:schemeClr val="accent1"/>
              </a:solidFill>
              <a:latin typeface="Vinci Sans Expanded Extra Light" pitchFamily="2" charset="77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C6D21D-3F5D-7A14-5272-CD2E6176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43749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hf hdr="0" dt="0"/>
  <p:txStyles>
    <p:titleStyle>
      <a:lvl1pPr marL="0" algn="l" defTabSz="914359" rtl="0" eaLnBrk="1" latinLnBrk="0" hangingPunct="1">
        <a:lnSpc>
          <a:spcPct val="90000"/>
        </a:lnSpc>
        <a:spcBef>
          <a:spcPts val="0"/>
        </a:spcBef>
        <a:buFontTx/>
        <a:buNone/>
        <a:defRPr sz="3800" b="1" i="0" kern="1200">
          <a:solidFill>
            <a:schemeClr val="accent1"/>
          </a:solidFill>
          <a:latin typeface="Vinci Sans" panose="02000000000000000000" pitchFamily="2" charset="77"/>
          <a:ea typeface="+mj-ea"/>
          <a:cs typeface="+mj-cs"/>
        </a:defRPr>
      </a:lvl1pPr>
    </p:titleStyle>
    <p:bodyStyle>
      <a:lvl1pPr marL="0" indent="0" algn="l" defTabSz="914359" rtl="0" eaLnBrk="1" latinLnBrk="0" hangingPunct="1">
        <a:lnSpc>
          <a:spcPct val="100000"/>
        </a:lnSpc>
        <a:spcBef>
          <a:spcPts val="0"/>
        </a:spcBef>
        <a:buFontTx/>
        <a:buNone/>
        <a:defRPr sz="2000" b="0" i="0" kern="1200">
          <a:solidFill>
            <a:schemeClr val="accent1"/>
          </a:solidFill>
          <a:latin typeface="Vinci Sans Light" panose="02000000000000000000" pitchFamily="2" charset="77"/>
          <a:ea typeface="+mn-ea"/>
          <a:cs typeface="+mn-cs"/>
        </a:defRPr>
      </a:lvl1pPr>
      <a:lvl2pPr marL="0" indent="0" algn="l" defTabSz="914359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0000"/>
        <a:buFontTx/>
        <a:buNone/>
        <a:defRPr sz="1758" b="0" i="0" kern="1200">
          <a:solidFill>
            <a:schemeClr val="accent1"/>
          </a:solidFill>
          <a:latin typeface="Vinci Sans" panose="02000000000000000000" pitchFamily="2" charset="77"/>
          <a:ea typeface="+mn-ea"/>
          <a:cs typeface="+mn-cs"/>
        </a:defRPr>
      </a:lvl2pPr>
      <a:lvl3pPr marL="503977" indent="-215991" algn="l" defTabSz="914359" rtl="0" eaLnBrk="1" latinLnBrk="0" hangingPunct="1">
        <a:lnSpc>
          <a:spcPct val="100000"/>
        </a:lnSpc>
        <a:spcBef>
          <a:spcPts val="0"/>
        </a:spcBef>
        <a:buFontTx/>
        <a:buBlip>
          <a:blip r:embed="rId19"/>
        </a:buBlip>
        <a:defRPr sz="1758" kern="1200">
          <a:solidFill>
            <a:schemeClr val="accent1"/>
          </a:solidFill>
          <a:latin typeface="+mn-lt"/>
          <a:ea typeface="+mn-ea"/>
          <a:cs typeface="+mn-cs"/>
        </a:defRPr>
      </a:lvl3pPr>
      <a:lvl4pPr marL="668200" indent="-138476" algn="l" defTabSz="914359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Arial" panose="020B0604020202020204" pitchFamily="34" charset="0"/>
        <a:buChar char="•"/>
        <a:defRPr sz="1397" kern="1200">
          <a:solidFill>
            <a:schemeClr val="accent1"/>
          </a:solidFill>
          <a:latin typeface="+mn-lt"/>
          <a:ea typeface="+mn-ea"/>
          <a:cs typeface="+mn-cs"/>
        </a:defRPr>
      </a:lvl4pPr>
      <a:lvl5pPr marL="841844" indent="-103307" algn="l" defTabSz="914359" rtl="0" eaLnBrk="1" latinLnBrk="0" hangingPunct="1">
        <a:lnSpc>
          <a:spcPct val="100000"/>
        </a:lnSpc>
        <a:spcBef>
          <a:spcPts val="0"/>
        </a:spcBef>
        <a:buSzPct val="67000"/>
        <a:buFont typeface="Wingdings" pitchFamily="2" charset="2"/>
        <a:buChar char="§"/>
        <a:defRPr sz="1368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4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5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4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orient="horz" pos="3836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53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DC279009-C3E6-03C6-DC7D-0D9C676AE2FE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813" y="6487335"/>
            <a:ext cx="519035" cy="2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3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marL="0" algn="l" defTabSz="914336" rtl="0" eaLnBrk="1" latinLnBrk="0" hangingPunct="1">
        <a:lnSpc>
          <a:spcPct val="90000"/>
        </a:lnSpc>
        <a:spcBef>
          <a:spcPts val="0"/>
        </a:spcBef>
        <a:buFontTx/>
        <a:buNone/>
        <a:defRPr sz="3800" b="1" i="0" kern="1200">
          <a:solidFill>
            <a:schemeClr val="accent1"/>
          </a:solidFill>
          <a:latin typeface="Vinci Sans" panose="02000000000000000000" pitchFamily="2" charset="77"/>
          <a:ea typeface="+mj-ea"/>
          <a:cs typeface="+mj-cs"/>
        </a:defRPr>
      </a:lvl1pPr>
    </p:titleStyle>
    <p:bodyStyle>
      <a:lvl1pPr marL="0" indent="0" algn="l" defTabSz="914336" rtl="0" eaLnBrk="1" latinLnBrk="0" hangingPunct="1">
        <a:lnSpc>
          <a:spcPct val="100000"/>
        </a:lnSpc>
        <a:spcBef>
          <a:spcPts val="0"/>
        </a:spcBef>
        <a:buFontTx/>
        <a:buNone/>
        <a:defRPr sz="2000" b="0" i="0" kern="1200">
          <a:solidFill>
            <a:schemeClr val="accent1"/>
          </a:solidFill>
          <a:latin typeface="Vinci Sans Light" panose="02000000000000000000" pitchFamily="2" charset="77"/>
          <a:ea typeface="+mn-ea"/>
          <a:cs typeface="+mn-cs"/>
        </a:defRPr>
      </a:lvl1pPr>
      <a:lvl2pPr marL="0" indent="0" algn="l" defTabSz="914336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0000"/>
        <a:buFontTx/>
        <a:buNone/>
        <a:defRPr sz="1759" b="0" i="0" kern="1200">
          <a:solidFill>
            <a:schemeClr val="accent1"/>
          </a:solidFill>
          <a:latin typeface="Vinci Sans" panose="02000000000000000000" pitchFamily="2" charset="77"/>
          <a:ea typeface="+mn-ea"/>
          <a:cs typeface="+mn-cs"/>
        </a:defRPr>
      </a:lvl2pPr>
      <a:lvl3pPr marL="503965" indent="-215985" algn="l" defTabSz="914336" rtl="0" eaLnBrk="1" latinLnBrk="0" hangingPunct="1">
        <a:lnSpc>
          <a:spcPct val="100000"/>
        </a:lnSpc>
        <a:spcBef>
          <a:spcPts val="0"/>
        </a:spcBef>
        <a:buFontTx/>
        <a:buBlip>
          <a:blip r:embed="rId20"/>
        </a:buBlip>
        <a:defRPr sz="1759" kern="1200">
          <a:solidFill>
            <a:schemeClr val="accent1"/>
          </a:solidFill>
          <a:latin typeface="+mn-lt"/>
          <a:ea typeface="+mn-ea"/>
          <a:cs typeface="+mn-cs"/>
        </a:defRPr>
      </a:lvl3pPr>
      <a:lvl4pPr marL="668183" indent="-138473" algn="l" defTabSz="914336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Arial" panose="020B0604020202020204" pitchFamily="34" charset="0"/>
        <a:buChar char="•"/>
        <a:defRPr sz="1397" kern="1200">
          <a:solidFill>
            <a:schemeClr val="accent1"/>
          </a:solidFill>
          <a:latin typeface="+mn-lt"/>
          <a:ea typeface="+mn-ea"/>
          <a:cs typeface="+mn-cs"/>
        </a:defRPr>
      </a:lvl4pPr>
      <a:lvl5pPr marL="841823" indent="-103304" algn="l" defTabSz="914336" rtl="0" eaLnBrk="1" latinLnBrk="0" hangingPunct="1">
        <a:lnSpc>
          <a:spcPct val="100000"/>
        </a:lnSpc>
        <a:spcBef>
          <a:spcPts val="0"/>
        </a:spcBef>
        <a:buSzPct val="67000"/>
        <a:buFont typeface="Wingdings" pitchFamily="2" charset="2"/>
        <a:buChar char="§"/>
        <a:defRPr sz="1368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424" indent="-228585" algn="l" defTabSz="9143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591" indent="-228585" algn="l" defTabSz="9143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760" indent="-228585" algn="l" defTabSz="9143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7" indent="-228585" algn="l" defTabSz="91433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3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36" algn="l" defTabSz="91433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4" algn="l" defTabSz="91433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73" algn="l" defTabSz="91433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40" algn="l" defTabSz="91433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9" algn="l" defTabSz="91433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5" algn="l" defTabSz="91433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43" algn="l" defTabSz="91433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orient="horz" pos="3836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53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A38DD9FB-F2E1-EECE-C9FA-322B7F6701A7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813" y="6487335"/>
            <a:ext cx="519035" cy="274524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8F4B5FD-7D46-D391-FC55-CBBA1B444E41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05BCE5C-30E6-2EB4-FD1B-8EFF99505813}"/>
              </a:ext>
            </a:extLst>
          </p:cNvPr>
          <p:cNvSpPr txBox="1">
            <a:spLocks/>
          </p:cNvSpPr>
          <p:nvPr/>
        </p:nvSpPr>
        <p:spPr>
          <a:xfrm>
            <a:off x="33128" y="6528653"/>
            <a:ext cx="519035" cy="191879"/>
          </a:xfrm>
          <a:prstGeom prst="rect">
            <a:avLst/>
          </a:prstGeom>
        </p:spPr>
        <p:txBody>
          <a:bodyPr anchor="ctr"/>
          <a:lstStyle>
            <a:lvl1pPr defTabSz="995363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5363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5363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5363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5363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9536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8F7B1164-7A03-4DC0-91A0-622CABB9295D}" type="slidenum">
              <a:rPr lang="fr-FR" altLang="fr-FR" sz="977" b="0" i="0">
                <a:solidFill>
                  <a:schemeClr val="accent1"/>
                </a:solidFill>
                <a:latin typeface="Vinci Sans Expanded Extra Light" pitchFamily="2" charset="77"/>
              </a:rPr>
              <a:pPr algn="r" eaLnBrk="1" hangingPunct="1"/>
              <a:t>‹#›</a:t>
            </a:fld>
            <a:endParaRPr lang="fr-FR" altLang="fr-FR" sz="879" b="0" i="0">
              <a:solidFill>
                <a:schemeClr val="accent1"/>
              </a:solidFill>
              <a:latin typeface="Vinci Sans Expanded Extra Light" pitchFamily="2" charset="77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C6D21D-3F5D-7A14-5272-CD2E6176F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2162" y="6528661"/>
            <a:ext cx="11015951" cy="2331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172" b="0" i="0">
                <a:solidFill>
                  <a:schemeClr val="accent1">
                    <a:alpha val="90000"/>
                  </a:schemeClr>
                </a:solidFill>
                <a:latin typeface="Vinci Sans Extra Light" panose="02000000000000000000" pitchFamily="2" charset="77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FA221-EC05-22C2-96AA-9EC8B3DF2838}"/>
              </a:ext>
            </a:extLst>
          </p:cNvPr>
          <p:cNvSpPr/>
          <p:nvPr/>
        </p:nvSpPr>
        <p:spPr>
          <a:xfrm>
            <a:off x="0" y="6414857"/>
            <a:ext cx="12192000" cy="443143"/>
          </a:xfrm>
          <a:prstGeom prst="rect">
            <a:avLst/>
          </a:prstGeom>
          <a:solidFill>
            <a:schemeClr val="accent1">
              <a:alpha val="43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758"/>
          </a:p>
        </p:txBody>
      </p:sp>
      <p:pic>
        <p:nvPicPr>
          <p:cNvPr id="5" name="Image 2" descr="Une image contenant Graphique, cercle, symbole, Police&#10;&#10;Description générée automatiquement">
            <a:extLst>
              <a:ext uri="{FF2B5EF4-FFF2-40B4-BE49-F238E27FC236}">
                <a16:creationId xmlns:a16="http://schemas.microsoft.com/office/drawing/2014/main" id="{4D1F152E-3478-CED6-00CC-DE0E3F1FABE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79813" y="6487335"/>
            <a:ext cx="519035" cy="274524"/>
          </a:xfrm>
          <a:prstGeom prst="rect">
            <a:avLst/>
          </a:prstGeom>
        </p:spPr>
      </p:pic>
      <p:cxnSp>
        <p:nvCxnSpPr>
          <p:cNvPr id="6" name="Connecteur droit 6">
            <a:extLst>
              <a:ext uri="{FF2B5EF4-FFF2-40B4-BE49-F238E27FC236}">
                <a16:creationId xmlns:a16="http://schemas.microsoft.com/office/drawing/2014/main" id="{FA289BCA-EE94-30EE-6AD0-E148DFBF5E72}"/>
              </a:ext>
            </a:extLst>
          </p:cNvPr>
          <p:cNvCxnSpPr/>
          <p:nvPr/>
        </p:nvCxnSpPr>
        <p:spPr>
          <a:xfrm>
            <a:off x="0" y="6414857"/>
            <a:ext cx="12192000" cy="0"/>
          </a:xfrm>
          <a:prstGeom prst="line">
            <a:avLst/>
          </a:prstGeom>
          <a:ln>
            <a:solidFill>
              <a:schemeClr val="accent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</p:sldLayoutIdLst>
  <p:hf hdr="0" dt="0"/>
  <p:txStyles>
    <p:titleStyle>
      <a:lvl1pPr marL="0" algn="l" defTabSz="914359" rtl="0" eaLnBrk="1" latinLnBrk="0" hangingPunct="1">
        <a:lnSpc>
          <a:spcPct val="90000"/>
        </a:lnSpc>
        <a:spcBef>
          <a:spcPts val="0"/>
        </a:spcBef>
        <a:buFontTx/>
        <a:buNone/>
        <a:defRPr sz="3800" b="1" i="0" kern="1200">
          <a:solidFill>
            <a:schemeClr val="accent1"/>
          </a:solidFill>
          <a:latin typeface="Vinci Sans" panose="02000000000000000000" pitchFamily="2" charset="77"/>
          <a:ea typeface="+mj-ea"/>
          <a:cs typeface="+mj-cs"/>
        </a:defRPr>
      </a:lvl1pPr>
    </p:titleStyle>
    <p:bodyStyle>
      <a:lvl1pPr marL="0" indent="0" algn="l" defTabSz="914359" rtl="0" eaLnBrk="1" latinLnBrk="0" hangingPunct="1">
        <a:lnSpc>
          <a:spcPct val="100000"/>
        </a:lnSpc>
        <a:spcBef>
          <a:spcPts val="0"/>
        </a:spcBef>
        <a:buFontTx/>
        <a:buNone/>
        <a:defRPr sz="2000" b="0" i="0" kern="1200">
          <a:solidFill>
            <a:schemeClr val="accent1"/>
          </a:solidFill>
          <a:latin typeface="Vinci Sans Light" panose="02000000000000000000" pitchFamily="2" charset="77"/>
          <a:ea typeface="+mn-ea"/>
          <a:cs typeface="+mn-cs"/>
        </a:defRPr>
      </a:lvl1pPr>
      <a:lvl2pPr marL="0" indent="0" algn="l" defTabSz="914359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120000"/>
        <a:buFontTx/>
        <a:buNone/>
        <a:defRPr sz="1758" b="0" i="0" kern="1200">
          <a:solidFill>
            <a:schemeClr val="accent1"/>
          </a:solidFill>
          <a:latin typeface="Vinci Sans" panose="02000000000000000000" pitchFamily="2" charset="77"/>
          <a:ea typeface="+mn-ea"/>
          <a:cs typeface="+mn-cs"/>
        </a:defRPr>
      </a:lvl2pPr>
      <a:lvl3pPr marL="503977" indent="-215991" algn="l" defTabSz="914359" rtl="0" eaLnBrk="1" latinLnBrk="0" hangingPunct="1">
        <a:lnSpc>
          <a:spcPct val="100000"/>
        </a:lnSpc>
        <a:spcBef>
          <a:spcPts val="0"/>
        </a:spcBef>
        <a:buFontTx/>
        <a:buBlip>
          <a:blip r:embed="rId17"/>
        </a:buBlip>
        <a:defRPr sz="1758" kern="1200">
          <a:solidFill>
            <a:schemeClr val="accent1"/>
          </a:solidFill>
          <a:latin typeface="+mn-lt"/>
          <a:ea typeface="+mn-ea"/>
          <a:cs typeface="+mn-cs"/>
        </a:defRPr>
      </a:lvl3pPr>
      <a:lvl4pPr marL="668200" indent="-138476" algn="l" defTabSz="914359" rtl="0" eaLnBrk="1" latinLnBrk="0" hangingPunct="1">
        <a:lnSpc>
          <a:spcPct val="100000"/>
        </a:lnSpc>
        <a:spcBef>
          <a:spcPts val="0"/>
        </a:spcBef>
        <a:buClr>
          <a:schemeClr val="accent3"/>
        </a:buClr>
        <a:buFont typeface="Arial" panose="020B0604020202020204" pitchFamily="34" charset="0"/>
        <a:buChar char="•"/>
        <a:defRPr sz="1397" kern="1200">
          <a:solidFill>
            <a:schemeClr val="accent1"/>
          </a:solidFill>
          <a:latin typeface="+mn-lt"/>
          <a:ea typeface="+mn-ea"/>
          <a:cs typeface="+mn-cs"/>
        </a:defRPr>
      </a:lvl4pPr>
      <a:lvl5pPr marL="841844" indent="-103307" algn="l" defTabSz="914359" rtl="0" eaLnBrk="1" latinLnBrk="0" hangingPunct="1">
        <a:lnSpc>
          <a:spcPct val="100000"/>
        </a:lnSpc>
        <a:spcBef>
          <a:spcPts val="0"/>
        </a:spcBef>
        <a:buSzPct val="67000"/>
        <a:buFont typeface="Wingdings" pitchFamily="2" charset="2"/>
        <a:buChar char="§"/>
        <a:defRPr sz="1368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5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4" indent="-228590" algn="l" defTabSz="91435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5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4" algn="l" defTabSz="914359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orient="horz" pos="3836">
          <p15:clr>
            <a:srgbClr val="F26B43"/>
          </p15:clr>
        </p15:guide>
        <p15:guide id="3" pos="7287">
          <p15:clr>
            <a:srgbClr val="F26B43"/>
          </p15:clr>
        </p15:guide>
        <p15:guide id="4" orient="horz" pos="5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0.xml"/><Relationship Id="rId5" Type="http://schemas.openxmlformats.org/officeDocument/2006/relationships/image" Target="../media/image64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78.xml"/><Relationship Id="rId4" Type="http://schemas.openxmlformats.org/officeDocument/2006/relationships/image" Target="../media/image5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7.xml"/><Relationship Id="rId6" Type="http://schemas.openxmlformats.org/officeDocument/2006/relationships/image" Target="../media/image60.svg"/><Relationship Id="rId5" Type="http://schemas.openxmlformats.org/officeDocument/2006/relationships/image" Target="../media/image59.png"/><Relationship Id="rId4" Type="http://schemas.openxmlformats.org/officeDocument/2006/relationships/image" Target="../media/image5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073C3-7A82-1634-71DE-447983267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77" y="3087826"/>
            <a:ext cx="6133866" cy="1364949"/>
          </a:xfrm>
        </p:spPr>
        <p:txBody>
          <a:bodyPr/>
          <a:lstStyle/>
          <a:p>
            <a:r>
              <a:rPr lang="en-US" noProof="0" dirty="0"/>
              <a:t>Data Program</a:t>
            </a:r>
            <a:br>
              <a:rPr lang="en-US" noProof="0" dirty="0"/>
            </a:br>
            <a:r>
              <a:rPr lang="en-US" noProof="0" dirty="0"/>
              <a:t>Data product definition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D46DD-7128-4A20-11C8-8DAE6836A4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3577" y="4664810"/>
            <a:ext cx="5243916" cy="364892"/>
          </a:xfrm>
        </p:spPr>
        <p:txBody>
          <a:bodyPr/>
          <a:lstStyle/>
          <a:p>
            <a:r>
              <a:rPr lang="en-US" sz="2000" noProof="0" dirty="0">
                <a:latin typeface="Vinci Sans Light"/>
              </a:rPr>
              <a:t>20th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inci Sans Light"/>
                <a:ea typeface="+mn-ea"/>
                <a:cs typeface="+mn-cs"/>
              </a:rPr>
              <a:t>, J</a:t>
            </a:r>
            <a:r>
              <a:rPr lang="en-US" sz="2000" noProof="0" dirty="0">
                <a:latin typeface="Vinci Sans Light"/>
                <a:cs typeface="+mn-cs"/>
              </a:rPr>
              <a:t>anuary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inci Sans Light"/>
                <a:ea typeface="+mn-ea"/>
                <a:cs typeface="+mn-cs"/>
              </a:rPr>
              <a:t> 202</a:t>
            </a:r>
            <a:r>
              <a:rPr lang="en-US" sz="2000" noProof="0" dirty="0">
                <a:latin typeface="Vinci Sans Light"/>
                <a:cs typeface="+mn-cs"/>
              </a:rPr>
              <a:t>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B33E8-EFC6-9D5F-A1DE-D44DC9201569}"/>
              </a:ext>
            </a:extLst>
          </p:cNvPr>
          <p:cNvSpPr txBox="1"/>
          <p:nvPr/>
        </p:nvSpPr>
        <p:spPr>
          <a:xfrm>
            <a:off x="1870998" y="5850270"/>
            <a:ext cx="3427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DELI-GEN-FSG-DAPG-001-A0</a:t>
            </a:r>
          </a:p>
        </p:txBody>
      </p:sp>
    </p:spTree>
    <p:extLst>
      <p:ext uri="{BB962C8B-B14F-4D97-AF65-F5344CB8AC3E}">
        <p14:creationId xmlns:p14="http://schemas.microsoft.com/office/powerpoint/2010/main" val="234462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862D2-7061-FB02-D9D5-E476B89D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make a data product?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88E3DE-48DA-7ADB-A5C5-1314E13429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7766" y="2397054"/>
            <a:ext cx="1573661" cy="1443152"/>
          </a:xfrm>
        </p:spPr>
        <p:txBody>
          <a:bodyPr/>
          <a:lstStyle/>
          <a:p>
            <a:r>
              <a:rPr lang="fr-FR"/>
              <a:t>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2715FF-C543-B4BA-BFFA-8D2257859878}"/>
              </a:ext>
            </a:extLst>
          </p:cNvPr>
          <p:cNvSpPr/>
          <p:nvPr/>
        </p:nvSpPr>
        <p:spPr>
          <a:xfrm>
            <a:off x="1042681" y="1592017"/>
            <a:ext cx="10804805" cy="540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5504FB-3DE7-3956-867A-15CA44FC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I </a:t>
            </a:r>
            <a:r>
              <a:rPr lang="en-GB" b="1">
                <a:solidFill>
                  <a:schemeClr val="tx2"/>
                </a:solidFill>
              </a:rPr>
              <a:t>define</a:t>
            </a:r>
            <a:r>
              <a:rPr lang="en-GB"/>
              <a:t> a data product?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70D6B5-E060-6B8B-8EB1-0048CE779BCF}"/>
              </a:ext>
            </a:extLst>
          </p:cNvPr>
          <p:cNvSpPr/>
          <p:nvPr/>
        </p:nvSpPr>
        <p:spPr>
          <a:xfrm>
            <a:off x="1042679" y="2933383"/>
            <a:ext cx="10804805" cy="28510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99B7F0-1BD8-9546-EAFD-339994ECE503}"/>
              </a:ext>
            </a:extLst>
          </p:cNvPr>
          <p:cNvSpPr/>
          <p:nvPr/>
        </p:nvSpPr>
        <p:spPr>
          <a:xfrm>
            <a:off x="230683" y="2933383"/>
            <a:ext cx="659649" cy="2852824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600"/>
              <a:t>HOW - GOVERNANCE RULES</a:t>
            </a:r>
          </a:p>
        </p:txBody>
      </p:sp>
      <p:graphicFrame>
        <p:nvGraphicFramePr>
          <p:cNvPr id="16" name="Tableau 22">
            <a:extLst>
              <a:ext uri="{FF2B5EF4-FFF2-40B4-BE49-F238E27FC236}">
                <a16:creationId xmlns:a16="http://schemas.microsoft.com/office/drawing/2014/main" id="{749D9AA9-3BC4-F34B-6454-BC7B8BABE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574131"/>
              </p:ext>
            </p:extLst>
          </p:nvPr>
        </p:nvGraphicFramePr>
        <p:xfrm>
          <a:off x="1042680" y="2935169"/>
          <a:ext cx="1080480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413">
                  <a:extLst>
                    <a:ext uri="{9D8B030D-6E8A-4147-A177-3AD203B41FA5}">
                      <a16:colId xmlns:a16="http://schemas.microsoft.com/office/drawing/2014/main" val="1659010035"/>
                    </a:ext>
                  </a:extLst>
                </a:gridCol>
                <a:gridCol w="918530">
                  <a:extLst>
                    <a:ext uri="{9D8B030D-6E8A-4147-A177-3AD203B41FA5}">
                      <a16:colId xmlns:a16="http://schemas.microsoft.com/office/drawing/2014/main" val="1218602042"/>
                    </a:ext>
                  </a:extLst>
                </a:gridCol>
                <a:gridCol w="919063">
                  <a:extLst>
                    <a:ext uri="{9D8B030D-6E8A-4147-A177-3AD203B41FA5}">
                      <a16:colId xmlns:a16="http://schemas.microsoft.com/office/drawing/2014/main" val="2579433754"/>
                    </a:ext>
                  </a:extLst>
                </a:gridCol>
                <a:gridCol w="4664014">
                  <a:extLst>
                    <a:ext uri="{9D8B030D-6E8A-4147-A177-3AD203B41FA5}">
                      <a16:colId xmlns:a16="http://schemas.microsoft.com/office/drawing/2014/main" val="811137601"/>
                    </a:ext>
                  </a:extLst>
                </a:gridCol>
                <a:gridCol w="3960784">
                  <a:extLst>
                    <a:ext uri="{9D8B030D-6E8A-4147-A177-3AD203B41FA5}">
                      <a16:colId xmlns:a16="http://schemas.microsoft.com/office/drawing/2014/main" val="2075102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noProof="0"/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Type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Applies to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Criteria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Example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8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Mandatory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u="sng" noProof="0">
                          <a:latin typeface="+mn-lt"/>
                        </a:rPr>
                        <a:t>Ownership:</a:t>
                      </a:r>
                      <a:r>
                        <a:rPr lang="en-GB" sz="1100" b="0" u="none" noProof="0">
                          <a:latin typeface="+mn-lt"/>
                        </a:rPr>
                        <a:t> </a:t>
                      </a:r>
                      <a:r>
                        <a:rPr lang="en-GB" sz="1100" b="0" noProof="0">
                          <a:latin typeface="+mn-lt"/>
                        </a:rPr>
                        <a:t>The data product must have a </a:t>
                      </a:r>
                      <a:r>
                        <a:rPr lang="en-GB" sz="1100" b="1" noProof="0">
                          <a:latin typeface="+mn-lt"/>
                        </a:rPr>
                        <a:t>data owner </a:t>
                      </a:r>
                      <a:r>
                        <a:rPr lang="en-GB" sz="1100" b="0" noProof="0">
                          <a:latin typeface="+mn-lt"/>
                        </a:rPr>
                        <a:t>(must be business), a </a:t>
                      </a:r>
                      <a:r>
                        <a:rPr lang="en-GB" sz="1100" b="1" noProof="0">
                          <a:latin typeface="+mn-lt"/>
                        </a:rPr>
                        <a:t>data steward</a:t>
                      </a:r>
                      <a:r>
                        <a:rPr lang="en-GB" sz="1100" b="0" noProof="0">
                          <a:latin typeface="+mn-lt"/>
                        </a:rPr>
                        <a:t> and a </a:t>
                      </a:r>
                      <a:r>
                        <a:rPr lang="en-GB" sz="1100" b="1" noProof="0">
                          <a:latin typeface="+mn-lt"/>
                        </a:rPr>
                        <a:t>data factory </a:t>
                      </a:r>
                      <a:r>
                        <a:rPr lang="en-GB" sz="1100" b="0" noProof="0">
                          <a:latin typeface="+mn-lt"/>
                        </a:rPr>
                        <a:t>(can be several depending on technologies)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/>
                        <a:t>« COR – Managerial organisation » data owner: Jean-Luc </a:t>
                      </a:r>
                      <a:r>
                        <a:rPr lang="en-GB" sz="1100" noProof="0" err="1"/>
                        <a:t>Mitry</a:t>
                      </a:r>
                      <a:r>
                        <a:rPr lang="en-GB" sz="1100" noProof="0"/>
                        <a:t>, data Steward: </a:t>
                      </a:r>
                      <a:r>
                        <a:rPr lang="en-GB" sz="1100" noProof="0" err="1"/>
                        <a:t>Grégory</a:t>
                      </a:r>
                      <a:r>
                        <a:rPr lang="en-GB" sz="1100" noProof="0"/>
                        <a:t> </a:t>
                      </a:r>
                      <a:r>
                        <a:rPr lang="en-GB" sz="1100" noProof="0" err="1"/>
                        <a:t>Julier</a:t>
                      </a:r>
                      <a:r>
                        <a:rPr lang="en-GB" sz="1100" noProof="0"/>
                        <a:t> &amp; data factory : MS Data factory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30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Mandatory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sng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Application/Perimeter:</a:t>
                      </a:r>
                      <a:r>
                        <a:rPr lang="en-GB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 Product must have a clearly defined </a:t>
                      </a:r>
                      <a:r>
                        <a:rPr lang="en-GB" sz="1100" b="1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or perimeter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 dirty="0"/>
                        <a:t>The scope of “Order Synthesis” is Connect deployed perimeters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137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Mandatory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sng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Object:</a:t>
                      </a:r>
                      <a:r>
                        <a:rPr lang="en-GB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data product must </a:t>
                      </a:r>
                      <a:r>
                        <a:rPr lang="en-GB" sz="1100" b="1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describe one business object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/>
                        <a:t>The COR use case has been divided into multiple data products. One with the managerial structure, another with the legal structure.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471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sng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 schema:</a:t>
                      </a:r>
                      <a:r>
                        <a:rPr lang="en-GB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 product should only contain </a:t>
                      </a:r>
                      <a:r>
                        <a:rPr lang="en-GB" sz="1100" b="1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single fact table</a:t>
                      </a:r>
                      <a:r>
                        <a:rPr lang="en-GB" sz="1100" b="0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related to several dimension table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 dirty="0"/>
                        <a:t>The “order synthesis” data product only contains one fact table.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34917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106029F-7E91-8CBD-C3A7-802114331746}"/>
              </a:ext>
            </a:extLst>
          </p:cNvPr>
          <p:cNvSpPr/>
          <p:nvPr/>
        </p:nvSpPr>
        <p:spPr>
          <a:xfrm>
            <a:off x="230737" y="2262701"/>
            <a:ext cx="659649" cy="54000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1DFD4E-6B01-C175-D1BC-D91DD4C9CF13}"/>
              </a:ext>
            </a:extLst>
          </p:cNvPr>
          <p:cNvSpPr/>
          <p:nvPr/>
        </p:nvSpPr>
        <p:spPr>
          <a:xfrm>
            <a:off x="1042733" y="2262700"/>
            <a:ext cx="10804805" cy="540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174E449-6318-9A79-5694-310A2DE6E68D}"/>
              </a:ext>
            </a:extLst>
          </p:cNvPr>
          <p:cNvSpPr txBox="1"/>
          <p:nvPr/>
        </p:nvSpPr>
        <p:spPr>
          <a:xfrm>
            <a:off x="1044901" y="1582684"/>
            <a:ext cx="1080258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A data product is </a:t>
            </a:r>
            <a:r>
              <a:rPr lang="en-US" i="1">
                <a:solidFill>
                  <a:schemeClr val="tx2"/>
                </a:solidFill>
              </a:rPr>
              <a:t>defined</a:t>
            </a:r>
            <a:r>
              <a:rPr lang="en-US" i="1"/>
              <a:t> if it contains all the data on a defined scope </a:t>
            </a:r>
          </a:p>
          <a:p>
            <a:pPr algn="ctr"/>
            <a:r>
              <a:rPr lang="en-US" sz="1600" i="1"/>
              <a:t>(business object, fact and dimensions, perimeter, application…)</a:t>
            </a:r>
            <a:endParaRPr lang="en-GB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2801C-95B9-05C5-6E46-D819379DC018}"/>
              </a:ext>
            </a:extLst>
          </p:cNvPr>
          <p:cNvSpPr/>
          <p:nvPr/>
        </p:nvSpPr>
        <p:spPr>
          <a:xfrm>
            <a:off x="230736" y="1582684"/>
            <a:ext cx="659649" cy="549333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WHAT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C0E6E38-406E-1B22-F534-96DBBF8B07A0}"/>
              </a:ext>
            </a:extLst>
          </p:cNvPr>
          <p:cNvSpPr txBox="1"/>
          <p:nvPr/>
        </p:nvSpPr>
        <p:spPr>
          <a:xfrm>
            <a:off x="1042731" y="2338078"/>
            <a:ext cx="10804753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i="1"/>
              <a:t>To ensure complete data on a topic for easy reuse</a:t>
            </a:r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41B927D-5B09-6EF3-3395-09A6AC87F5F2}"/>
              </a:ext>
            </a:extLst>
          </p:cNvPr>
          <p:cNvSpPr txBox="1"/>
          <p:nvPr/>
        </p:nvSpPr>
        <p:spPr>
          <a:xfrm>
            <a:off x="9002829" y="449398"/>
            <a:ext cx="188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Who’s responsible?</a:t>
            </a:r>
          </a:p>
        </p:txBody>
      </p:sp>
      <p:sp>
        <p:nvSpPr>
          <p:cNvPr id="3" name="Pentagone 3">
            <a:extLst>
              <a:ext uri="{FF2B5EF4-FFF2-40B4-BE49-F238E27FC236}">
                <a16:creationId xmlns:a16="http://schemas.microsoft.com/office/drawing/2014/main" id="{FEB1D94E-D386-B486-334C-E6987B4B4798}"/>
              </a:ext>
            </a:extLst>
          </p:cNvPr>
          <p:cNvSpPr/>
          <p:nvPr/>
        </p:nvSpPr>
        <p:spPr>
          <a:xfrm>
            <a:off x="11074228" y="239326"/>
            <a:ext cx="684000" cy="684000"/>
          </a:xfrm>
          <a:prstGeom prst="pentagon">
            <a:avLst/>
          </a:prstGeom>
          <a:solidFill>
            <a:srgbClr val="4FC1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ZoneTexte 15">
            <a:extLst>
              <a:ext uri="{FF2B5EF4-FFF2-40B4-BE49-F238E27FC236}">
                <a16:creationId xmlns:a16="http://schemas.microsoft.com/office/drawing/2014/main" id="{7C2EB917-8366-7E53-A4BE-4B1608FACE49}"/>
              </a:ext>
            </a:extLst>
          </p:cNvPr>
          <p:cNvSpPr txBox="1"/>
          <p:nvPr/>
        </p:nvSpPr>
        <p:spPr>
          <a:xfrm>
            <a:off x="11074619" y="415732"/>
            <a:ext cx="6836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DATA </a:t>
            </a:r>
          </a:p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OWNER</a:t>
            </a:r>
            <a:endParaRPr lang="en-GB" sz="1400" b="0" u="none" strike="noStrike">
              <a:solidFill>
                <a:srgbClr val="3F3F3F"/>
              </a:solidFill>
              <a:effectLst/>
              <a:latin typeface="Vinci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8868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673E2C-62C9-5C11-F613-73D146C055ED}"/>
              </a:ext>
            </a:extLst>
          </p:cNvPr>
          <p:cNvSpPr/>
          <p:nvPr/>
        </p:nvSpPr>
        <p:spPr>
          <a:xfrm>
            <a:off x="1126784" y="3065494"/>
            <a:ext cx="10804805" cy="28510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5504FB-3DE7-3956-867A-15CA44FC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I make my data product </a:t>
            </a:r>
            <a:r>
              <a:rPr lang="en-US" b="1">
                <a:solidFill>
                  <a:schemeClr val="tx2"/>
                </a:solidFill>
              </a:rPr>
              <a:t>self-describing</a:t>
            </a:r>
            <a:r>
              <a:rPr lang="en-US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7B42C6-BFB3-5D07-4BBB-C9C6C6A5E365}"/>
              </a:ext>
            </a:extLst>
          </p:cNvPr>
          <p:cNvSpPr txBox="1"/>
          <p:nvPr/>
        </p:nvSpPr>
        <p:spPr>
          <a:xfrm>
            <a:off x="9002829" y="449398"/>
            <a:ext cx="188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Who’s responsible?</a:t>
            </a:r>
          </a:p>
        </p:txBody>
      </p:sp>
      <p:graphicFrame>
        <p:nvGraphicFramePr>
          <p:cNvPr id="14" name="Tableau 22">
            <a:extLst>
              <a:ext uri="{FF2B5EF4-FFF2-40B4-BE49-F238E27FC236}">
                <a16:creationId xmlns:a16="http://schemas.microsoft.com/office/drawing/2014/main" id="{1C633113-3896-B950-0A96-C8566C00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686899"/>
              </p:ext>
            </p:extLst>
          </p:nvPr>
        </p:nvGraphicFramePr>
        <p:xfrm>
          <a:off x="1126784" y="3067280"/>
          <a:ext cx="10804804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550">
                  <a:extLst>
                    <a:ext uri="{9D8B030D-6E8A-4147-A177-3AD203B41FA5}">
                      <a16:colId xmlns:a16="http://schemas.microsoft.com/office/drawing/2014/main" val="1659010035"/>
                    </a:ext>
                  </a:extLst>
                </a:gridCol>
                <a:gridCol w="813944">
                  <a:extLst>
                    <a:ext uri="{9D8B030D-6E8A-4147-A177-3AD203B41FA5}">
                      <a16:colId xmlns:a16="http://schemas.microsoft.com/office/drawing/2014/main" val="3565047698"/>
                    </a:ext>
                  </a:extLst>
                </a:gridCol>
                <a:gridCol w="813944">
                  <a:extLst>
                    <a:ext uri="{9D8B030D-6E8A-4147-A177-3AD203B41FA5}">
                      <a16:colId xmlns:a16="http://schemas.microsoft.com/office/drawing/2014/main" val="3782556511"/>
                    </a:ext>
                  </a:extLst>
                </a:gridCol>
                <a:gridCol w="4285846">
                  <a:extLst>
                    <a:ext uri="{9D8B030D-6E8A-4147-A177-3AD203B41FA5}">
                      <a16:colId xmlns:a16="http://schemas.microsoft.com/office/drawing/2014/main" val="811137601"/>
                    </a:ext>
                  </a:extLst>
                </a:gridCol>
                <a:gridCol w="4539520">
                  <a:extLst>
                    <a:ext uri="{9D8B030D-6E8A-4147-A177-3AD203B41FA5}">
                      <a16:colId xmlns:a16="http://schemas.microsoft.com/office/drawing/2014/main" val="2075102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/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Type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err="1"/>
                        <a:t>Applies</a:t>
                      </a:r>
                      <a:r>
                        <a:rPr lang="fr-FR" sz="1200"/>
                        <a:t> to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err="1"/>
                        <a:t>Criteria</a:t>
                      </a:r>
                      <a:endParaRPr lang="fr-FR" sz="12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/>
                        <a:t>Example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8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Mandatory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  <a:p>
                      <a:endParaRPr lang="en-GB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u="sng" noProof="0">
                          <a:latin typeface="+mn-lt"/>
                        </a:rPr>
                        <a:t>Columns Naming:</a:t>
                      </a:r>
                      <a:r>
                        <a:rPr lang="en-GB" sz="1100" b="0" u="none" noProof="0">
                          <a:latin typeface="+mn-lt"/>
                        </a:rPr>
                        <a:t> </a:t>
                      </a:r>
                      <a:r>
                        <a:rPr lang="en-GB" sz="1100" b="0" noProof="0">
                          <a:latin typeface="+mn-lt"/>
                        </a:rPr>
                        <a:t>Every Table and Column should have a </a:t>
                      </a:r>
                      <a:r>
                        <a:rPr lang="en-GB" sz="1100" b="1" noProof="0">
                          <a:latin typeface="+mn-lt"/>
                        </a:rPr>
                        <a:t>complete and meaningful name</a:t>
                      </a:r>
                      <a:r>
                        <a:rPr lang="en-GB" sz="1100" b="0" noProof="0">
                          <a:latin typeface="+mn-lt"/>
                        </a:rPr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100" b="0" noProof="0">
                          <a:latin typeface="+mn-lt"/>
                        </a:rPr>
                        <a:t>Abbreviation must be avoided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100" b="0" noProof="0">
                          <a:latin typeface="+mn-lt"/>
                        </a:rPr>
                        <a:t>The names should be understandable by anyone  with basic understanding in this field (avoid « local » or « technical » names).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GB" sz="1100" b="0" noProof="0">
                          <a:latin typeface="+mn-lt"/>
                        </a:rPr>
                        <a:t>When a defined Business term exists in the glossary, use it!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noProof="0"/>
                        <a:t>Avoid SAP abbreviation like  « MATNR », « EQNR » etc.</a:t>
                      </a:r>
                    </a:p>
                    <a:p>
                      <a:pPr algn="l"/>
                      <a:endParaRPr lang="en-GB" sz="1100" noProof="0"/>
                    </a:p>
                    <a:p>
                      <a:pPr algn="l"/>
                      <a:r>
                        <a:rPr lang="en-GB" sz="1100" noProof="0"/>
                        <a:t>Refer to the Connect glossary when naming your data product so you’re using Vinci-construction’s common language.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30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Mandatory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u="sng" noProof="0">
                          <a:latin typeface="+mn-lt"/>
                        </a:rPr>
                        <a:t>Labels:</a:t>
                      </a:r>
                      <a:r>
                        <a:rPr lang="en-GB" sz="1100" b="0" u="none" noProof="0">
                          <a:latin typeface="+mn-lt"/>
                        </a:rPr>
                        <a:t> </a:t>
                      </a:r>
                      <a:r>
                        <a:rPr lang="en-GB" sz="1100" b="0" noProof="0">
                          <a:latin typeface="+mn-lt"/>
                        </a:rPr>
                        <a:t>For every column containing a codification, a </a:t>
                      </a:r>
                      <a:r>
                        <a:rPr lang="en-GB" sz="1100" b="1" noProof="0">
                          <a:latin typeface="+mn-lt"/>
                        </a:rPr>
                        <a:t>matching column containing labels </a:t>
                      </a:r>
                      <a:r>
                        <a:rPr lang="en-GB" sz="1100" b="0" noProof="0">
                          <a:latin typeface="+mn-lt"/>
                        </a:rPr>
                        <a:t>should exist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noProof="0"/>
                        <a:t>In « Order synthesis » data product, on the material dimension, material classification both has a codification « Product hierarchy level X » and a corresponding label « Family level X »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862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C7B9E2B-8A1A-7C80-5B53-89D73BFFBFB9}"/>
              </a:ext>
            </a:extLst>
          </p:cNvPr>
          <p:cNvSpPr/>
          <p:nvPr/>
        </p:nvSpPr>
        <p:spPr>
          <a:xfrm>
            <a:off x="314788" y="3067280"/>
            <a:ext cx="659649" cy="2851038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600"/>
              <a:t>HOW - GOVERNANCE RULES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1B207-0F56-1E0C-62BA-592B7F3DDD4D}"/>
              </a:ext>
            </a:extLst>
          </p:cNvPr>
          <p:cNvSpPr/>
          <p:nvPr/>
        </p:nvSpPr>
        <p:spPr>
          <a:xfrm>
            <a:off x="1126784" y="2397368"/>
            <a:ext cx="10804805" cy="5399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D4A68-9601-1FE9-C2A0-D16596B771ED}"/>
              </a:ext>
            </a:extLst>
          </p:cNvPr>
          <p:cNvSpPr/>
          <p:nvPr/>
        </p:nvSpPr>
        <p:spPr>
          <a:xfrm>
            <a:off x="1126784" y="1729242"/>
            <a:ext cx="10804805" cy="5399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B5FF69-701D-8BDB-4DFD-BEF369549E92}"/>
              </a:ext>
            </a:extLst>
          </p:cNvPr>
          <p:cNvSpPr/>
          <p:nvPr/>
        </p:nvSpPr>
        <p:spPr>
          <a:xfrm>
            <a:off x="314788" y="2399925"/>
            <a:ext cx="659649" cy="54000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2C45BDF-321C-76AC-3F7E-3C78DB918140}"/>
              </a:ext>
            </a:extLst>
          </p:cNvPr>
          <p:cNvSpPr/>
          <p:nvPr/>
        </p:nvSpPr>
        <p:spPr>
          <a:xfrm>
            <a:off x="314787" y="1729241"/>
            <a:ext cx="659649" cy="54000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D40CC0F-4F41-A704-96AA-13D6994E5F59}"/>
              </a:ext>
            </a:extLst>
          </p:cNvPr>
          <p:cNvSpPr txBox="1"/>
          <p:nvPr/>
        </p:nvSpPr>
        <p:spPr>
          <a:xfrm>
            <a:off x="1126784" y="1795365"/>
            <a:ext cx="10802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/>
              <a:t>A data product is </a:t>
            </a:r>
            <a:r>
              <a:rPr lang="en-GB" i="1">
                <a:solidFill>
                  <a:schemeClr val="tx2"/>
                </a:solidFill>
              </a:rPr>
              <a:t>self-describing</a:t>
            </a:r>
            <a:r>
              <a:rPr lang="en-GB" i="1"/>
              <a:t> if the consumers can have a basic understanding of the content without additional resource.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E04802B-3BE4-87EC-0FE1-C30905AB1026}"/>
              </a:ext>
            </a:extLst>
          </p:cNvPr>
          <p:cNvSpPr txBox="1"/>
          <p:nvPr/>
        </p:nvSpPr>
        <p:spPr>
          <a:xfrm>
            <a:off x="1126784" y="2481695"/>
            <a:ext cx="10802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/>
              <a:t>Simplify consumption across domains &amp; teams (break silos). Enable self-service</a:t>
            </a:r>
          </a:p>
        </p:txBody>
      </p:sp>
      <p:sp>
        <p:nvSpPr>
          <p:cNvPr id="3" name="Pentagone 3">
            <a:extLst>
              <a:ext uri="{FF2B5EF4-FFF2-40B4-BE49-F238E27FC236}">
                <a16:creationId xmlns:a16="http://schemas.microsoft.com/office/drawing/2014/main" id="{EFA5E3B7-F9AE-49C6-797F-8638F36D7FBF}"/>
              </a:ext>
            </a:extLst>
          </p:cNvPr>
          <p:cNvSpPr/>
          <p:nvPr/>
        </p:nvSpPr>
        <p:spPr>
          <a:xfrm>
            <a:off x="11074228" y="239326"/>
            <a:ext cx="684000" cy="684000"/>
          </a:xfrm>
          <a:prstGeom prst="pentagon">
            <a:avLst/>
          </a:prstGeom>
          <a:solidFill>
            <a:srgbClr val="4FC1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ZoneTexte 15">
            <a:extLst>
              <a:ext uri="{FF2B5EF4-FFF2-40B4-BE49-F238E27FC236}">
                <a16:creationId xmlns:a16="http://schemas.microsoft.com/office/drawing/2014/main" id="{BB4541D7-30DB-170E-DDBB-4AFD459F094C}"/>
              </a:ext>
            </a:extLst>
          </p:cNvPr>
          <p:cNvSpPr txBox="1"/>
          <p:nvPr/>
        </p:nvSpPr>
        <p:spPr>
          <a:xfrm>
            <a:off x="11074619" y="415732"/>
            <a:ext cx="6836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DATA </a:t>
            </a:r>
          </a:p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OWNER</a:t>
            </a:r>
            <a:endParaRPr lang="en-GB" sz="1400" b="0" u="none" strike="noStrike">
              <a:solidFill>
                <a:srgbClr val="3F3F3F"/>
              </a:solidFill>
              <a:effectLst/>
              <a:latin typeface="Vinci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7458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0B45EF-1FAA-D69D-72A0-492F1ACA6A8A}"/>
              </a:ext>
            </a:extLst>
          </p:cNvPr>
          <p:cNvSpPr/>
          <p:nvPr/>
        </p:nvSpPr>
        <p:spPr>
          <a:xfrm>
            <a:off x="1197805" y="1510263"/>
            <a:ext cx="10804805" cy="540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3CF20D-6BD4-52E9-89A3-456A755A511A}"/>
              </a:ext>
            </a:extLst>
          </p:cNvPr>
          <p:cNvSpPr/>
          <p:nvPr/>
        </p:nvSpPr>
        <p:spPr>
          <a:xfrm>
            <a:off x="1197804" y="2855635"/>
            <a:ext cx="10804805" cy="2851038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5504FB-3DE7-3956-867A-15CA44FC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I make my data product </a:t>
            </a:r>
            <a:r>
              <a:rPr lang="en-US" b="1">
                <a:solidFill>
                  <a:schemeClr val="tx2"/>
                </a:solidFill>
              </a:rPr>
              <a:t>discoverable</a:t>
            </a:r>
            <a:r>
              <a:rPr lang="en-US"/>
              <a:t>?</a:t>
            </a:r>
          </a:p>
        </p:txBody>
      </p:sp>
      <p:graphicFrame>
        <p:nvGraphicFramePr>
          <p:cNvPr id="19" name="Tableau 22">
            <a:extLst>
              <a:ext uri="{FF2B5EF4-FFF2-40B4-BE49-F238E27FC236}">
                <a16:creationId xmlns:a16="http://schemas.microsoft.com/office/drawing/2014/main" id="{30450DCB-E7DA-005C-34AF-B1B0A565E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624421"/>
              </p:ext>
            </p:extLst>
          </p:nvPr>
        </p:nvGraphicFramePr>
        <p:xfrm>
          <a:off x="1197804" y="2857421"/>
          <a:ext cx="108026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64">
                  <a:extLst>
                    <a:ext uri="{9D8B030D-6E8A-4147-A177-3AD203B41FA5}">
                      <a16:colId xmlns:a16="http://schemas.microsoft.com/office/drawing/2014/main" val="1659010035"/>
                    </a:ext>
                  </a:extLst>
                </a:gridCol>
                <a:gridCol w="891776">
                  <a:extLst>
                    <a:ext uri="{9D8B030D-6E8A-4147-A177-3AD203B41FA5}">
                      <a16:colId xmlns:a16="http://schemas.microsoft.com/office/drawing/2014/main" val="1704159987"/>
                    </a:ext>
                  </a:extLst>
                </a:gridCol>
                <a:gridCol w="841248">
                  <a:extLst>
                    <a:ext uri="{9D8B030D-6E8A-4147-A177-3AD203B41FA5}">
                      <a16:colId xmlns:a16="http://schemas.microsoft.com/office/drawing/2014/main" val="1937986885"/>
                    </a:ext>
                  </a:extLst>
                </a:gridCol>
                <a:gridCol w="4315968">
                  <a:extLst>
                    <a:ext uri="{9D8B030D-6E8A-4147-A177-3AD203B41FA5}">
                      <a16:colId xmlns:a16="http://schemas.microsoft.com/office/drawing/2014/main" val="811137601"/>
                    </a:ext>
                  </a:extLst>
                </a:gridCol>
                <a:gridCol w="4319475">
                  <a:extLst>
                    <a:ext uri="{9D8B030D-6E8A-4147-A177-3AD203B41FA5}">
                      <a16:colId xmlns:a16="http://schemas.microsoft.com/office/drawing/2014/main" val="2075102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noProof="0"/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Type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Applies to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Criteria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Example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81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Mandatory</a:t>
                      </a:r>
                    </a:p>
                    <a:p>
                      <a:endParaRPr lang="en-GB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u="sng" noProof="0">
                          <a:latin typeface="+mn-lt"/>
                        </a:rPr>
                        <a:t>Publication:</a:t>
                      </a:r>
                      <a:r>
                        <a:rPr lang="en-GB" sz="1100" b="0" u="none" noProof="0">
                          <a:latin typeface="+mn-lt"/>
                        </a:rPr>
                        <a:t> </a:t>
                      </a:r>
                      <a:r>
                        <a:rPr lang="en-GB" sz="1100" b="0" noProof="0">
                          <a:latin typeface="+mn-lt"/>
                        </a:rPr>
                        <a:t>The data product must be </a:t>
                      </a:r>
                      <a:r>
                        <a:rPr lang="en-GB" sz="1100" b="1" noProof="0">
                          <a:latin typeface="+mn-lt"/>
                        </a:rPr>
                        <a:t>published</a:t>
                      </a:r>
                      <a:r>
                        <a:rPr lang="en-GB" sz="1100" b="0" noProof="0">
                          <a:latin typeface="+mn-lt"/>
                        </a:rPr>
                        <a:t> with its </a:t>
                      </a:r>
                      <a:r>
                        <a:rPr lang="en-GB" sz="1100" b="1" noProof="0">
                          <a:latin typeface="+mn-lt"/>
                        </a:rPr>
                        <a:t>ID card completed </a:t>
                      </a:r>
                      <a:r>
                        <a:rPr lang="en-GB" sz="1100" b="0" noProof="0">
                          <a:latin typeface="+mn-lt"/>
                        </a:rPr>
                        <a:t>(stakeholders, data classification and at least a description in English with keywords to facilitate data product search)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noProof="0"/>
                        <a:t>The « Order synthesis » data product is published and has a description in English and French, keyworks such as </a:t>
                      </a:r>
                      <a:r>
                        <a:rPr lang="en-GB" sz="1100" b="0" noProof="0"/>
                        <a:t>« purchases » and « PR372 »</a:t>
                      </a:r>
                      <a:r>
                        <a:rPr lang="en-GB" sz="1100" noProof="0"/>
                        <a:t> , a owner, a steward etc.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4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Mandatory</a:t>
                      </a:r>
                    </a:p>
                    <a:p>
                      <a:endParaRPr lang="en-GB" sz="1100" b="0" i="0" kern="1200" noProof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i="0" u="sng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definition:</a:t>
                      </a:r>
                      <a:r>
                        <a:rPr lang="en-GB" sz="1100" b="0" i="0" u="non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  <a:r>
                        <a:rPr lang="en-GB" sz="11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fields with specific rules and calculated fields </a:t>
                      </a:r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a </a:t>
                      </a:r>
                      <a:r>
                        <a:rPr lang="en-GB" sz="11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/>
                        <a:t>The « Order synthesis » data product has its main dimension and fact fields described in the marketplace.</a:t>
                      </a:r>
                      <a:endParaRPr lang="en-GB" sz="1100" b="1" noProof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89389"/>
                  </a:ext>
                </a:extLst>
              </a:tr>
            </a:tbl>
          </a:graphicData>
        </a:graphic>
      </p:graphicFrame>
      <p:sp>
        <p:nvSpPr>
          <p:cNvPr id="23" name="ZoneTexte 22">
            <a:extLst>
              <a:ext uri="{FF2B5EF4-FFF2-40B4-BE49-F238E27FC236}">
                <a16:creationId xmlns:a16="http://schemas.microsoft.com/office/drawing/2014/main" id="{E345E5C6-CC37-1AF9-ECD8-8F076FA7F751}"/>
              </a:ext>
            </a:extLst>
          </p:cNvPr>
          <p:cNvSpPr txBox="1"/>
          <p:nvPr/>
        </p:nvSpPr>
        <p:spPr>
          <a:xfrm>
            <a:off x="1197800" y="1598447"/>
            <a:ext cx="10802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/>
              <a:t>A data product is </a:t>
            </a:r>
            <a:r>
              <a:rPr lang="en-GB" i="1">
                <a:solidFill>
                  <a:schemeClr val="tx2"/>
                </a:solidFill>
              </a:rPr>
              <a:t>discoverable</a:t>
            </a:r>
            <a:r>
              <a:rPr lang="en-GB" i="1"/>
              <a:t> if the consumers can easily find it with the information to use it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39DDB-22D1-38BD-5094-A93CDED5439C}"/>
              </a:ext>
            </a:extLst>
          </p:cNvPr>
          <p:cNvSpPr/>
          <p:nvPr/>
        </p:nvSpPr>
        <p:spPr>
          <a:xfrm>
            <a:off x="385808" y="2857420"/>
            <a:ext cx="659649" cy="3261359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600"/>
              <a:t>HOW - GOVERNANCE RULES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7166C0-5E2F-1509-AEEB-42D318650BD0}"/>
              </a:ext>
            </a:extLst>
          </p:cNvPr>
          <p:cNvSpPr/>
          <p:nvPr/>
        </p:nvSpPr>
        <p:spPr>
          <a:xfrm>
            <a:off x="385809" y="2180946"/>
            <a:ext cx="659649" cy="54000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AD8B7-BBFB-147B-6430-1B0D7BB79607}"/>
              </a:ext>
            </a:extLst>
          </p:cNvPr>
          <p:cNvSpPr/>
          <p:nvPr/>
        </p:nvSpPr>
        <p:spPr>
          <a:xfrm>
            <a:off x="385808" y="1510262"/>
            <a:ext cx="659649" cy="54000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8D626C-EFAA-BECF-A254-FE55E575973B}"/>
              </a:ext>
            </a:extLst>
          </p:cNvPr>
          <p:cNvSpPr/>
          <p:nvPr/>
        </p:nvSpPr>
        <p:spPr>
          <a:xfrm>
            <a:off x="1197804" y="2178003"/>
            <a:ext cx="10804805" cy="54000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CDA3C66-9F7A-C3C8-F33D-1FE85A1B59F0}"/>
              </a:ext>
            </a:extLst>
          </p:cNvPr>
          <p:cNvSpPr txBox="1"/>
          <p:nvPr/>
        </p:nvSpPr>
        <p:spPr>
          <a:xfrm>
            <a:off x="1197799" y="2263337"/>
            <a:ext cx="1080263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i="1"/>
              <a:t>Enable self-service scenarios and reuse of existing trustworthy assets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BBA1DC-7072-9639-F4A4-30806E3C340F}"/>
              </a:ext>
            </a:extLst>
          </p:cNvPr>
          <p:cNvSpPr txBox="1"/>
          <p:nvPr/>
        </p:nvSpPr>
        <p:spPr>
          <a:xfrm>
            <a:off x="9002829" y="449398"/>
            <a:ext cx="188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Who’s responsible?</a:t>
            </a:r>
          </a:p>
        </p:txBody>
      </p:sp>
      <p:sp>
        <p:nvSpPr>
          <p:cNvPr id="3" name="Pentagone 3">
            <a:extLst>
              <a:ext uri="{FF2B5EF4-FFF2-40B4-BE49-F238E27FC236}">
                <a16:creationId xmlns:a16="http://schemas.microsoft.com/office/drawing/2014/main" id="{98B19FDE-C3C4-4F05-A06A-2003846A9B50}"/>
              </a:ext>
            </a:extLst>
          </p:cNvPr>
          <p:cNvSpPr/>
          <p:nvPr/>
        </p:nvSpPr>
        <p:spPr>
          <a:xfrm>
            <a:off x="11074228" y="239326"/>
            <a:ext cx="684000" cy="684000"/>
          </a:xfrm>
          <a:prstGeom prst="pentagon">
            <a:avLst/>
          </a:prstGeom>
          <a:solidFill>
            <a:srgbClr val="4FC1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ZoneTexte 15">
            <a:extLst>
              <a:ext uri="{FF2B5EF4-FFF2-40B4-BE49-F238E27FC236}">
                <a16:creationId xmlns:a16="http://schemas.microsoft.com/office/drawing/2014/main" id="{B4C21549-4923-64B7-0DAF-D2D21228FBA5}"/>
              </a:ext>
            </a:extLst>
          </p:cNvPr>
          <p:cNvSpPr txBox="1"/>
          <p:nvPr/>
        </p:nvSpPr>
        <p:spPr>
          <a:xfrm>
            <a:off x="11049991" y="400236"/>
            <a:ext cx="732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DATA </a:t>
            </a:r>
          </a:p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STEWARD</a:t>
            </a:r>
            <a:endParaRPr lang="en-GB" sz="1400" b="0" u="none" strike="noStrike">
              <a:solidFill>
                <a:srgbClr val="3F3F3F"/>
              </a:solidFill>
              <a:effectLst/>
              <a:latin typeface="Vinci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455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504FB-3DE7-3956-867A-15CA44FC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I make my data product </a:t>
            </a:r>
            <a:r>
              <a:rPr lang="en-GB" b="1">
                <a:solidFill>
                  <a:schemeClr val="tx2"/>
                </a:solidFill>
              </a:rPr>
              <a:t>Accessible</a:t>
            </a:r>
            <a:r>
              <a:rPr lang="en-GB"/>
              <a:t>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C340B3-C638-77B6-3B99-071E873939C0}"/>
              </a:ext>
            </a:extLst>
          </p:cNvPr>
          <p:cNvSpPr/>
          <p:nvPr/>
        </p:nvSpPr>
        <p:spPr>
          <a:xfrm>
            <a:off x="1120551" y="2847669"/>
            <a:ext cx="10804805" cy="332232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graphicFrame>
        <p:nvGraphicFramePr>
          <p:cNvPr id="14" name="Tableau 22">
            <a:extLst>
              <a:ext uri="{FF2B5EF4-FFF2-40B4-BE49-F238E27FC236}">
                <a16:creationId xmlns:a16="http://schemas.microsoft.com/office/drawing/2014/main" id="{C9AB81C6-058E-82B3-5355-CE1B5963D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46791"/>
              </p:ext>
            </p:extLst>
          </p:nvPr>
        </p:nvGraphicFramePr>
        <p:xfrm>
          <a:off x="1120551" y="2858421"/>
          <a:ext cx="10817271" cy="21431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160">
                  <a:extLst>
                    <a:ext uri="{9D8B030D-6E8A-4147-A177-3AD203B41FA5}">
                      <a16:colId xmlns:a16="http://schemas.microsoft.com/office/drawing/2014/main" val="1659010035"/>
                    </a:ext>
                  </a:extLst>
                </a:gridCol>
                <a:gridCol w="1067362">
                  <a:extLst>
                    <a:ext uri="{9D8B030D-6E8A-4147-A177-3AD203B41FA5}">
                      <a16:colId xmlns:a16="http://schemas.microsoft.com/office/drawing/2014/main" val="733312981"/>
                    </a:ext>
                  </a:extLst>
                </a:gridCol>
                <a:gridCol w="1067362">
                  <a:extLst>
                    <a:ext uri="{9D8B030D-6E8A-4147-A177-3AD203B41FA5}">
                      <a16:colId xmlns:a16="http://schemas.microsoft.com/office/drawing/2014/main" val="2358087656"/>
                    </a:ext>
                  </a:extLst>
                </a:gridCol>
                <a:gridCol w="4442328">
                  <a:extLst>
                    <a:ext uri="{9D8B030D-6E8A-4147-A177-3AD203B41FA5}">
                      <a16:colId xmlns:a16="http://schemas.microsoft.com/office/drawing/2014/main" val="811137601"/>
                    </a:ext>
                  </a:extLst>
                </a:gridCol>
                <a:gridCol w="3908059">
                  <a:extLst>
                    <a:ext uri="{9D8B030D-6E8A-4147-A177-3AD203B41FA5}">
                      <a16:colId xmlns:a16="http://schemas.microsoft.com/office/drawing/2014/main" val="2075102585"/>
                    </a:ext>
                  </a:extLst>
                </a:gridCol>
              </a:tblGrid>
              <a:tr h="253227">
                <a:tc>
                  <a:txBody>
                    <a:bodyPr/>
                    <a:lstStyle/>
                    <a:p>
                      <a:r>
                        <a:rPr lang="en-GB" sz="1200" noProof="0"/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Type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Applies to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Criteria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Example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81728"/>
                  </a:ext>
                </a:extLst>
              </a:tr>
              <a:tr h="610584"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Mandatory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u="sng" noProof="0">
                          <a:latin typeface="+mn-lt"/>
                        </a:rPr>
                        <a:t>SQL Endpoint:</a:t>
                      </a:r>
                      <a:r>
                        <a:rPr lang="en-GB" sz="1100" b="0" u="none" noProof="0">
                          <a:latin typeface="+mn-lt"/>
                        </a:rPr>
                        <a:t> </a:t>
                      </a:r>
                      <a:r>
                        <a:rPr lang="en-GB" sz="1100" b="0" noProof="0">
                          <a:latin typeface="+mn-lt"/>
                        </a:rPr>
                        <a:t>A data product might have different consumption methods but must at least include a </a:t>
                      </a:r>
                      <a:r>
                        <a:rPr lang="en-GB" sz="1100" b="1" noProof="0">
                          <a:latin typeface="+mn-lt"/>
                        </a:rPr>
                        <a:t>scalable SQL endpoint accessible from VC network </a:t>
                      </a:r>
                      <a:r>
                        <a:rPr lang="en-GB" sz="1100" b="0" noProof="0">
                          <a:latin typeface="+mn-lt"/>
                        </a:rPr>
                        <a:t>(optimized performance for numerous consumers in self-service)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noProof="0"/>
                        <a:t>The « Order synthesis » data product is available as:</a:t>
                      </a:r>
                    </a:p>
                    <a:p>
                      <a:pPr algn="l"/>
                      <a:r>
                        <a:rPr lang="en-GB" sz="1100" noProof="0"/>
                        <a:t>A synapse scalable serverless SQL endpoint - a SAC (sap analytics cloud) report (PR372.01) - an AFO (analysis for office) report (PR372) - a Power BI semantic model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230843"/>
                  </a:ext>
                </a:extLst>
              </a:tr>
              <a:tr h="548659"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Mandatory</a:t>
                      </a:r>
                    </a:p>
                    <a:p>
                      <a:endParaRPr lang="en-GB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u="sng" noProof="0">
                          <a:latin typeface="+mn-lt"/>
                        </a:rPr>
                        <a:t>Consistency:</a:t>
                      </a:r>
                      <a:r>
                        <a:rPr lang="en-GB" sz="1100" b="0" u="none" noProof="0">
                          <a:latin typeface="+mn-lt"/>
                        </a:rPr>
                        <a:t> </a:t>
                      </a:r>
                      <a:r>
                        <a:rPr lang="en-GB" sz="1100" b="0" noProof="0">
                          <a:latin typeface="+mn-lt"/>
                        </a:rPr>
                        <a:t>If a data product is available through multiple means, the data content must be </a:t>
                      </a:r>
                      <a:r>
                        <a:rPr lang="en-GB" sz="1100" b="1" noProof="0">
                          <a:latin typeface="+mn-lt"/>
                        </a:rPr>
                        <a:t>the same across all technologies</a:t>
                      </a:r>
                      <a:r>
                        <a:rPr lang="en-GB" sz="1100" b="0" noProof="0">
                          <a:latin typeface="+mn-lt"/>
                        </a:rPr>
                        <a:t>. Only the last layer (=semantic layer) may differ to include dynamic measures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noProof="0"/>
                        <a:t>In « Order synthesis » the business rules are preserved across all consumption methods. The same data is displayed everywhere (just in different formats).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444330"/>
                  </a:ext>
                </a:extLst>
              </a:tr>
              <a:tr h="393909"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11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>
                          <a:latin typeface="+mn-lt"/>
                        </a:rPr>
                        <a:t>Mandatory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342900" algn="l" defTabSz="609585" rtl="0" eaLnBrk="1" latinLnBrk="0" hangingPunct="1">
                        <a:buClrTx/>
                      </a:pPr>
                      <a:r>
                        <a:rPr lang="en-GB" sz="1100" b="0" i="0" u="sng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Interoperability</a:t>
                      </a:r>
                      <a:r>
                        <a:rPr lang="en-GB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data product must be based on existing </a:t>
                      </a:r>
                      <a:r>
                        <a:rPr lang="en-GB" sz="1100" b="1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data</a:t>
                      </a:r>
                      <a:r>
                        <a:rPr lang="en-GB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contain </a:t>
                      </a:r>
                      <a:r>
                        <a:rPr lang="en-GB" sz="1100" b="1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</a:t>
                      </a:r>
                      <a:r>
                        <a:rPr lang="en-GB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enable reconciliation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"purchasing synthesis" data product contains a "Material" dimension. This dimension has the SAP Material number in its fields. Thus, we can reuse this table in many SAP based data products.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51708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A0A614-0029-BCEC-E06C-D85EFEB3F4A2}"/>
              </a:ext>
            </a:extLst>
          </p:cNvPr>
          <p:cNvSpPr/>
          <p:nvPr/>
        </p:nvSpPr>
        <p:spPr>
          <a:xfrm>
            <a:off x="314787" y="2858421"/>
            <a:ext cx="659649" cy="333756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600"/>
              <a:t>HOW - GOVERNANCE RULES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611D19-7618-7E77-59EB-66FC8B94FDB3}"/>
              </a:ext>
            </a:extLst>
          </p:cNvPr>
          <p:cNvSpPr/>
          <p:nvPr/>
        </p:nvSpPr>
        <p:spPr>
          <a:xfrm>
            <a:off x="1126784" y="2222894"/>
            <a:ext cx="10804805" cy="5399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C810CF-AF32-F022-6625-C47508C04209}"/>
              </a:ext>
            </a:extLst>
          </p:cNvPr>
          <p:cNvSpPr/>
          <p:nvPr/>
        </p:nvSpPr>
        <p:spPr>
          <a:xfrm>
            <a:off x="1126784" y="1554768"/>
            <a:ext cx="10804805" cy="5399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CB9B99-31C6-7A69-932A-C1DBB86A0C08}"/>
              </a:ext>
            </a:extLst>
          </p:cNvPr>
          <p:cNvSpPr/>
          <p:nvPr/>
        </p:nvSpPr>
        <p:spPr>
          <a:xfrm>
            <a:off x="314788" y="2225451"/>
            <a:ext cx="659649" cy="54000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F6D556-41C1-C77D-5B29-1B14189D40A8}"/>
              </a:ext>
            </a:extLst>
          </p:cNvPr>
          <p:cNvSpPr/>
          <p:nvPr/>
        </p:nvSpPr>
        <p:spPr>
          <a:xfrm>
            <a:off x="314787" y="1554767"/>
            <a:ext cx="659649" cy="54000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WHAT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B1DD3C0-029B-1B97-8E0E-6F8009007B6D}"/>
              </a:ext>
            </a:extLst>
          </p:cNvPr>
          <p:cNvSpPr txBox="1"/>
          <p:nvPr/>
        </p:nvSpPr>
        <p:spPr>
          <a:xfrm>
            <a:off x="1120550" y="2308227"/>
            <a:ext cx="1080480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i="1"/>
              <a:t>Mix or reconciliate different data products (compatibility between technologies). Use AI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41DC689-E59D-EC8E-8FC5-7C9CE8115D31}"/>
              </a:ext>
            </a:extLst>
          </p:cNvPr>
          <p:cNvSpPr txBox="1"/>
          <p:nvPr/>
        </p:nvSpPr>
        <p:spPr>
          <a:xfrm>
            <a:off x="1120549" y="1637543"/>
            <a:ext cx="10804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/>
              <a:t>A data product is </a:t>
            </a:r>
            <a:r>
              <a:rPr lang="en-GB" i="1">
                <a:solidFill>
                  <a:schemeClr val="tx2"/>
                </a:solidFill>
              </a:rPr>
              <a:t>accessible</a:t>
            </a:r>
            <a:r>
              <a:rPr lang="en-GB" i="1"/>
              <a:t> if the consumers can easily connect to it and work with the data.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E306F8-D8F0-0F7A-4EEE-CB9104A07971}"/>
              </a:ext>
            </a:extLst>
          </p:cNvPr>
          <p:cNvSpPr txBox="1"/>
          <p:nvPr/>
        </p:nvSpPr>
        <p:spPr>
          <a:xfrm>
            <a:off x="9002829" y="449398"/>
            <a:ext cx="188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Who’s responsible?</a:t>
            </a:r>
          </a:p>
        </p:txBody>
      </p:sp>
      <p:sp>
        <p:nvSpPr>
          <p:cNvPr id="4" name="Pentagone 3">
            <a:extLst>
              <a:ext uri="{FF2B5EF4-FFF2-40B4-BE49-F238E27FC236}">
                <a16:creationId xmlns:a16="http://schemas.microsoft.com/office/drawing/2014/main" id="{89F545C3-C5AE-FC12-4C33-B8194DBA05E8}"/>
              </a:ext>
            </a:extLst>
          </p:cNvPr>
          <p:cNvSpPr/>
          <p:nvPr/>
        </p:nvSpPr>
        <p:spPr>
          <a:xfrm>
            <a:off x="11074228" y="239326"/>
            <a:ext cx="684000" cy="684000"/>
          </a:xfrm>
          <a:prstGeom prst="pentagon">
            <a:avLst/>
          </a:prstGeom>
          <a:solidFill>
            <a:srgbClr val="4FC1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ZoneTexte 15">
            <a:extLst>
              <a:ext uri="{FF2B5EF4-FFF2-40B4-BE49-F238E27FC236}">
                <a16:creationId xmlns:a16="http://schemas.microsoft.com/office/drawing/2014/main" id="{470F0AA4-994A-BBE1-0616-3D95253309C4}"/>
              </a:ext>
            </a:extLst>
          </p:cNvPr>
          <p:cNvSpPr txBox="1"/>
          <p:nvPr/>
        </p:nvSpPr>
        <p:spPr>
          <a:xfrm>
            <a:off x="11039928" y="342467"/>
            <a:ext cx="757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DATA </a:t>
            </a:r>
          </a:p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ENGINEER</a:t>
            </a:r>
            <a:endParaRPr lang="en-GB" sz="1400" b="0" u="none" strike="noStrike">
              <a:solidFill>
                <a:srgbClr val="3F3F3F"/>
              </a:solidFill>
              <a:effectLst/>
              <a:latin typeface="Vinci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37431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5504FB-3DE7-3956-867A-15CA44FC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I make my data product </a:t>
            </a:r>
            <a:r>
              <a:rPr lang="en-US" b="1">
                <a:solidFill>
                  <a:schemeClr val="tx2"/>
                </a:solidFill>
              </a:rPr>
              <a:t>secure</a:t>
            </a:r>
            <a:r>
              <a:rPr lang="en-US"/>
              <a:t> 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7B5042-3281-52EF-B838-D90538D00561}"/>
              </a:ext>
            </a:extLst>
          </p:cNvPr>
          <p:cNvSpPr/>
          <p:nvPr/>
        </p:nvSpPr>
        <p:spPr>
          <a:xfrm>
            <a:off x="1158385" y="2617526"/>
            <a:ext cx="10804805" cy="3337560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graphicFrame>
        <p:nvGraphicFramePr>
          <p:cNvPr id="13" name="Tableau 22">
            <a:extLst>
              <a:ext uri="{FF2B5EF4-FFF2-40B4-BE49-F238E27FC236}">
                <a16:creationId xmlns:a16="http://schemas.microsoft.com/office/drawing/2014/main" id="{D9C34A9B-FD50-7262-3ECB-89523F2DB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5563"/>
              </p:ext>
            </p:extLst>
          </p:nvPr>
        </p:nvGraphicFramePr>
        <p:xfrm>
          <a:off x="1158384" y="2617526"/>
          <a:ext cx="1080199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1659010035"/>
                    </a:ext>
                  </a:extLst>
                </a:gridCol>
                <a:gridCol w="911636">
                  <a:extLst>
                    <a:ext uri="{9D8B030D-6E8A-4147-A177-3AD203B41FA5}">
                      <a16:colId xmlns:a16="http://schemas.microsoft.com/office/drawing/2014/main" val="733312981"/>
                    </a:ext>
                  </a:extLst>
                </a:gridCol>
                <a:gridCol w="792644">
                  <a:extLst>
                    <a:ext uri="{9D8B030D-6E8A-4147-A177-3AD203B41FA5}">
                      <a16:colId xmlns:a16="http://schemas.microsoft.com/office/drawing/2014/main" val="2853314873"/>
                    </a:ext>
                  </a:extLst>
                </a:gridCol>
                <a:gridCol w="4326673">
                  <a:extLst>
                    <a:ext uri="{9D8B030D-6E8A-4147-A177-3AD203B41FA5}">
                      <a16:colId xmlns:a16="http://schemas.microsoft.com/office/drawing/2014/main" val="811137601"/>
                    </a:ext>
                  </a:extLst>
                </a:gridCol>
                <a:gridCol w="4424649">
                  <a:extLst>
                    <a:ext uri="{9D8B030D-6E8A-4147-A177-3AD203B41FA5}">
                      <a16:colId xmlns:a16="http://schemas.microsoft.com/office/drawing/2014/main" val="2075102585"/>
                    </a:ext>
                  </a:extLst>
                </a:gridCol>
              </a:tblGrid>
              <a:tr h="196508">
                <a:tc>
                  <a:txBody>
                    <a:bodyPr/>
                    <a:lstStyle/>
                    <a:p>
                      <a:r>
                        <a:rPr lang="en-GB" sz="1100" noProof="0"/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/>
                        <a:t>Type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/>
                        <a:t>Applies to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/>
                        <a:t>Criteria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/>
                        <a:t>Example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81728"/>
                  </a:ext>
                </a:extLst>
              </a:tr>
              <a:tr h="425767"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Mandatory</a:t>
                      </a:r>
                      <a:endParaRPr lang="en-GB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/>
                        <a:t>Authentication:</a:t>
                      </a:r>
                      <a:r>
                        <a:rPr lang="en-US" sz="1100"/>
                        <a:t> The data product must ensure that </a:t>
                      </a:r>
                      <a:r>
                        <a:rPr lang="en-US" sz="1100" b="1"/>
                        <a:t>only authenticated users </a:t>
                      </a:r>
                      <a:r>
                        <a:rPr lang="en-US" sz="1100"/>
                        <a:t>can access its content.</a:t>
                      </a:r>
                      <a:endParaRPr lang="fr-FR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The «</a:t>
                      </a:r>
                      <a:r>
                        <a:rPr lang="en-GB" sz="1100" noProof="0"/>
                        <a:t> Order synthesis </a:t>
                      </a:r>
                      <a:r>
                        <a:rPr lang="en-US" sz="1100"/>
                        <a:t>» data product requires users to authenticate via SSO before accessing any tables or records.</a:t>
                      </a:r>
                      <a:endParaRPr lang="fr-FR" sz="1100"/>
                    </a:p>
                    <a:p>
                      <a:pPr algn="l"/>
                      <a:endParaRPr lang="en-GB" sz="1100" noProof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218958"/>
                  </a:ext>
                </a:extLst>
              </a:tr>
              <a:tr h="305679"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Mandatory</a:t>
                      </a:r>
                      <a:endParaRPr lang="en-GB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sng"/>
                        <a:t>Authorization</a:t>
                      </a:r>
                      <a:r>
                        <a:rPr lang="en-US" sz="1100" b="1" u="sng"/>
                        <a:t>:</a:t>
                      </a:r>
                      <a:r>
                        <a:rPr lang="en-US" sz="1100" b="1"/>
                        <a:t> </a:t>
                      </a:r>
                      <a:r>
                        <a:rPr lang="en-US" sz="1100"/>
                        <a:t>The data product must enforce </a:t>
                      </a:r>
                      <a:r>
                        <a:rPr lang="en-US" sz="1100" b="1"/>
                        <a:t>role-based access control </a:t>
                      </a:r>
                      <a:r>
                        <a:rPr lang="en-US" sz="1100"/>
                        <a:t>to restrict actions based on user permissions. Authorizations are defined by the Data Owner</a:t>
                      </a:r>
                      <a:endParaRPr lang="fr-FR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-152385">
                        <a:buFont typeface="Arial"/>
                        <a:buNone/>
                      </a:pPr>
                      <a:r>
                        <a:rPr lang="en-US" sz="1100"/>
                        <a:t>The «</a:t>
                      </a:r>
                      <a:r>
                        <a:rPr lang="en-GB" sz="1100" noProof="0"/>
                        <a:t> Order synthesis </a:t>
                      </a:r>
                      <a:r>
                        <a:rPr lang="en-US" sz="1100"/>
                        <a:t>» data product allows only users with the “Build" role to build reports, while other roles have read-only access. Access requests are validated by the Data Owner and then applied by the Data Steward</a:t>
                      </a:r>
                      <a:endParaRPr lang="fr-FR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74429"/>
                  </a:ext>
                </a:extLst>
              </a:tr>
              <a:tr h="305679"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Mandatory</a:t>
                      </a:r>
                      <a:endParaRPr lang="en-GB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u="sng" noProof="0">
                          <a:latin typeface="+mn-lt"/>
                        </a:rPr>
                        <a:t>GDPR:</a:t>
                      </a:r>
                      <a:r>
                        <a:rPr lang="en-GB" sz="1100" b="0" noProof="0">
                          <a:latin typeface="+mn-lt"/>
                        </a:rPr>
                        <a:t> </a:t>
                      </a:r>
                      <a:r>
                        <a:rPr lang="en-US" sz="1100"/>
                        <a:t>Personal data inside a data product must be </a:t>
                      </a:r>
                      <a:r>
                        <a:rPr lang="en-US" sz="1100" b="1"/>
                        <a:t>listed, justified, communicated</a:t>
                      </a:r>
                      <a:r>
                        <a:rPr lang="en-US" sz="1100"/>
                        <a:t> to users and </a:t>
                      </a:r>
                      <a:r>
                        <a:rPr lang="en-US" sz="1100" b="1"/>
                        <a:t>deleted</a:t>
                      </a:r>
                      <a:r>
                        <a:rPr lang="en-US" sz="1100"/>
                        <a:t> at the end of the defined retention period</a:t>
                      </a:r>
                      <a:endParaRPr lang="fr-FR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.The “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Telematic Data for Worksites Equipment” data product contains personal information and GDPR impacts have been assessed and dealt with. :</a:t>
                      </a:r>
                    </a:p>
                    <a:p>
                      <a:pPr marL="171450" marR="0" lvl="0" indent="-1714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GPS data retention period reduced to 1 year for all cars and utility vehicles</a:t>
                      </a:r>
                    </a:p>
                    <a:p>
                      <a:pPr marL="171450" marR="0" lvl="0" indent="-17145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100" dirty="0"/>
                        <a:t>Removal of the 'Driver' field from the database.</a:t>
                      </a:r>
                      <a:endParaRPr lang="fr-FR" sz="11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16832"/>
                  </a:ext>
                </a:extLst>
              </a:tr>
              <a:tr h="305679"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Best practice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>
                          <a:latin typeface="+mn-lt"/>
                        </a:rPr>
                        <a:t>Source &amp; composite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u="sng" noProof="0">
                          <a:latin typeface="+mn-lt"/>
                        </a:rPr>
                        <a:t>Network:</a:t>
                      </a:r>
                      <a:r>
                        <a:rPr lang="en-GB" sz="1100" b="0" noProof="0">
                          <a:latin typeface="+mn-lt"/>
                        </a:rPr>
                        <a:t> A data product must </a:t>
                      </a:r>
                      <a:r>
                        <a:rPr lang="en-GB" sz="1100" b="1" noProof="0">
                          <a:latin typeface="+mn-lt"/>
                        </a:rPr>
                        <a:t>only be accessible via VC’s network </a:t>
                      </a:r>
                      <a:r>
                        <a:rPr lang="en-GB" sz="1100" b="0" noProof="0">
                          <a:latin typeface="+mn-lt"/>
                        </a:rPr>
                        <a:t>(except for public data).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100" noProof="0" dirty="0"/>
                        <a:t>Use private endpoints in Azure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76496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09E59444-E7D2-F286-5E48-BE32D3C22537}"/>
              </a:ext>
            </a:extLst>
          </p:cNvPr>
          <p:cNvSpPr/>
          <p:nvPr/>
        </p:nvSpPr>
        <p:spPr>
          <a:xfrm>
            <a:off x="346387" y="2617526"/>
            <a:ext cx="659649" cy="333756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600"/>
              <a:t>HOW - GOVERNANCE RULES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23145E-FFA5-6A24-E65F-8CC70272B248}"/>
              </a:ext>
            </a:extLst>
          </p:cNvPr>
          <p:cNvSpPr/>
          <p:nvPr/>
        </p:nvSpPr>
        <p:spPr>
          <a:xfrm>
            <a:off x="1158385" y="1981870"/>
            <a:ext cx="10804805" cy="5399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1BE04E-36AE-9E77-65ED-25D783143568}"/>
              </a:ext>
            </a:extLst>
          </p:cNvPr>
          <p:cNvSpPr/>
          <p:nvPr/>
        </p:nvSpPr>
        <p:spPr>
          <a:xfrm>
            <a:off x="1158385" y="1313744"/>
            <a:ext cx="10804805" cy="539999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E733F9-B3BF-E29C-75D2-FDC284F5670E}"/>
              </a:ext>
            </a:extLst>
          </p:cNvPr>
          <p:cNvSpPr/>
          <p:nvPr/>
        </p:nvSpPr>
        <p:spPr>
          <a:xfrm>
            <a:off x="346389" y="1984427"/>
            <a:ext cx="659649" cy="54000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AA04F0-2F63-13A5-4DEF-2371F47003A2}"/>
              </a:ext>
            </a:extLst>
          </p:cNvPr>
          <p:cNvSpPr/>
          <p:nvPr/>
        </p:nvSpPr>
        <p:spPr>
          <a:xfrm>
            <a:off x="346388" y="1313743"/>
            <a:ext cx="659649" cy="540000"/>
          </a:xfrm>
          <a:prstGeom prst="rect">
            <a:avLst/>
          </a:prstGeom>
          <a:solidFill>
            <a:srgbClr val="002C6F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GB" sz="1400"/>
              <a:t>WHAT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9B0E144-1BFD-93E2-07F0-9CBB9E209E9B}"/>
              </a:ext>
            </a:extLst>
          </p:cNvPr>
          <p:cNvSpPr txBox="1"/>
          <p:nvPr/>
        </p:nvSpPr>
        <p:spPr>
          <a:xfrm>
            <a:off x="1158385" y="2067203"/>
            <a:ext cx="10802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/>
              <a:t>Protect VINCI Construction valuable data, give only necessary access, Avoid data leakage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FBB933-7E33-483C-312F-1866FD11C619}"/>
              </a:ext>
            </a:extLst>
          </p:cNvPr>
          <p:cNvSpPr txBox="1"/>
          <p:nvPr/>
        </p:nvSpPr>
        <p:spPr>
          <a:xfrm>
            <a:off x="1158384" y="1399552"/>
            <a:ext cx="1080263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/>
              <a:t>A data product is </a:t>
            </a:r>
            <a:r>
              <a:rPr lang="en-GB" i="1">
                <a:solidFill>
                  <a:schemeClr val="tx2"/>
                </a:solidFill>
              </a:rPr>
              <a:t>secure</a:t>
            </a:r>
            <a:r>
              <a:rPr lang="en-GB" i="1"/>
              <a:t> if only authorized users can access data, on the authorized perimeter.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7B2307-2099-48B7-EBC9-FB60A0E72D36}"/>
              </a:ext>
            </a:extLst>
          </p:cNvPr>
          <p:cNvSpPr txBox="1"/>
          <p:nvPr/>
        </p:nvSpPr>
        <p:spPr>
          <a:xfrm>
            <a:off x="8251267" y="461220"/>
            <a:ext cx="1880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Who’s responsible?</a:t>
            </a:r>
          </a:p>
        </p:txBody>
      </p:sp>
      <p:sp>
        <p:nvSpPr>
          <p:cNvPr id="10" name="Pentagone 3">
            <a:extLst>
              <a:ext uri="{FF2B5EF4-FFF2-40B4-BE49-F238E27FC236}">
                <a16:creationId xmlns:a16="http://schemas.microsoft.com/office/drawing/2014/main" id="{6A113AA1-5237-9FA5-49B4-F343BF3A0BB2}"/>
              </a:ext>
            </a:extLst>
          </p:cNvPr>
          <p:cNvSpPr/>
          <p:nvPr/>
        </p:nvSpPr>
        <p:spPr>
          <a:xfrm>
            <a:off x="11074228" y="239326"/>
            <a:ext cx="684000" cy="684000"/>
          </a:xfrm>
          <a:prstGeom prst="pentagon">
            <a:avLst/>
          </a:prstGeom>
          <a:solidFill>
            <a:srgbClr val="4FC1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ZoneTexte 15">
            <a:extLst>
              <a:ext uri="{FF2B5EF4-FFF2-40B4-BE49-F238E27FC236}">
                <a16:creationId xmlns:a16="http://schemas.microsoft.com/office/drawing/2014/main" id="{108BE6DF-E775-6126-C8CA-6032747EAAA3}"/>
              </a:ext>
            </a:extLst>
          </p:cNvPr>
          <p:cNvSpPr txBox="1"/>
          <p:nvPr/>
        </p:nvSpPr>
        <p:spPr>
          <a:xfrm>
            <a:off x="11039928" y="342467"/>
            <a:ext cx="757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DATA </a:t>
            </a:r>
          </a:p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ENGINEER</a:t>
            </a:r>
            <a:endParaRPr lang="en-GB" sz="1400" b="0" u="none" strike="noStrike">
              <a:solidFill>
                <a:srgbClr val="3F3F3F"/>
              </a:solidFill>
              <a:effectLst/>
              <a:latin typeface="Vinci Sans Light"/>
            </a:endParaRPr>
          </a:p>
        </p:txBody>
      </p:sp>
      <p:sp>
        <p:nvSpPr>
          <p:cNvPr id="14" name="Pentagone 3">
            <a:extLst>
              <a:ext uri="{FF2B5EF4-FFF2-40B4-BE49-F238E27FC236}">
                <a16:creationId xmlns:a16="http://schemas.microsoft.com/office/drawing/2014/main" id="{380044E8-10C5-FEE9-E697-28A2FF0BE1FE}"/>
              </a:ext>
            </a:extLst>
          </p:cNvPr>
          <p:cNvSpPr/>
          <p:nvPr/>
        </p:nvSpPr>
        <p:spPr>
          <a:xfrm>
            <a:off x="10329416" y="228000"/>
            <a:ext cx="684000" cy="684000"/>
          </a:xfrm>
          <a:prstGeom prst="pentagon">
            <a:avLst/>
          </a:prstGeom>
          <a:solidFill>
            <a:srgbClr val="4FC1AB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ZoneTexte 15">
            <a:extLst>
              <a:ext uri="{FF2B5EF4-FFF2-40B4-BE49-F238E27FC236}">
                <a16:creationId xmlns:a16="http://schemas.microsoft.com/office/drawing/2014/main" id="{C726318E-8DCE-D7A5-CC71-2C3A35597B02}"/>
              </a:ext>
            </a:extLst>
          </p:cNvPr>
          <p:cNvSpPr txBox="1"/>
          <p:nvPr/>
        </p:nvSpPr>
        <p:spPr>
          <a:xfrm>
            <a:off x="10306427" y="351984"/>
            <a:ext cx="7324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DATA </a:t>
            </a:r>
          </a:p>
          <a:p>
            <a:pPr algn="ctr" defTabSz="457200"/>
            <a:r>
              <a:rPr lang="en-GB" sz="1050" b="1">
                <a:solidFill>
                  <a:srgbClr val="3F3F3F"/>
                </a:solidFill>
                <a:latin typeface="Vinci Sans Light"/>
              </a:rPr>
              <a:t>STEWARD</a:t>
            </a:r>
            <a:endParaRPr lang="en-GB" sz="1400" b="0" u="none" strike="noStrike">
              <a:solidFill>
                <a:srgbClr val="3F3F3F"/>
              </a:solidFill>
              <a:effectLst/>
              <a:latin typeface="Vinci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73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8ED2D-0139-9623-9B11-0C315F32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Data </a:t>
            </a:r>
            <a:r>
              <a:rPr lang="fr-FR" err="1"/>
              <a:t>product</a:t>
            </a:r>
            <a:r>
              <a:rPr lang="fr-FR"/>
              <a:t> checklist (</a:t>
            </a:r>
            <a:r>
              <a:rPr lang="fr-FR" err="1"/>
              <a:t>mandatory</a:t>
            </a:r>
            <a:r>
              <a:rPr lang="fr-FR"/>
              <a:t> </a:t>
            </a:r>
            <a:r>
              <a:rPr lang="fr-FR" err="1"/>
              <a:t>criteria</a:t>
            </a:r>
            <a:r>
              <a:rPr lang="fr-FR"/>
              <a:t>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B431B74-E9BD-4A12-F392-94F181AEC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556766"/>
              </p:ext>
            </p:extLst>
          </p:nvPr>
        </p:nvGraphicFramePr>
        <p:xfrm>
          <a:off x="290946" y="1169840"/>
          <a:ext cx="11532644" cy="545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567">
                  <a:extLst>
                    <a:ext uri="{9D8B030D-6E8A-4147-A177-3AD203B41FA5}">
                      <a16:colId xmlns:a16="http://schemas.microsoft.com/office/drawing/2014/main" val="1532902654"/>
                    </a:ext>
                  </a:extLst>
                </a:gridCol>
                <a:gridCol w="349659">
                  <a:extLst>
                    <a:ext uri="{9D8B030D-6E8A-4147-A177-3AD203B41FA5}">
                      <a16:colId xmlns:a16="http://schemas.microsoft.com/office/drawing/2014/main" val="1287490939"/>
                    </a:ext>
                  </a:extLst>
                </a:gridCol>
                <a:gridCol w="6593468">
                  <a:extLst>
                    <a:ext uri="{9D8B030D-6E8A-4147-A177-3AD203B41FA5}">
                      <a16:colId xmlns:a16="http://schemas.microsoft.com/office/drawing/2014/main" val="3695268054"/>
                    </a:ext>
                  </a:extLst>
                </a:gridCol>
                <a:gridCol w="690211">
                  <a:extLst>
                    <a:ext uri="{9D8B030D-6E8A-4147-A177-3AD203B41FA5}">
                      <a16:colId xmlns:a16="http://schemas.microsoft.com/office/drawing/2014/main" val="3429713415"/>
                    </a:ext>
                  </a:extLst>
                </a:gridCol>
                <a:gridCol w="2830739">
                  <a:extLst>
                    <a:ext uri="{9D8B030D-6E8A-4147-A177-3AD203B41FA5}">
                      <a16:colId xmlns:a16="http://schemas.microsoft.com/office/drawing/2014/main" val="1374843745"/>
                    </a:ext>
                  </a:extLst>
                </a:gridCol>
              </a:tblGrid>
              <a:tr h="183548">
                <a:tc>
                  <a:txBody>
                    <a:bodyPr/>
                    <a:lstStyle/>
                    <a:p>
                      <a:r>
                        <a:rPr lang="en-GB" sz="1200" noProof="0"/>
                        <a:t>Requirement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/>
                        <a:t>ID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Criteria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Status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noProof="0"/>
                        <a:t>Comments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119842"/>
                  </a:ext>
                </a:extLst>
              </a:tr>
              <a:tr h="285520">
                <a:tc rowSpan="3">
                  <a:txBody>
                    <a:bodyPr/>
                    <a:lstStyle/>
                    <a:p>
                      <a:pPr algn="ctr"/>
                      <a:r>
                        <a:rPr lang="en-GB" sz="1100" b="1" noProof="0">
                          <a:solidFill>
                            <a:schemeClr val="tx2"/>
                          </a:solidFill>
                          <a:latin typeface="+mn-lt"/>
                        </a:rPr>
                        <a:t>Defined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sng" noProof="0">
                          <a:latin typeface="+mn-lt"/>
                        </a:rPr>
                        <a:t>Ownership:</a:t>
                      </a:r>
                      <a:r>
                        <a:rPr lang="en-US" sz="1100" b="0" u="none" noProof="0">
                          <a:latin typeface="+mn-lt"/>
                        </a:rPr>
                        <a:t> </a:t>
                      </a:r>
                      <a:r>
                        <a:rPr lang="en-US" sz="1100" b="0" noProof="0">
                          <a:latin typeface="+mn-lt"/>
                        </a:rPr>
                        <a:t>The data product must have a </a:t>
                      </a:r>
                      <a:r>
                        <a:rPr lang="en-US" sz="1100" b="1" noProof="0">
                          <a:latin typeface="+mn-lt"/>
                        </a:rPr>
                        <a:t>data owner </a:t>
                      </a:r>
                      <a:r>
                        <a:rPr lang="en-US" sz="1100" b="0" noProof="0">
                          <a:latin typeface="+mn-lt"/>
                        </a:rPr>
                        <a:t>(must be business), a </a:t>
                      </a:r>
                      <a:r>
                        <a:rPr lang="en-US" sz="1100" b="1" noProof="0">
                          <a:latin typeface="+mn-lt"/>
                        </a:rPr>
                        <a:t>data steward</a:t>
                      </a:r>
                      <a:r>
                        <a:rPr lang="en-US" sz="1100" b="0" noProof="0">
                          <a:latin typeface="+mn-lt"/>
                        </a:rPr>
                        <a:t> and a </a:t>
                      </a:r>
                      <a:r>
                        <a:rPr lang="en-US" sz="1100" b="1" noProof="0">
                          <a:latin typeface="+mn-lt"/>
                        </a:rPr>
                        <a:t>data factory </a:t>
                      </a:r>
                      <a:r>
                        <a:rPr lang="en-US" sz="1100" b="0" noProof="0">
                          <a:latin typeface="+mn-lt"/>
                        </a:rPr>
                        <a:t>(can be several depending on technologies)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noProof="0">
                          <a:solidFill>
                            <a:srgbClr val="92D050"/>
                          </a:solidFill>
                          <a:latin typeface="+mn-lt"/>
                        </a:rPr>
                        <a:t>OK</a:t>
                      </a:r>
                      <a:r>
                        <a:rPr lang="en-US" sz="1100" b="0" noProof="0">
                          <a:latin typeface="+mn-lt"/>
                        </a:rPr>
                        <a:t> or </a:t>
                      </a:r>
                      <a:r>
                        <a:rPr lang="en-US" sz="1100" b="1" noProof="0">
                          <a:solidFill>
                            <a:srgbClr val="FF0000"/>
                          </a:solidFill>
                          <a:latin typeface="+mn-lt"/>
                        </a:rPr>
                        <a:t>KO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noProof="0">
                          <a:latin typeface="+mn-lt"/>
                        </a:rPr>
                        <a:t>Data Owner: …………..    Data Steward: ………………</a:t>
                      </a:r>
                    </a:p>
                    <a:p>
                      <a:r>
                        <a:rPr lang="en-US" sz="1100" b="0" noProof="0">
                          <a:latin typeface="+mn-lt"/>
                        </a:rPr>
                        <a:t>Data factory: …………………….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567214"/>
                  </a:ext>
                </a:extLst>
              </a:tr>
              <a:tr h="285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sng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Application/Perimeter:</a:t>
                      </a:r>
                      <a:r>
                        <a:rPr lang="en-US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Data Product must have a clearly defined </a:t>
                      </a:r>
                      <a:r>
                        <a:rPr lang="en-US" sz="1100" b="1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or perimeter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i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or perimeter: …………….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385303"/>
                  </a:ext>
                </a:extLst>
              </a:tr>
              <a:tr h="1733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sng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Object:</a:t>
                      </a:r>
                      <a:r>
                        <a:rPr lang="en-US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data product must </a:t>
                      </a:r>
                      <a:r>
                        <a:rPr lang="en-US" sz="1100" b="1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describe one business object 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1" i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object: ………………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468710"/>
                  </a:ext>
                </a:extLst>
              </a:tr>
              <a:tr h="622025">
                <a:tc rowSpan="2"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GB" sz="1100" b="1" noProof="0">
                          <a:solidFill>
                            <a:schemeClr val="tx2"/>
                          </a:solidFill>
                          <a:latin typeface="+mn-lt"/>
                        </a:rPr>
                        <a:t>Self-Describing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u="sng" noProof="0">
                          <a:latin typeface="+mn-lt"/>
                        </a:rPr>
                        <a:t>Columns Naming</a:t>
                      </a:r>
                      <a:r>
                        <a:rPr lang="en-US" sz="1100" b="0" u="sng" noProof="0">
                          <a:latin typeface="+mn-lt"/>
                        </a:rPr>
                        <a:t>:</a:t>
                      </a:r>
                      <a:r>
                        <a:rPr lang="en-US" sz="1100" b="0" u="none" noProof="0">
                          <a:latin typeface="+mn-lt"/>
                        </a:rPr>
                        <a:t> </a:t>
                      </a:r>
                      <a:r>
                        <a:rPr lang="en-US" sz="1100" b="0" noProof="0">
                          <a:latin typeface="+mn-lt"/>
                        </a:rPr>
                        <a:t>Every Table and Column should have a </a:t>
                      </a:r>
                      <a:r>
                        <a:rPr lang="en-US" sz="1100" b="1" noProof="0">
                          <a:latin typeface="+mn-lt"/>
                        </a:rPr>
                        <a:t>complete and meaningful name</a:t>
                      </a:r>
                      <a:r>
                        <a:rPr lang="en-US" sz="1100" b="0" noProof="0">
                          <a:latin typeface="+mn-lt"/>
                        </a:rPr>
                        <a:t>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noProof="0">
                          <a:latin typeface="+mn-lt"/>
                        </a:rPr>
                        <a:t>Abbreviation must be avoided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noProof="0">
                          <a:latin typeface="+mn-lt"/>
                        </a:rPr>
                        <a:t>The names should be understandable by anyone  with basic understanding in this field (avoid « local » or « technical » names).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="0" noProof="0">
                          <a:latin typeface="+mn-lt"/>
                        </a:rPr>
                        <a:t>When a defined Business term exists in the glossary, use it!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endParaRPr lang="en-US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100" b="0" noProof="0">
                          <a:latin typeface="+mn-lt"/>
                        </a:rPr>
                        <a:t>Number of tables : …..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="0" noProof="0">
                          <a:latin typeface="+mn-lt"/>
                        </a:rPr>
                        <a:t>Number of columns : …..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196670"/>
                  </a:ext>
                </a:extLst>
              </a:tr>
              <a:tr h="285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sng" noProof="0">
                          <a:latin typeface="+mn-lt"/>
                        </a:rPr>
                        <a:t>Labels:</a:t>
                      </a:r>
                      <a:r>
                        <a:rPr lang="en-US" sz="1100" b="0" u="none" noProof="0">
                          <a:latin typeface="+mn-lt"/>
                        </a:rPr>
                        <a:t> </a:t>
                      </a:r>
                      <a:r>
                        <a:rPr lang="en-US" sz="1100" b="0" noProof="0">
                          <a:latin typeface="+mn-lt"/>
                        </a:rPr>
                        <a:t>For every column containing a codification, a </a:t>
                      </a:r>
                      <a:r>
                        <a:rPr lang="en-US" sz="1100" b="1" noProof="0">
                          <a:latin typeface="+mn-lt"/>
                        </a:rPr>
                        <a:t>matching column containing labels </a:t>
                      </a:r>
                      <a:r>
                        <a:rPr lang="en-US" sz="1100" b="0" noProof="0">
                          <a:latin typeface="+mn-lt"/>
                        </a:rPr>
                        <a:t>should exist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>
                          <a:latin typeface="+mn-lt"/>
                        </a:rPr>
                        <a:t>Number of label columns: ……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92657"/>
                  </a:ext>
                </a:extLst>
              </a:tr>
              <a:tr h="285520">
                <a:tc rowSpan="2">
                  <a:txBody>
                    <a:bodyPr/>
                    <a:lstStyle/>
                    <a:p>
                      <a:pPr algn="ctr"/>
                      <a:r>
                        <a:rPr lang="en-GB" sz="1100" b="1" noProof="0">
                          <a:solidFill>
                            <a:schemeClr val="tx2"/>
                          </a:solidFill>
                          <a:latin typeface="+mn-lt"/>
                        </a:rPr>
                        <a:t>Discoverable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sng" noProof="0">
                          <a:latin typeface="+mn-lt"/>
                        </a:rPr>
                        <a:t>Publication:</a:t>
                      </a:r>
                      <a:r>
                        <a:rPr lang="en-US" sz="1100" b="0" u="none" noProof="0">
                          <a:latin typeface="+mn-lt"/>
                        </a:rPr>
                        <a:t> </a:t>
                      </a:r>
                      <a:r>
                        <a:rPr lang="en-US" sz="1100" b="0" noProof="0">
                          <a:latin typeface="+mn-lt"/>
                        </a:rPr>
                        <a:t>The data product be </a:t>
                      </a:r>
                      <a:r>
                        <a:rPr lang="en-US" sz="1100" b="1" noProof="0">
                          <a:latin typeface="+mn-lt"/>
                        </a:rPr>
                        <a:t>published</a:t>
                      </a:r>
                      <a:r>
                        <a:rPr lang="en-US" sz="1100" b="0" noProof="0">
                          <a:latin typeface="+mn-lt"/>
                        </a:rPr>
                        <a:t> with its </a:t>
                      </a:r>
                      <a:r>
                        <a:rPr lang="en-US" sz="1100" b="1" noProof="0">
                          <a:latin typeface="+mn-lt"/>
                        </a:rPr>
                        <a:t>ID card completed </a:t>
                      </a:r>
                      <a:r>
                        <a:rPr lang="en-US" sz="1100" b="0" noProof="0">
                          <a:latin typeface="+mn-lt"/>
                        </a:rPr>
                        <a:t>(stakeholders, data classification and at least a description in English with keywords to facilitate data product search)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noProof="0">
                          <a:latin typeface="+mn-lt"/>
                        </a:rPr>
                        <a:t>Data classification: ………..</a:t>
                      </a:r>
                    </a:p>
                    <a:p>
                      <a:r>
                        <a:rPr lang="en-US" sz="1100" b="0" noProof="0">
                          <a:latin typeface="+mn-lt"/>
                        </a:rPr>
                        <a:t>Keywords: ………….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00562"/>
                  </a:ext>
                </a:extLst>
              </a:tr>
              <a:tr h="285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u="sng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Fields definition:</a:t>
                      </a:r>
                      <a:r>
                        <a:rPr lang="en-US" sz="1100" b="0" i="0" u="non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</a:t>
                      </a:r>
                      <a:r>
                        <a:rPr lang="en-US" sz="11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business fields with specific rules and calculated fields </a:t>
                      </a:r>
                      <a:r>
                        <a:rPr lang="en-US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have a </a:t>
                      </a:r>
                      <a:r>
                        <a:rPr lang="en-US" sz="1100" b="1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definition</a:t>
                      </a:r>
                      <a:r>
                        <a:rPr lang="en-US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kern="1200" noProof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i="0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 of field with a definition: ………….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92581"/>
                  </a:ext>
                </a:extLst>
              </a:tr>
              <a:tr h="285520">
                <a:tc rowSpan="3">
                  <a:txBody>
                    <a:bodyPr/>
                    <a:lstStyle/>
                    <a:p>
                      <a:pPr algn="ctr"/>
                      <a:r>
                        <a:rPr lang="en-GB" sz="1100" b="1" noProof="0">
                          <a:solidFill>
                            <a:schemeClr val="tx2"/>
                          </a:solidFill>
                          <a:latin typeface="+mn-lt"/>
                        </a:rPr>
                        <a:t>Accessible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sng" noProof="0">
                          <a:latin typeface="+mn-lt"/>
                        </a:rPr>
                        <a:t>SQL Endpoint:</a:t>
                      </a:r>
                      <a:r>
                        <a:rPr lang="en-US" sz="1100" b="0" u="none" noProof="0">
                          <a:latin typeface="+mn-lt"/>
                        </a:rPr>
                        <a:t> </a:t>
                      </a:r>
                      <a:r>
                        <a:rPr lang="en-US" sz="1100" b="0" noProof="0">
                          <a:latin typeface="+mn-lt"/>
                        </a:rPr>
                        <a:t>A data product might have different consumption methods but must at least include a </a:t>
                      </a:r>
                      <a:r>
                        <a:rPr lang="en-US" sz="1100" b="1" noProof="0">
                          <a:latin typeface="+mn-lt"/>
                        </a:rPr>
                        <a:t>scalable SQL endpoint accessible from VC network </a:t>
                      </a:r>
                      <a:r>
                        <a:rPr lang="en-US" sz="1100" b="0" noProof="0">
                          <a:latin typeface="+mn-lt"/>
                        </a:rPr>
                        <a:t>(optimized performance for numerous consumers in self-service)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33879"/>
                  </a:ext>
                </a:extLst>
              </a:tr>
              <a:tr h="285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u="sng" noProof="0">
                          <a:latin typeface="+mn-lt"/>
                        </a:rPr>
                        <a:t>Consistency:</a:t>
                      </a:r>
                      <a:r>
                        <a:rPr lang="en-US" sz="1100" b="0" u="none" noProof="0">
                          <a:latin typeface="+mn-lt"/>
                        </a:rPr>
                        <a:t> </a:t>
                      </a:r>
                      <a:r>
                        <a:rPr lang="en-US" sz="1100" b="0" noProof="0">
                          <a:latin typeface="+mn-lt"/>
                        </a:rPr>
                        <a:t>If a data product is available through multiple means, the data content must be </a:t>
                      </a:r>
                      <a:r>
                        <a:rPr lang="en-US" sz="1100" b="1" noProof="0">
                          <a:latin typeface="+mn-lt"/>
                        </a:rPr>
                        <a:t>the same across all technologies</a:t>
                      </a:r>
                      <a:r>
                        <a:rPr lang="en-US" sz="1100" b="0" noProof="0">
                          <a:latin typeface="+mn-lt"/>
                        </a:rPr>
                        <a:t>. Only the last layer (=semantic layer) may differ to include dynamic measures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noProof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449872"/>
                  </a:ext>
                </a:extLst>
              </a:tr>
              <a:tr h="285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342900" algn="l" defTabSz="609585" rtl="0" eaLnBrk="1" latinLnBrk="0" hangingPunct="1">
                        <a:buClrTx/>
                      </a:pPr>
                      <a:r>
                        <a:rPr lang="en-US" sz="1100" b="0" i="0" u="sng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Interoperability</a:t>
                      </a:r>
                      <a:r>
                        <a:rPr lang="en-US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 data product must be based on existing </a:t>
                      </a:r>
                      <a:r>
                        <a:rPr lang="en-US" sz="1100" b="1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data</a:t>
                      </a:r>
                      <a:r>
                        <a:rPr lang="en-US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contain </a:t>
                      </a:r>
                      <a:r>
                        <a:rPr lang="en-US" sz="1100" b="1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keys</a:t>
                      </a:r>
                      <a:r>
                        <a:rPr lang="en-US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enable reconciliation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342900" algn="l" defTabSz="609585" rtl="0" eaLnBrk="1" latinLnBrk="0" hangingPunct="1">
                        <a:buClrTx/>
                      </a:pPr>
                      <a:endParaRPr lang="en-US" sz="1100" b="0" i="0" u="none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342900" algn="l" defTabSz="609585" rtl="0" eaLnBrk="1" latinLnBrk="0" hangingPunct="1">
                        <a:buClrTx/>
                      </a:pPr>
                      <a:r>
                        <a:rPr lang="en-US" sz="1100" b="0" i="0" u="none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Master data used: ………………..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518315"/>
                  </a:ext>
                </a:extLst>
              </a:tr>
              <a:tr h="285520">
                <a:tc rowSpan="3">
                  <a:txBody>
                    <a:bodyPr/>
                    <a:lstStyle/>
                    <a:p>
                      <a:pPr marL="0" marR="0" lvl="0" indent="0" algn="ctr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1">
                          <a:solidFill>
                            <a:schemeClr val="tx2"/>
                          </a:solidFill>
                        </a:rPr>
                        <a:t>Secure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u="sng"/>
                        <a:t>Authentication:</a:t>
                      </a:r>
                      <a:r>
                        <a:rPr lang="en-US" sz="1100"/>
                        <a:t> The data product must ensure that </a:t>
                      </a:r>
                      <a:r>
                        <a:rPr lang="en-US" sz="1100" b="1"/>
                        <a:t>only authenticated users </a:t>
                      </a:r>
                      <a:r>
                        <a:rPr lang="en-US" sz="1100"/>
                        <a:t>can access its content.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37850"/>
                  </a:ext>
                </a:extLst>
              </a:tr>
              <a:tr h="285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sng"/>
                        <a:t>Authorization</a:t>
                      </a:r>
                      <a:r>
                        <a:rPr lang="en-US" sz="1100" b="1" u="sng"/>
                        <a:t>:</a:t>
                      </a:r>
                      <a:r>
                        <a:rPr lang="en-US" sz="1100" b="1"/>
                        <a:t> </a:t>
                      </a:r>
                      <a:r>
                        <a:rPr lang="en-US" sz="1100"/>
                        <a:t>The data product must enforce </a:t>
                      </a:r>
                      <a:r>
                        <a:rPr lang="en-US" sz="1100" b="1"/>
                        <a:t>role-based access control </a:t>
                      </a:r>
                      <a:r>
                        <a:rPr lang="en-US" sz="1100"/>
                        <a:t>to restrict actions based on user permissions. Authorizations are defined by the Data Owner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46789"/>
                  </a:ext>
                </a:extLst>
              </a:tr>
              <a:tr h="285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noProof="0">
                          <a:latin typeface="+mn-lt"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u="sng" noProof="0">
                          <a:latin typeface="+mn-lt"/>
                        </a:rPr>
                        <a:t>GDPR:</a:t>
                      </a:r>
                      <a:r>
                        <a:rPr lang="en-US" sz="1100" b="0" noProof="0">
                          <a:latin typeface="+mn-lt"/>
                        </a:rPr>
                        <a:t> </a:t>
                      </a:r>
                      <a:r>
                        <a:rPr lang="en-US" sz="1100"/>
                        <a:t>Personal data inside a data product must be </a:t>
                      </a:r>
                      <a:r>
                        <a:rPr lang="en-US" sz="1100" b="1"/>
                        <a:t>listed, justified, communicated</a:t>
                      </a:r>
                      <a:r>
                        <a:rPr lang="en-US" sz="1100"/>
                        <a:t> to users and </a:t>
                      </a:r>
                      <a:r>
                        <a:rPr lang="en-US" sz="1100" b="1"/>
                        <a:t>deleted</a:t>
                      </a:r>
                      <a:r>
                        <a:rPr lang="en-US" sz="1100"/>
                        <a:t> at the end of the defined retention period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F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Personal data : …………………….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47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661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5C3FFAF-3A33-1BFA-B2D1-66E502907B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95441" y="3863765"/>
            <a:ext cx="3655946" cy="2994236"/>
          </a:xfrm>
          <a:prstGeom prst="rect">
            <a:avLst/>
          </a:prstGeom>
        </p:spPr>
      </p:pic>
      <p:pic>
        <p:nvPicPr>
          <p:cNvPr id="3" name="Image 2" descr="Une image contenant Police, Graphique, texte, logo&#10;&#10;Description générée automatiquement">
            <a:extLst>
              <a:ext uri="{FF2B5EF4-FFF2-40B4-BE49-F238E27FC236}">
                <a16:creationId xmlns:a16="http://schemas.microsoft.com/office/drawing/2014/main" id="{5E22C27E-831A-CA8A-E2A2-9F59502C0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467" y="5621680"/>
            <a:ext cx="2150556" cy="843680"/>
          </a:xfrm>
          <a:prstGeom prst="rect">
            <a:avLst/>
          </a:prstGeom>
        </p:spPr>
      </p:pic>
      <p:pic>
        <p:nvPicPr>
          <p:cNvPr id="4" name="Image 3" descr="Une image contenant logo, Police, Graphique, symbole&#10;&#10;Description générée automatiquement">
            <a:extLst>
              <a:ext uri="{FF2B5EF4-FFF2-40B4-BE49-F238E27FC236}">
                <a16:creationId xmlns:a16="http://schemas.microsoft.com/office/drawing/2014/main" id="{80A5EBD8-4CB4-6DDF-3FC6-4011451C24A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4" b="12218"/>
          <a:stretch/>
        </p:blipFill>
        <p:spPr>
          <a:xfrm>
            <a:off x="4126284" y="2045829"/>
            <a:ext cx="3522071" cy="22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7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9DCDD-E622-EBA4-7187-88CC99EB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Versioning follow-up</a:t>
            </a:r>
            <a:endParaRPr lang="en-US" noProof="0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9C0314AD-E1AA-43B1-9739-FE27BCF87E7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33665566"/>
              </p:ext>
            </p:extLst>
          </p:nvPr>
        </p:nvGraphicFramePr>
        <p:xfrm>
          <a:off x="576263" y="1776413"/>
          <a:ext cx="10944222" cy="187745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44601">
                  <a:extLst>
                    <a:ext uri="{9D8B030D-6E8A-4147-A177-3AD203B41FA5}">
                      <a16:colId xmlns:a16="http://schemas.microsoft.com/office/drawing/2014/main" val="1305153070"/>
                    </a:ext>
                  </a:extLst>
                </a:gridCol>
                <a:gridCol w="1274127">
                  <a:extLst>
                    <a:ext uri="{9D8B030D-6E8A-4147-A177-3AD203B41FA5}">
                      <a16:colId xmlns:a16="http://schemas.microsoft.com/office/drawing/2014/main" val="1275230060"/>
                    </a:ext>
                  </a:extLst>
                </a:gridCol>
                <a:gridCol w="4291525">
                  <a:extLst>
                    <a:ext uri="{9D8B030D-6E8A-4147-A177-3AD203B41FA5}">
                      <a16:colId xmlns:a16="http://schemas.microsoft.com/office/drawing/2014/main" val="489437372"/>
                    </a:ext>
                  </a:extLst>
                </a:gridCol>
                <a:gridCol w="1270191">
                  <a:extLst>
                    <a:ext uri="{9D8B030D-6E8A-4147-A177-3AD203B41FA5}">
                      <a16:colId xmlns:a16="http://schemas.microsoft.com/office/drawing/2014/main" val="1906248664"/>
                    </a:ext>
                  </a:extLst>
                </a:gridCol>
                <a:gridCol w="1383786">
                  <a:extLst>
                    <a:ext uri="{9D8B030D-6E8A-4147-A177-3AD203B41FA5}">
                      <a16:colId xmlns:a16="http://schemas.microsoft.com/office/drawing/2014/main" val="880197652"/>
                    </a:ext>
                  </a:extLst>
                </a:gridCol>
                <a:gridCol w="1579992">
                  <a:extLst>
                    <a:ext uri="{9D8B030D-6E8A-4147-A177-3AD203B41FA5}">
                      <a16:colId xmlns:a16="http://schemas.microsoft.com/office/drawing/2014/main" val="599219031"/>
                    </a:ext>
                  </a:extLst>
                </a:gridCol>
              </a:tblGrid>
              <a:tr h="67851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Index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effectLst/>
                        </a:rPr>
                        <a:t>Date</a:t>
                      </a:r>
                      <a:endParaRPr lang="en-US" sz="15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effectLst/>
                        </a:rPr>
                        <a:t>Main changes</a:t>
                      </a:r>
                      <a:endParaRPr lang="en-US" sz="1500" b="1" noProof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effectLst/>
                          <a:latin typeface="Calibri"/>
                          <a:ea typeface="Calibri" panose="020F0502020204030204" pitchFamily="34" charset="0"/>
                        </a:rPr>
                        <a:t>Proposed by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effectLst/>
                          <a:latin typeface="Calibri"/>
                          <a:ea typeface="Calibri" panose="020F0502020204030204" pitchFamily="34" charset="0"/>
                        </a:rPr>
                        <a:t>Reviewed by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effectLst/>
                          <a:latin typeface="Calibri"/>
                          <a:ea typeface="Calibri" panose="020F0502020204030204" pitchFamily="34" charset="0"/>
                        </a:rPr>
                        <a:t>Validated by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372489"/>
                  </a:ext>
                </a:extLst>
              </a:tr>
              <a:tr h="59947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A0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20/01/2025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noProof="0" dirty="0">
                          <a:effectLst/>
                          <a:latin typeface="+mj-lt"/>
                        </a:rPr>
                        <a:t>First release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noProof="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+mj-lt"/>
                        </a:rPr>
                        <a:t>P. BRET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VANEENOGE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noProof="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+mj-lt"/>
                        </a:rPr>
                        <a:t>D. DESMONS</a:t>
                      </a:r>
                    </a:p>
                    <a:p>
                      <a:r>
                        <a:rPr lang="en-US" sz="1500" noProof="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+mj-lt"/>
                        </a:rPr>
                        <a:t>C. PERSOZ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185863"/>
                  </a:ext>
                </a:extLst>
              </a:tr>
              <a:tr h="599473">
                <a:tc>
                  <a:txBody>
                    <a:bodyPr/>
                    <a:lstStyle/>
                    <a:p>
                      <a:pPr algn="ctr"/>
                      <a:r>
                        <a:rPr lang="en-US" sz="1500" noProof="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A1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500" noProof="0" dirty="0">
                          <a:effectLst/>
                          <a:latin typeface="+mj-lt"/>
                          <a:ea typeface="Calibri" panose="020F0502020204030204" pitchFamily="34" charset="0"/>
                        </a:rPr>
                        <a:t>03/02/2025</a:t>
                      </a:r>
                      <a:endParaRPr lang="en-US" sz="1500" noProof="0" dirty="0">
                        <a:effectLst/>
                        <a:latin typeface="+mj-lt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sz="1500" noProof="0" dirty="0" err="1">
                          <a:effectLst/>
                          <a:latin typeface="+mj-lt"/>
                        </a:rPr>
                        <a:t>Removed</a:t>
                      </a:r>
                      <a:r>
                        <a:rPr lang="fr-FR" sz="1500" noProof="0" dirty="0">
                          <a:effectLst/>
                          <a:latin typeface="+mj-lt"/>
                        </a:rPr>
                        <a:t> </a:t>
                      </a:r>
                      <a:r>
                        <a:rPr lang="fr-FR" sz="1500" noProof="0" dirty="0" err="1">
                          <a:effectLst/>
                          <a:latin typeface="+mj-lt"/>
                        </a:rPr>
                        <a:t>appendix</a:t>
                      </a:r>
                      <a:endParaRPr lang="en-US" sz="1500" noProof="0" dirty="0"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noProof="0" dirty="0">
                          <a:ln>
                            <a:solidFill>
                              <a:schemeClr val="accent1"/>
                            </a:solidFill>
                          </a:ln>
                          <a:effectLst/>
                          <a:latin typeface="+mj-lt"/>
                        </a:rPr>
                        <a:t>P. BRET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kern="1200" noProof="0" dirty="0">
                          <a:ln>
                            <a:solidFill>
                              <a:schemeClr val="accent1"/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VANEENOGE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500" noProof="0" dirty="0">
                        <a:ln>
                          <a:solidFill>
                            <a:schemeClr val="accent1"/>
                          </a:solidFill>
                        </a:ln>
                        <a:effectLst/>
                        <a:latin typeface="+mj-lt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059687"/>
                  </a:ext>
                </a:extLst>
              </a:tr>
            </a:tbl>
          </a:graphicData>
        </a:graphic>
      </p:graphicFrame>
      <p:sp>
        <p:nvSpPr>
          <p:cNvPr id="5" name="TextBox 3">
            <a:extLst>
              <a:ext uri="{FF2B5EF4-FFF2-40B4-BE49-F238E27FC236}">
                <a16:creationId xmlns:a16="http://schemas.microsoft.com/office/drawing/2014/main" id="{1B27FCB3-4728-6362-C200-F3A3AD9402E8}"/>
              </a:ext>
            </a:extLst>
          </p:cNvPr>
          <p:cNvSpPr txBox="1"/>
          <p:nvPr/>
        </p:nvSpPr>
        <p:spPr>
          <a:xfrm>
            <a:off x="576000" y="4887935"/>
            <a:ext cx="3566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Public: 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D104FD8-E066-E7F3-6FA8-DC14201805A6}"/>
              </a:ext>
            </a:extLst>
          </p:cNvPr>
          <p:cNvGrpSpPr/>
          <p:nvPr/>
        </p:nvGrpSpPr>
        <p:grpSpPr>
          <a:xfrm>
            <a:off x="1293130" y="4347935"/>
            <a:ext cx="1528502" cy="1080000"/>
            <a:chOff x="2442678" y="4122845"/>
            <a:chExt cx="1595244" cy="1116000"/>
          </a:xfrm>
        </p:grpSpPr>
        <p:sp>
          <p:nvSpPr>
            <p:cNvPr id="8" name="Ellipse 8">
              <a:extLst>
                <a:ext uri="{FF2B5EF4-FFF2-40B4-BE49-F238E27FC236}">
                  <a16:creationId xmlns:a16="http://schemas.microsoft.com/office/drawing/2014/main" id="{00671A8E-5437-3AAB-480B-2D77F29A6600}"/>
                </a:ext>
              </a:extLst>
            </p:cNvPr>
            <p:cNvSpPr/>
            <p:nvPr/>
          </p:nvSpPr>
          <p:spPr>
            <a:xfrm>
              <a:off x="2693479" y="4122845"/>
              <a:ext cx="1116000" cy="1116000"/>
            </a:xfrm>
            <a:prstGeom prst="pentagon">
              <a:avLst/>
            </a:prstGeom>
            <a:solidFill>
              <a:srgbClr val="4FC1AB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prstClr val="white"/>
                </a:solidFill>
              </a:endParaRP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9833252-9151-8562-2D07-5F40B9697A4C}"/>
                </a:ext>
              </a:extLst>
            </p:cNvPr>
            <p:cNvSpPr txBox="1"/>
            <p:nvPr/>
          </p:nvSpPr>
          <p:spPr>
            <a:xfrm>
              <a:off x="2442678" y="4345608"/>
              <a:ext cx="1595244" cy="620077"/>
            </a:xfrm>
            <a:prstGeom prst="pentagon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b="1" noProof="0" dirty="0">
                  <a:latin typeface="+mn-lt"/>
                </a:rPr>
                <a:t>DATA PRODUCERS</a:t>
              </a: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757364FA-58FF-B767-B73D-3386FDAE4CDB}"/>
              </a:ext>
            </a:extLst>
          </p:cNvPr>
          <p:cNvSpPr txBox="1"/>
          <p:nvPr/>
        </p:nvSpPr>
        <p:spPr>
          <a:xfrm>
            <a:off x="390442" y="5643512"/>
            <a:ext cx="442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ighlight>
                  <a:srgbClr val="FFFF00"/>
                </a:highlight>
              </a:rPr>
              <a:t>Yellow = updates </a:t>
            </a:r>
            <a:r>
              <a:rPr lang="fr-FR" dirty="0" err="1">
                <a:highlight>
                  <a:srgbClr val="FFFF00"/>
                </a:highlight>
              </a:rPr>
              <a:t>since</a:t>
            </a:r>
            <a:r>
              <a:rPr lang="fr-FR" dirty="0">
                <a:highlight>
                  <a:srgbClr val="FFFF00"/>
                </a:highlight>
              </a:rPr>
              <a:t> release A0 (20/01/2025)</a:t>
            </a:r>
          </a:p>
        </p:txBody>
      </p:sp>
    </p:spTree>
    <p:extLst>
      <p:ext uri="{BB962C8B-B14F-4D97-AF65-F5344CB8AC3E}">
        <p14:creationId xmlns:p14="http://schemas.microsoft.com/office/powerpoint/2010/main" val="344138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5F25A2-6EA2-4E0F-A7A3-91B5D872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97CB118B-7545-CFA5-CF51-8BC731972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746260"/>
              </p:ext>
            </p:extLst>
          </p:nvPr>
        </p:nvGraphicFramePr>
        <p:xfrm>
          <a:off x="1242861" y="1158367"/>
          <a:ext cx="8128000" cy="4541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852DFF1F-9179-982B-C099-957E20249E48}"/>
              </a:ext>
            </a:extLst>
          </p:cNvPr>
          <p:cNvSpPr txBox="1"/>
          <p:nvPr/>
        </p:nvSpPr>
        <p:spPr>
          <a:xfrm>
            <a:off x="1631168" y="1948945"/>
            <a:ext cx="8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1E3CDC-88F8-A221-5FAF-3A0AFA71BD19}"/>
              </a:ext>
            </a:extLst>
          </p:cNvPr>
          <p:cNvSpPr txBox="1"/>
          <p:nvPr/>
        </p:nvSpPr>
        <p:spPr>
          <a:xfrm>
            <a:off x="1631168" y="3863979"/>
            <a:ext cx="8642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>
                <a:solidFill>
                  <a:schemeClr val="accent1"/>
                </a:solidFill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6699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6789CC-656E-89A5-F5AC-B368AD78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product?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6BAA45-C2AC-F7EB-BD6F-852263824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/>
              <a:t>01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19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E41C3A-D703-2DB0-3EBF-2B1F4DC5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Shifting from use case specific mindset to data product mindset</a:t>
            </a:r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CAAA46-0077-A0E6-59EE-026CC84555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Graphic 152">
            <a:extLst>
              <a:ext uri="{FF2B5EF4-FFF2-40B4-BE49-F238E27FC236}">
                <a16:creationId xmlns:a16="http://schemas.microsoft.com/office/drawing/2014/main" id="{F80EAF44-9A28-69CF-A377-3E7213DF0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8825" y="4816535"/>
            <a:ext cx="309888" cy="309888"/>
          </a:xfrm>
          <a:prstGeom prst="rect">
            <a:avLst/>
          </a:prstGeom>
        </p:spPr>
      </p:pic>
      <p:pic>
        <p:nvPicPr>
          <p:cNvPr id="6" name="Graphic 154">
            <a:extLst>
              <a:ext uri="{FF2B5EF4-FFF2-40B4-BE49-F238E27FC236}">
                <a16:creationId xmlns:a16="http://schemas.microsoft.com/office/drawing/2014/main" id="{B19E27D7-FA7C-E0AA-FC3A-7D52F5601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2588" y="4816535"/>
            <a:ext cx="309888" cy="309888"/>
          </a:xfrm>
          <a:prstGeom prst="rect">
            <a:avLst/>
          </a:prstGeom>
        </p:spPr>
      </p:pic>
      <p:pic>
        <p:nvPicPr>
          <p:cNvPr id="7" name="Graphic 155">
            <a:extLst>
              <a:ext uri="{FF2B5EF4-FFF2-40B4-BE49-F238E27FC236}">
                <a16:creationId xmlns:a16="http://schemas.microsoft.com/office/drawing/2014/main" id="{9A18E9E4-4008-C6C2-16C3-ED03B17FA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503" y="4816535"/>
            <a:ext cx="309888" cy="309888"/>
          </a:xfrm>
          <a:prstGeom prst="rect">
            <a:avLst/>
          </a:prstGeom>
        </p:spPr>
      </p:pic>
      <p:pic>
        <p:nvPicPr>
          <p:cNvPr id="8" name="Graphic 156">
            <a:extLst>
              <a:ext uri="{FF2B5EF4-FFF2-40B4-BE49-F238E27FC236}">
                <a16:creationId xmlns:a16="http://schemas.microsoft.com/office/drawing/2014/main" id="{240C4E0B-1BC7-1A5C-5909-4EB27639E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66" y="4816535"/>
            <a:ext cx="309888" cy="309888"/>
          </a:xfrm>
          <a:prstGeom prst="rect">
            <a:avLst/>
          </a:prstGeom>
        </p:spPr>
      </p:pic>
      <p:pic>
        <p:nvPicPr>
          <p:cNvPr id="9" name="Graphic 157">
            <a:extLst>
              <a:ext uri="{FF2B5EF4-FFF2-40B4-BE49-F238E27FC236}">
                <a16:creationId xmlns:a16="http://schemas.microsoft.com/office/drawing/2014/main" id="{D25A96D9-9891-D5F4-461B-6D56BD7D1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23605" y="4816535"/>
            <a:ext cx="309888" cy="309888"/>
          </a:xfrm>
          <a:prstGeom prst="rect">
            <a:avLst/>
          </a:prstGeom>
        </p:spPr>
      </p:pic>
      <p:pic>
        <p:nvPicPr>
          <p:cNvPr id="10" name="Graphic 158">
            <a:extLst>
              <a:ext uri="{FF2B5EF4-FFF2-40B4-BE49-F238E27FC236}">
                <a16:creationId xmlns:a16="http://schemas.microsoft.com/office/drawing/2014/main" id="{F625DCC0-72BC-6660-825A-7505771A6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7369" y="4816535"/>
            <a:ext cx="309888" cy="309888"/>
          </a:xfrm>
          <a:prstGeom prst="rect">
            <a:avLst/>
          </a:prstGeom>
        </p:spPr>
      </p:pic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963A99FE-20AA-73A2-2789-5D9AFF597538}"/>
              </a:ext>
            </a:extLst>
          </p:cNvPr>
          <p:cNvSpPr/>
          <p:nvPr/>
        </p:nvSpPr>
        <p:spPr>
          <a:xfrm>
            <a:off x="743712" y="2694325"/>
            <a:ext cx="4340352" cy="1914144"/>
          </a:xfrm>
          <a:prstGeom prst="roundRect">
            <a:avLst>
              <a:gd name="adj" fmla="val 1054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C23D2-06B7-016F-24D7-7F25A0E71564}"/>
              </a:ext>
            </a:extLst>
          </p:cNvPr>
          <p:cNvSpPr/>
          <p:nvPr/>
        </p:nvSpPr>
        <p:spPr>
          <a:xfrm>
            <a:off x="1353312" y="1889653"/>
            <a:ext cx="987552" cy="340156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8BDA1-C8A5-E406-02E0-7D092ABCCDEE}"/>
              </a:ext>
            </a:extLst>
          </p:cNvPr>
          <p:cNvSpPr/>
          <p:nvPr/>
        </p:nvSpPr>
        <p:spPr>
          <a:xfrm>
            <a:off x="2542032" y="1889653"/>
            <a:ext cx="987552" cy="339547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49C47437-FF43-77EA-40FD-5D179F630225}"/>
              </a:ext>
            </a:extLst>
          </p:cNvPr>
          <p:cNvSpPr/>
          <p:nvPr/>
        </p:nvSpPr>
        <p:spPr>
          <a:xfrm>
            <a:off x="1280160" y="4059829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Collect</a:t>
            </a:r>
            <a:r>
              <a:rPr lang="fr-FR" sz="1050"/>
              <a:t> Data</a:t>
            </a:r>
          </a:p>
        </p:txBody>
      </p:sp>
      <p:sp>
        <p:nvSpPr>
          <p:cNvPr id="15" name="Rounded Rectangle 111">
            <a:extLst>
              <a:ext uri="{FF2B5EF4-FFF2-40B4-BE49-F238E27FC236}">
                <a16:creationId xmlns:a16="http://schemas.microsoft.com/office/drawing/2014/main" id="{C84091F7-CF31-BA5A-7B70-A6D7DB8805B1}"/>
              </a:ext>
            </a:extLst>
          </p:cNvPr>
          <p:cNvSpPr/>
          <p:nvPr/>
        </p:nvSpPr>
        <p:spPr>
          <a:xfrm>
            <a:off x="2468880" y="4053733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Collect</a:t>
            </a:r>
            <a:r>
              <a:rPr lang="fr-FR" sz="1050"/>
              <a:t>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855953-B21A-4833-D455-ECC906C222BE}"/>
              </a:ext>
            </a:extLst>
          </p:cNvPr>
          <p:cNvSpPr/>
          <p:nvPr/>
        </p:nvSpPr>
        <p:spPr>
          <a:xfrm>
            <a:off x="3645408" y="1877461"/>
            <a:ext cx="987552" cy="341376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13">
            <a:extLst>
              <a:ext uri="{FF2B5EF4-FFF2-40B4-BE49-F238E27FC236}">
                <a16:creationId xmlns:a16="http://schemas.microsoft.com/office/drawing/2014/main" id="{C124EC15-6553-3271-0818-EFB0679F6DCD}"/>
              </a:ext>
            </a:extLst>
          </p:cNvPr>
          <p:cNvSpPr/>
          <p:nvPr/>
        </p:nvSpPr>
        <p:spPr>
          <a:xfrm>
            <a:off x="3633216" y="4059829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Collect</a:t>
            </a:r>
            <a:r>
              <a:rPr lang="fr-FR" sz="1050"/>
              <a:t> Data</a:t>
            </a:r>
          </a:p>
        </p:txBody>
      </p:sp>
      <p:sp>
        <p:nvSpPr>
          <p:cNvPr id="18" name="Rounded Rectangle 114">
            <a:extLst>
              <a:ext uri="{FF2B5EF4-FFF2-40B4-BE49-F238E27FC236}">
                <a16:creationId xmlns:a16="http://schemas.microsoft.com/office/drawing/2014/main" id="{8390787F-380E-7699-FF19-4A92A2C30CFE}"/>
              </a:ext>
            </a:extLst>
          </p:cNvPr>
          <p:cNvSpPr/>
          <p:nvPr/>
        </p:nvSpPr>
        <p:spPr>
          <a:xfrm>
            <a:off x="1274064" y="3480709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Prepare</a:t>
            </a:r>
            <a:r>
              <a:rPr lang="fr-FR" sz="1050"/>
              <a:t> Data</a:t>
            </a:r>
          </a:p>
        </p:txBody>
      </p:sp>
      <p:sp>
        <p:nvSpPr>
          <p:cNvPr id="19" name="Rounded Rectangle 115">
            <a:extLst>
              <a:ext uri="{FF2B5EF4-FFF2-40B4-BE49-F238E27FC236}">
                <a16:creationId xmlns:a16="http://schemas.microsoft.com/office/drawing/2014/main" id="{BAE642BB-65AA-C1FC-10FB-E20D67BDEA20}"/>
              </a:ext>
            </a:extLst>
          </p:cNvPr>
          <p:cNvSpPr/>
          <p:nvPr/>
        </p:nvSpPr>
        <p:spPr>
          <a:xfrm>
            <a:off x="2462784" y="3474613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Prepare</a:t>
            </a:r>
            <a:r>
              <a:rPr lang="fr-FR" sz="1050"/>
              <a:t> Data</a:t>
            </a:r>
          </a:p>
        </p:txBody>
      </p:sp>
      <p:sp>
        <p:nvSpPr>
          <p:cNvPr id="20" name="Rounded Rectangle 116">
            <a:extLst>
              <a:ext uri="{FF2B5EF4-FFF2-40B4-BE49-F238E27FC236}">
                <a16:creationId xmlns:a16="http://schemas.microsoft.com/office/drawing/2014/main" id="{EC7DB1C7-DEF8-2A55-3A5C-731FA181B0DD}"/>
              </a:ext>
            </a:extLst>
          </p:cNvPr>
          <p:cNvSpPr/>
          <p:nvPr/>
        </p:nvSpPr>
        <p:spPr>
          <a:xfrm>
            <a:off x="3627120" y="3480709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Prepare</a:t>
            </a:r>
            <a:r>
              <a:rPr lang="fr-FR" sz="1050"/>
              <a:t> Data</a:t>
            </a:r>
          </a:p>
        </p:txBody>
      </p:sp>
      <p:sp>
        <p:nvSpPr>
          <p:cNvPr id="21" name="Up Arrow 15">
            <a:extLst>
              <a:ext uri="{FF2B5EF4-FFF2-40B4-BE49-F238E27FC236}">
                <a16:creationId xmlns:a16="http://schemas.microsoft.com/office/drawing/2014/main" id="{5A9FE5BB-0A75-B79E-6A73-5C0B97E0DCD7}"/>
              </a:ext>
            </a:extLst>
          </p:cNvPr>
          <p:cNvSpPr/>
          <p:nvPr/>
        </p:nvSpPr>
        <p:spPr>
          <a:xfrm>
            <a:off x="1719072" y="3791605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Up Arrow 117">
            <a:extLst>
              <a:ext uri="{FF2B5EF4-FFF2-40B4-BE49-F238E27FC236}">
                <a16:creationId xmlns:a16="http://schemas.microsoft.com/office/drawing/2014/main" id="{2A1CDE7A-41D2-52E8-5C13-270391133040}"/>
              </a:ext>
            </a:extLst>
          </p:cNvPr>
          <p:cNvSpPr/>
          <p:nvPr/>
        </p:nvSpPr>
        <p:spPr>
          <a:xfrm>
            <a:off x="1505712" y="443778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Up Arrow 118">
            <a:extLst>
              <a:ext uri="{FF2B5EF4-FFF2-40B4-BE49-F238E27FC236}">
                <a16:creationId xmlns:a16="http://schemas.microsoft.com/office/drawing/2014/main" id="{21E01E8F-B4A3-C011-7323-AF288558BD5F}"/>
              </a:ext>
            </a:extLst>
          </p:cNvPr>
          <p:cNvSpPr/>
          <p:nvPr/>
        </p:nvSpPr>
        <p:spPr>
          <a:xfrm>
            <a:off x="1987296" y="443778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Up Arrow 119">
            <a:extLst>
              <a:ext uri="{FF2B5EF4-FFF2-40B4-BE49-F238E27FC236}">
                <a16:creationId xmlns:a16="http://schemas.microsoft.com/office/drawing/2014/main" id="{544A98C1-23A1-B826-2908-26B479806332}"/>
              </a:ext>
            </a:extLst>
          </p:cNvPr>
          <p:cNvSpPr/>
          <p:nvPr/>
        </p:nvSpPr>
        <p:spPr>
          <a:xfrm>
            <a:off x="2932176" y="379770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Up Arrow 120">
            <a:extLst>
              <a:ext uri="{FF2B5EF4-FFF2-40B4-BE49-F238E27FC236}">
                <a16:creationId xmlns:a16="http://schemas.microsoft.com/office/drawing/2014/main" id="{F09B7A4E-F100-F70F-3926-C53503AC6B92}"/>
              </a:ext>
            </a:extLst>
          </p:cNvPr>
          <p:cNvSpPr/>
          <p:nvPr/>
        </p:nvSpPr>
        <p:spPr>
          <a:xfrm>
            <a:off x="4011168" y="3803797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ounded Rectangle 121">
            <a:extLst>
              <a:ext uri="{FF2B5EF4-FFF2-40B4-BE49-F238E27FC236}">
                <a16:creationId xmlns:a16="http://schemas.microsoft.com/office/drawing/2014/main" id="{644435F1-C15D-5101-0654-260FDD7AB274}"/>
              </a:ext>
            </a:extLst>
          </p:cNvPr>
          <p:cNvSpPr/>
          <p:nvPr/>
        </p:nvSpPr>
        <p:spPr>
          <a:xfrm>
            <a:off x="1280160" y="2889397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Dataset</a:t>
            </a:r>
            <a:endParaRPr lang="fr-FR" sz="1050"/>
          </a:p>
        </p:txBody>
      </p:sp>
      <p:sp>
        <p:nvSpPr>
          <p:cNvPr id="27" name="Rounded Rectangle 122">
            <a:extLst>
              <a:ext uri="{FF2B5EF4-FFF2-40B4-BE49-F238E27FC236}">
                <a16:creationId xmlns:a16="http://schemas.microsoft.com/office/drawing/2014/main" id="{84D19665-7B92-F9A4-AEDC-257F866784A1}"/>
              </a:ext>
            </a:extLst>
          </p:cNvPr>
          <p:cNvSpPr/>
          <p:nvPr/>
        </p:nvSpPr>
        <p:spPr>
          <a:xfrm>
            <a:off x="2468880" y="2883301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Dataset</a:t>
            </a:r>
            <a:endParaRPr lang="fr-FR" sz="1050"/>
          </a:p>
        </p:txBody>
      </p:sp>
      <p:sp>
        <p:nvSpPr>
          <p:cNvPr id="28" name="Rounded Rectangle 123">
            <a:extLst>
              <a:ext uri="{FF2B5EF4-FFF2-40B4-BE49-F238E27FC236}">
                <a16:creationId xmlns:a16="http://schemas.microsoft.com/office/drawing/2014/main" id="{B3FA34CB-45A0-AE50-61EC-7B63FB648E49}"/>
              </a:ext>
            </a:extLst>
          </p:cNvPr>
          <p:cNvSpPr/>
          <p:nvPr/>
        </p:nvSpPr>
        <p:spPr>
          <a:xfrm>
            <a:off x="3633216" y="2889397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Dataset</a:t>
            </a:r>
            <a:endParaRPr lang="fr-FR" sz="1050"/>
          </a:p>
        </p:txBody>
      </p:sp>
      <p:sp>
        <p:nvSpPr>
          <p:cNvPr id="29" name="Up Arrow 124">
            <a:extLst>
              <a:ext uri="{FF2B5EF4-FFF2-40B4-BE49-F238E27FC236}">
                <a16:creationId xmlns:a16="http://schemas.microsoft.com/office/drawing/2014/main" id="{801B3223-A4B2-8730-C9F0-DD79CED70EBB}"/>
              </a:ext>
            </a:extLst>
          </p:cNvPr>
          <p:cNvSpPr/>
          <p:nvPr/>
        </p:nvSpPr>
        <p:spPr>
          <a:xfrm>
            <a:off x="1725168" y="3200293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Up Arrow 125">
            <a:extLst>
              <a:ext uri="{FF2B5EF4-FFF2-40B4-BE49-F238E27FC236}">
                <a16:creationId xmlns:a16="http://schemas.microsoft.com/office/drawing/2014/main" id="{4A60B140-768A-CF60-24F8-F49DF2680223}"/>
              </a:ext>
            </a:extLst>
          </p:cNvPr>
          <p:cNvSpPr/>
          <p:nvPr/>
        </p:nvSpPr>
        <p:spPr>
          <a:xfrm>
            <a:off x="2938272" y="3206389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Up Arrow 126">
            <a:extLst>
              <a:ext uri="{FF2B5EF4-FFF2-40B4-BE49-F238E27FC236}">
                <a16:creationId xmlns:a16="http://schemas.microsoft.com/office/drawing/2014/main" id="{9246CC8F-75EE-A6A7-30B7-ED5285C26427}"/>
              </a:ext>
            </a:extLst>
          </p:cNvPr>
          <p:cNvSpPr/>
          <p:nvPr/>
        </p:nvSpPr>
        <p:spPr>
          <a:xfrm>
            <a:off x="4017264" y="3212485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Up Arrow 127">
            <a:extLst>
              <a:ext uri="{FF2B5EF4-FFF2-40B4-BE49-F238E27FC236}">
                <a16:creationId xmlns:a16="http://schemas.microsoft.com/office/drawing/2014/main" id="{F60BCA5E-CF63-5FB3-8A47-9AC92E5D1CD6}"/>
              </a:ext>
            </a:extLst>
          </p:cNvPr>
          <p:cNvSpPr/>
          <p:nvPr/>
        </p:nvSpPr>
        <p:spPr>
          <a:xfrm>
            <a:off x="2670048" y="443778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Up Arrow 128">
            <a:extLst>
              <a:ext uri="{FF2B5EF4-FFF2-40B4-BE49-F238E27FC236}">
                <a16:creationId xmlns:a16="http://schemas.microsoft.com/office/drawing/2014/main" id="{E3B76189-8EAF-F21C-07CD-96E746882815}"/>
              </a:ext>
            </a:extLst>
          </p:cNvPr>
          <p:cNvSpPr/>
          <p:nvPr/>
        </p:nvSpPr>
        <p:spPr>
          <a:xfrm>
            <a:off x="3151632" y="443778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Up Arrow 129">
            <a:extLst>
              <a:ext uri="{FF2B5EF4-FFF2-40B4-BE49-F238E27FC236}">
                <a16:creationId xmlns:a16="http://schemas.microsoft.com/office/drawing/2014/main" id="{F0BD9A27-EA73-D27F-0123-887FF5BB9465}"/>
              </a:ext>
            </a:extLst>
          </p:cNvPr>
          <p:cNvSpPr/>
          <p:nvPr/>
        </p:nvSpPr>
        <p:spPr>
          <a:xfrm>
            <a:off x="3791712" y="443778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Up Arrow 130">
            <a:extLst>
              <a:ext uri="{FF2B5EF4-FFF2-40B4-BE49-F238E27FC236}">
                <a16:creationId xmlns:a16="http://schemas.microsoft.com/office/drawing/2014/main" id="{49482C43-60DB-357B-280E-DAEA4ADA4BAE}"/>
              </a:ext>
            </a:extLst>
          </p:cNvPr>
          <p:cNvSpPr/>
          <p:nvPr/>
        </p:nvSpPr>
        <p:spPr>
          <a:xfrm>
            <a:off x="4273296" y="443778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Oval 185">
            <a:extLst>
              <a:ext uri="{FF2B5EF4-FFF2-40B4-BE49-F238E27FC236}">
                <a16:creationId xmlns:a16="http://schemas.microsoft.com/office/drawing/2014/main" id="{5EF954D8-8477-170B-5436-0AABD3422A3F}"/>
              </a:ext>
            </a:extLst>
          </p:cNvPr>
          <p:cNvSpPr/>
          <p:nvPr/>
        </p:nvSpPr>
        <p:spPr>
          <a:xfrm>
            <a:off x="1700784" y="2066437"/>
            <a:ext cx="292608" cy="2804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cxnSp>
        <p:nvCxnSpPr>
          <p:cNvPr id="37" name="Straight Connector 186">
            <a:extLst>
              <a:ext uri="{FF2B5EF4-FFF2-40B4-BE49-F238E27FC236}">
                <a16:creationId xmlns:a16="http://schemas.microsoft.com/office/drawing/2014/main" id="{8BFC3C09-0445-BE03-C867-F71C3C4762A5}"/>
              </a:ext>
            </a:extLst>
          </p:cNvPr>
          <p:cNvCxnSpPr/>
          <p:nvPr/>
        </p:nvCxnSpPr>
        <p:spPr>
          <a:xfrm>
            <a:off x="1847088" y="2371237"/>
            <a:ext cx="0" cy="524256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87">
            <a:extLst>
              <a:ext uri="{FF2B5EF4-FFF2-40B4-BE49-F238E27FC236}">
                <a16:creationId xmlns:a16="http://schemas.microsoft.com/office/drawing/2014/main" id="{0E4FD70D-2764-233F-0EA4-3E413AF11D51}"/>
              </a:ext>
            </a:extLst>
          </p:cNvPr>
          <p:cNvSpPr/>
          <p:nvPr/>
        </p:nvSpPr>
        <p:spPr>
          <a:xfrm>
            <a:off x="2913888" y="2066437"/>
            <a:ext cx="292608" cy="2804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cxnSp>
        <p:nvCxnSpPr>
          <p:cNvPr id="39" name="Straight Connector 188">
            <a:extLst>
              <a:ext uri="{FF2B5EF4-FFF2-40B4-BE49-F238E27FC236}">
                <a16:creationId xmlns:a16="http://schemas.microsoft.com/office/drawing/2014/main" id="{9F600856-418C-DCE5-418F-C765AF397C53}"/>
              </a:ext>
            </a:extLst>
          </p:cNvPr>
          <p:cNvCxnSpPr/>
          <p:nvPr/>
        </p:nvCxnSpPr>
        <p:spPr>
          <a:xfrm>
            <a:off x="3060192" y="2352949"/>
            <a:ext cx="0" cy="524256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189">
            <a:extLst>
              <a:ext uri="{FF2B5EF4-FFF2-40B4-BE49-F238E27FC236}">
                <a16:creationId xmlns:a16="http://schemas.microsoft.com/office/drawing/2014/main" id="{97BE0EC7-A889-76FD-792A-9275D7747565}"/>
              </a:ext>
            </a:extLst>
          </p:cNvPr>
          <p:cNvSpPr/>
          <p:nvPr/>
        </p:nvSpPr>
        <p:spPr>
          <a:xfrm>
            <a:off x="3986784" y="2066437"/>
            <a:ext cx="292608" cy="2804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cxnSp>
        <p:nvCxnSpPr>
          <p:cNvPr id="41" name="Straight Connector 190">
            <a:extLst>
              <a:ext uri="{FF2B5EF4-FFF2-40B4-BE49-F238E27FC236}">
                <a16:creationId xmlns:a16="http://schemas.microsoft.com/office/drawing/2014/main" id="{BEB441ED-C4BD-E217-7734-237C43E69640}"/>
              </a:ext>
            </a:extLst>
          </p:cNvPr>
          <p:cNvCxnSpPr/>
          <p:nvPr/>
        </p:nvCxnSpPr>
        <p:spPr>
          <a:xfrm>
            <a:off x="4133088" y="2352949"/>
            <a:ext cx="0" cy="524256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1">
            <a:extLst>
              <a:ext uri="{FF2B5EF4-FFF2-40B4-BE49-F238E27FC236}">
                <a16:creationId xmlns:a16="http://schemas.microsoft.com/office/drawing/2014/main" id="{2E06F06D-E71B-A99D-21E9-3579F56367A6}"/>
              </a:ext>
            </a:extLst>
          </p:cNvPr>
          <p:cNvSpPr txBox="1"/>
          <p:nvPr/>
        </p:nvSpPr>
        <p:spPr>
          <a:xfrm>
            <a:off x="2315279" y="1286910"/>
            <a:ext cx="1497205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DATA BY USE CASE</a:t>
            </a:r>
          </a:p>
        </p:txBody>
      </p:sp>
      <p:cxnSp>
        <p:nvCxnSpPr>
          <p:cNvPr id="43" name="Straight Connector 151">
            <a:extLst>
              <a:ext uri="{FF2B5EF4-FFF2-40B4-BE49-F238E27FC236}">
                <a16:creationId xmlns:a16="http://schemas.microsoft.com/office/drawing/2014/main" id="{F3CE7FEF-C688-8D39-9224-567CD03DA6C8}"/>
              </a:ext>
            </a:extLst>
          </p:cNvPr>
          <p:cNvCxnSpPr>
            <a:cxnSpLocks/>
          </p:cNvCxnSpPr>
          <p:nvPr/>
        </p:nvCxnSpPr>
        <p:spPr>
          <a:xfrm>
            <a:off x="6106668" y="1234440"/>
            <a:ext cx="0" cy="5093208"/>
          </a:xfrm>
          <a:prstGeom prst="line">
            <a:avLst/>
          </a:prstGeom>
          <a:ln>
            <a:solidFill>
              <a:srgbClr val="3366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151">
            <a:extLst>
              <a:ext uri="{FF2B5EF4-FFF2-40B4-BE49-F238E27FC236}">
                <a16:creationId xmlns:a16="http://schemas.microsoft.com/office/drawing/2014/main" id="{8D2BC968-F711-35C8-6196-378BE624BB87}"/>
              </a:ext>
            </a:extLst>
          </p:cNvPr>
          <p:cNvSpPr/>
          <p:nvPr/>
        </p:nvSpPr>
        <p:spPr>
          <a:xfrm>
            <a:off x="6896862" y="2709565"/>
            <a:ext cx="4340352" cy="1914144"/>
          </a:xfrm>
          <a:prstGeom prst="roundRect">
            <a:avLst>
              <a:gd name="adj" fmla="val 10545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Graphic 200">
            <a:extLst>
              <a:ext uri="{FF2B5EF4-FFF2-40B4-BE49-F238E27FC236}">
                <a16:creationId xmlns:a16="http://schemas.microsoft.com/office/drawing/2014/main" id="{BA9E62FD-62CD-6977-3704-30ABEE7B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6295" y="4831775"/>
            <a:ext cx="309888" cy="309888"/>
          </a:xfrm>
          <a:prstGeom prst="rect">
            <a:avLst/>
          </a:prstGeom>
        </p:spPr>
      </p:pic>
      <p:pic>
        <p:nvPicPr>
          <p:cNvPr id="46" name="Graphic 201">
            <a:extLst>
              <a:ext uri="{FF2B5EF4-FFF2-40B4-BE49-F238E27FC236}">
                <a16:creationId xmlns:a16="http://schemas.microsoft.com/office/drawing/2014/main" id="{02DBA160-4F31-224E-363F-CC4B52B2F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0058" y="4831775"/>
            <a:ext cx="309888" cy="309888"/>
          </a:xfrm>
          <a:prstGeom prst="rect">
            <a:avLst/>
          </a:prstGeom>
        </p:spPr>
      </p:pic>
      <p:pic>
        <p:nvPicPr>
          <p:cNvPr id="47" name="Graphic 202">
            <a:extLst>
              <a:ext uri="{FF2B5EF4-FFF2-40B4-BE49-F238E27FC236}">
                <a16:creationId xmlns:a16="http://schemas.microsoft.com/office/drawing/2014/main" id="{E796FF71-A6C3-42B8-9AC2-E6E2E61F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6973" y="4831775"/>
            <a:ext cx="309888" cy="309888"/>
          </a:xfrm>
          <a:prstGeom prst="rect">
            <a:avLst/>
          </a:prstGeom>
        </p:spPr>
      </p:pic>
      <p:pic>
        <p:nvPicPr>
          <p:cNvPr id="48" name="Graphic 203">
            <a:extLst>
              <a:ext uri="{FF2B5EF4-FFF2-40B4-BE49-F238E27FC236}">
                <a16:creationId xmlns:a16="http://schemas.microsoft.com/office/drawing/2014/main" id="{F64BC071-9302-5AFB-12FA-A2D4AA871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70736" y="4831775"/>
            <a:ext cx="309888" cy="309888"/>
          </a:xfrm>
          <a:prstGeom prst="rect">
            <a:avLst/>
          </a:prstGeom>
        </p:spPr>
      </p:pic>
      <p:pic>
        <p:nvPicPr>
          <p:cNvPr id="49" name="Graphic 204">
            <a:extLst>
              <a:ext uri="{FF2B5EF4-FFF2-40B4-BE49-F238E27FC236}">
                <a16:creationId xmlns:a16="http://schemas.microsoft.com/office/drawing/2014/main" id="{2F2B3CC3-1437-BB01-1F0B-C71A212EC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1075" y="4831775"/>
            <a:ext cx="309888" cy="309888"/>
          </a:xfrm>
          <a:prstGeom prst="rect">
            <a:avLst/>
          </a:prstGeom>
        </p:spPr>
      </p:pic>
      <p:pic>
        <p:nvPicPr>
          <p:cNvPr id="50" name="Graphic 205">
            <a:extLst>
              <a:ext uri="{FF2B5EF4-FFF2-40B4-BE49-F238E27FC236}">
                <a16:creationId xmlns:a16="http://schemas.microsoft.com/office/drawing/2014/main" id="{A7D800AA-EA29-E620-0862-3D6493B93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4839" y="4831775"/>
            <a:ext cx="309888" cy="309888"/>
          </a:xfrm>
          <a:prstGeom prst="rect">
            <a:avLst/>
          </a:prstGeom>
        </p:spPr>
      </p:pic>
      <p:sp>
        <p:nvSpPr>
          <p:cNvPr id="51" name="Rounded Rectangle 160">
            <a:extLst>
              <a:ext uri="{FF2B5EF4-FFF2-40B4-BE49-F238E27FC236}">
                <a16:creationId xmlns:a16="http://schemas.microsoft.com/office/drawing/2014/main" id="{FE669919-3DCD-EFCA-CF18-D333694177C0}"/>
              </a:ext>
            </a:extLst>
          </p:cNvPr>
          <p:cNvSpPr/>
          <p:nvPr/>
        </p:nvSpPr>
        <p:spPr>
          <a:xfrm>
            <a:off x="9508998" y="4075069"/>
            <a:ext cx="1456181" cy="314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Collect</a:t>
            </a:r>
            <a:r>
              <a:rPr lang="fr-FR" sz="1050"/>
              <a:t> Data</a:t>
            </a:r>
          </a:p>
        </p:txBody>
      </p:sp>
      <p:sp>
        <p:nvSpPr>
          <p:cNvPr id="52" name="Up Arrow 163">
            <a:extLst>
              <a:ext uri="{FF2B5EF4-FFF2-40B4-BE49-F238E27FC236}">
                <a16:creationId xmlns:a16="http://schemas.microsoft.com/office/drawing/2014/main" id="{BE634AB9-828E-2DE1-7CF2-66D0948413C2}"/>
              </a:ext>
            </a:extLst>
          </p:cNvPr>
          <p:cNvSpPr/>
          <p:nvPr/>
        </p:nvSpPr>
        <p:spPr>
          <a:xfrm>
            <a:off x="7904901" y="445302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Up Arrow 164">
            <a:extLst>
              <a:ext uri="{FF2B5EF4-FFF2-40B4-BE49-F238E27FC236}">
                <a16:creationId xmlns:a16="http://schemas.microsoft.com/office/drawing/2014/main" id="{DA034BDF-1A29-004E-6169-46146B640023}"/>
              </a:ext>
            </a:extLst>
          </p:cNvPr>
          <p:cNvSpPr/>
          <p:nvPr/>
        </p:nvSpPr>
        <p:spPr>
          <a:xfrm>
            <a:off x="8452474" y="445302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Up Arrow 165">
            <a:extLst>
              <a:ext uri="{FF2B5EF4-FFF2-40B4-BE49-F238E27FC236}">
                <a16:creationId xmlns:a16="http://schemas.microsoft.com/office/drawing/2014/main" id="{69E3E6F6-B2FC-E574-2925-9E9A3A067B2C}"/>
              </a:ext>
            </a:extLst>
          </p:cNvPr>
          <p:cNvSpPr/>
          <p:nvPr/>
        </p:nvSpPr>
        <p:spPr>
          <a:xfrm>
            <a:off x="9050383" y="445302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Up Arrow 166">
            <a:extLst>
              <a:ext uri="{FF2B5EF4-FFF2-40B4-BE49-F238E27FC236}">
                <a16:creationId xmlns:a16="http://schemas.microsoft.com/office/drawing/2014/main" id="{3A7C48DA-0A1D-F3EF-2215-10318935A4DC}"/>
              </a:ext>
            </a:extLst>
          </p:cNvPr>
          <p:cNvSpPr/>
          <p:nvPr/>
        </p:nvSpPr>
        <p:spPr>
          <a:xfrm>
            <a:off x="9579102" y="445302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Up Arrow 167">
            <a:extLst>
              <a:ext uri="{FF2B5EF4-FFF2-40B4-BE49-F238E27FC236}">
                <a16:creationId xmlns:a16="http://schemas.microsoft.com/office/drawing/2014/main" id="{80C03855-0933-E47B-0757-5A8CBECEB05C}"/>
              </a:ext>
            </a:extLst>
          </p:cNvPr>
          <p:cNvSpPr/>
          <p:nvPr/>
        </p:nvSpPr>
        <p:spPr>
          <a:xfrm>
            <a:off x="10190901" y="445302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Up Arrow 168">
            <a:extLst>
              <a:ext uri="{FF2B5EF4-FFF2-40B4-BE49-F238E27FC236}">
                <a16:creationId xmlns:a16="http://schemas.microsoft.com/office/drawing/2014/main" id="{9AC08F45-1C98-29F4-AC74-1833590834B9}"/>
              </a:ext>
            </a:extLst>
          </p:cNvPr>
          <p:cNvSpPr/>
          <p:nvPr/>
        </p:nvSpPr>
        <p:spPr>
          <a:xfrm>
            <a:off x="10738474" y="4453021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ounded Rectangle 170">
            <a:extLst>
              <a:ext uri="{FF2B5EF4-FFF2-40B4-BE49-F238E27FC236}">
                <a16:creationId xmlns:a16="http://schemas.microsoft.com/office/drawing/2014/main" id="{0B9FBA55-3DAC-CC7E-9E24-530CABD9C5C6}"/>
              </a:ext>
            </a:extLst>
          </p:cNvPr>
          <p:cNvSpPr/>
          <p:nvPr/>
        </p:nvSpPr>
        <p:spPr>
          <a:xfrm>
            <a:off x="7998714" y="3495949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Build</a:t>
            </a:r>
            <a:r>
              <a:rPr lang="fr-FR" sz="1050"/>
              <a:t> Product</a:t>
            </a:r>
          </a:p>
        </p:txBody>
      </p:sp>
      <p:sp>
        <p:nvSpPr>
          <p:cNvPr id="59" name="Up Arrow 171">
            <a:extLst>
              <a:ext uri="{FF2B5EF4-FFF2-40B4-BE49-F238E27FC236}">
                <a16:creationId xmlns:a16="http://schemas.microsoft.com/office/drawing/2014/main" id="{CA382EED-C686-0E52-CC3B-7B7D446E217A}"/>
              </a:ext>
            </a:extLst>
          </p:cNvPr>
          <p:cNvSpPr/>
          <p:nvPr/>
        </p:nvSpPr>
        <p:spPr>
          <a:xfrm>
            <a:off x="8443722" y="3806845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Up Arrow 179">
            <a:extLst>
              <a:ext uri="{FF2B5EF4-FFF2-40B4-BE49-F238E27FC236}">
                <a16:creationId xmlns:a16="http://schemas.microsoft.com/office/drawing/2014/main" id="{89D06A46-B16D-9C6F-B2F3-40C873912891}"/>
              </a:ext>
            </a:extLst>
          </p:cNvPr>
          <p:cNvSpPr/>
          <p:nvPr/>
        </p:nvSpPr>
        <p:spPr>
          <a:xfrm>
            <a:off x="8415528" y="3238393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Graphic 217">
            <a:extLst>
              <a:ext uri="{FF2B5EF4-FFF2-40B4-BE49-F238E27FC236}">
                <a16:creationId xmlns:a16="http://schemas.microsoft.com/office/drawing/2014/main" id="{50EF0414-B373-5564-1C9D-7985D2EB7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0165" y="2837581"/>
            <a:ext cx="309888" cy="216202"/>
          </a:xfrm>
          <a:prstGeom prst="rect">
            <a:avLst/>
          </a:prstGeom>
        </p:spPr>
      </p:pic>
      <p:sp>
        <p:nvSpPr>
          <p:cNvPr id="62" name="TextBox 218">
            <a:extLst>
              <a:ext uri="{FF2B5EF4-FFF2-40B4-BE49-F238E27FC236}">
                <a16:creationId xmlns:a16="http://schemas.microsoft.com/office/drawing/2014/main" id="{1EE2122C-AA29-9FC7-C7BF-B0F2F6B16084}"/>
              </a:ext>
            </a:extLst>
          </p:cNvPr>
          <p:cNvSpPr txBox="1"/>
          <p:nvPr/>
        </p:nvSpPr>
        <p:spPr>
          <a:xfrm>
            <a:off x="8091678" y="3076087"/>
            <a:ext cx="857607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fr-FR" sz="1050"/>
              <a:t>Data Product - A</a:t>
            </a:r>
          </a:p>
        </p:txBody>
      </p:sp>
      <p:sp>
        <p:nvSpPr>
          <p:cNvPr id="63" name="Rounded Rectangle 184">
            <a:extLst>
              <a:ext uri="{FF2B5EF4-FFF2-40B4-BE49-F238E27FC236}">
                <a16:creationId xmlns:a16="http://schemas.microsoft.com/office/drawing/2014/main" id="{4C9B0AF7-DC9C-233F-190C-0A644B119594}"/>
              </a:ext>
            </a:extLst>
          </p:cNvPr>
          <p:cNvSpPr/>
          <p:nvPr/>
        </p:nvSpPr>
        <p:spPr>
          <a:xfrm>
            <a:off x="9671304" y="3511189"/>
            <a:ext cx="1109472" cy="28041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Build</a:t>
            </a:r>
            <a:r>
              <a:rPr lang="fr-FR" sz="1050"/>
              <a:t> Product</a:t>
            </a:r>
          </a:p>
        </p:txBody>
      </p:sp>
      <p:sp>
        <p:nvSpPr>
          <p:cNvPr id="64" name="Up Arrow 185">
            <a:extLst>
              <a:ext uri="{FF2B5EF4-FFF2-40B4-BE49-F238E27FC236}">
                <a16:creationId xmlns:a16="http://schemas.microsoft.com/office/drawing/2014/main" id="{B602C513-3E54-8A81-98ED-475D6DD4F398}"/>
              </a:ext>
            </a:extLst>
          </p:cNvPr>
          <p:cNvSpPr/>
          <p:nvPr/>
        </p:nvSpPr>
        <p:spPr>
          <a:xfrm>
            <a:off x="10116312" y="3822085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Up Arrow 186">
            <a:extLst>
              <a:ext uri="{FF2B5EF4-FFF2-40B4-BE49-F238E27FC236}">
                <a16:creationId xmlns:a16="http://schemas.microsoft.com/office/drawing/2014/main" id="{28E4AD09-0377-C204-DBB9-49D162E7C899}"/>
              </a:ext>
            </a:extLst>
          </p:cNvPr>
          <p:cNvSpPr/>
          <p:nvPr/>
        </p:nvSpPr>
        <p:spPr>
          <a:xfrm>
            <a:off x="10088118" y="3253633"/>
            <a:ext cx="231648" cy="219456"/>
          </a:xfrm>
          <a:prstGeom prst="upArrow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6" name="Graphic 222">
            <a:extLst>
              <a:ext uri="{FF2B5EF4-FFF2-40B4-BE49-F238E27FC236}">
                <a16:creationId xmlns:a16="http://schemas.microsoft.com/office/drawing/2014/main" id="{25913089-68A2-BA59-3768-A7C9518F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2755" y="2852821"/>
            <a:ext cx="309888" cy="216202"/>
          </a:xfrm>
          <a:prstGeom prst="rect">
            <a:avLst/>
          </a:prstGeom>
        </p:spPr>
      </p:pic>
      <p:sp>
        <p:nvSpPr>
          <p:cNvPr id="67" name="TextBox 223">
            <a:extLst>
              <a:ext uri="{FF2B5EF4-FFF2-40B4-BE49-F238E27FC236}">
                <a16:creationId xmlns:a16="http://schemas.microsoft.com/office/drawing/2014/main" id="{211B067B-97AD-584F-1791-75BA3F11A500}"/>
              </a:ext>
            </a:extLst>
          </p:cNvPr>
          <p:cNvSpPr txBox="1"/>
          <p:nvPr/>
        </p:nvSpPr>
        <p:spPr>
          <a:xfrm>
            <a:off x="9764268" y="3091327"/>
            <a:ext cx="860813" cy="207749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fr-FR" sz="1050"/>
              <a:t>Data Product - 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269354A-8A38-2735-69F3-6FFC0D5288EC}"/>
              </a:ext>
            </a:extLst>
          </p:cNvPr>
          <p:cNvSpPr/>
          <p:nvPr/>
        </p:nvSpPr>
        <p:spPr>
          <a:xfrm>
            <a:off x="7575042" y="1877461"/>
            <a:ext cx="987552" cy="77863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F2444B-A801-FE66-F224-17C8FB5FE430}"/>
              </a:ext>
            </a:extLst>
          </p:cNvPr>
          <p:cNvSpPr/>
          <p:nvPr/>
        </p:nvSpPr>
        <p:spPr>
          <a:xfrm>
            <a:off x="8763762" y="1877461"/>
            <a:ext cx="987552" cy="77724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8F2AEB7-C75E-8C19-2580-F86DB9475345}"/>
              </a:ext>
            </a:extLst>
          </p:cNvPr>
          <p:cNvSpPr/>
          <p:nvPr/>
        </p:nvSpPr>
        <p:spPr>
          <a:xfrm>
            <a:off x="9867138" y="1877461"/>
            <a:ext cx="987552" cy="781426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  <a:alpha val="50196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346">
            <a:extLst>
              <a:ext uri="{FF2B5EF4-FFF2-40B4-BE49-F238E27FC236}">
                <a16:creationId xmlns:a16="http://schemas.microsoft.com/office/drawing/2014/main" id="{A7F83F7B-6EB4-5D64-9781-D96607C62EF7}"/>
              </a:ext>
            </a:extLst>
          </p:cNvPr>
          <p:cNvSpPr/>
          <p:nvPr/>
        </p:nvSpPr>
        <p:spPr>
          <a:xfrm>
            <a:off x="7716774" y="2058817"/>
            <a:ext cx="292608" cy="2804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72" name="Oval 347">
            <a:extLst>
              <a:ext uri="{FF2B5EF4-FFF2-40B4-BE49-F238E27FC236}">
                <a16:creationId xmlns:a16="http://schemas.microsoft.com/office/drawing/2014/main" id="{62343C13-514B-B65B-8063-4088DD6B3FA2}"/>
              </a:ext>
            </a:extLst>
          </p:cNvPr>
          <p:cNvSpPr/>
          <p:nvPr/>
        </p:nvSpPr>
        <p:spPr>
          <a:xfrm>
            <a:off x="8895588" y="2058817"/>
            <a:ext cx="292608" cy="2804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73" name="Oval 348">
            <a:extLst>
              <a:ext uri="{FF2B5EF4-FFF2-40B4-BE49-F238E27FC236}">
                <a16:creationId xmlns:a16="http://schemas.microsoft.com/office/drawing/2014/main" id="{67242223-6D89-BEEB-129E-794F93D5701C}"/>
              </a:ext>
            </a:extLst>
          </p:cNvPr>
          <p:cNvSpPr/>
          <p:nvPr/>
        </p:nvSpPr>
        <p:spPr>
          <a:xfrm>
            <a:off x="9991344" y="2058817"/>
            <a:ext cx="292608" cy="2804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74" name="Oval 349">
            <a:extLst>
              <a:ext uri="{FF2B5EF4-FFF2-40B4-BE49-F238E27FC236}">
                <a16:creationId xmlns:a16="http://schemas.microsoft.com/office/drawing/2014/main" id="{84DB362F-BC57-3629-D956-AF2D3AD04064}"/>
              </a:ext>
            </a:extLst>
          </p:cNvPr>
          <p:cNvSpPr/>
          <p:nvPr/>
        </p:nvSpPr>
        <p:spPr>
          <a:xfrm>
            <a:off x="8120634" y="2058817"/>
            <a:ext cx="292608" cy="2804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75" name="Oval 350">
            <a:extLst>
              <a:ext uri="{FF2B5EF4-FFF2-40B4-BE49-F238E27FC236}">
                <a16:creationId xmlns:a16="http://schemas.microsoft.com/office/drawing/2014/main" id="{F2920677-626C-5428-84BE-EFCF44F49E8E}"/>
              </a:ext>
            </a:extLst>
          </p:cNvPr>
          <p:cNvSpPr/>
          <p:nvPr/>
        </p:nvSpPr>
        <p:spPr>
          <a:xfrm>
            <a:off x="9322308" y="2058817"/>
            <a:ext cx="292608" cy="2804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sp>
        <p:nvSpPr>
          <p:cNvPr id="76" name="Oval 351">
            <a:extLst>
              <a:ext uri="{FF2B5EF4-FFF2-40B4-BE49-F238E27FC236}">
                <a16:creationId xmlns:a16="http://schemas.microsoft.com/office/drawing/2014/main" id="{C0779A1E-A1E8-AFC1-CCAC-2EEAF3C126E9}"/>
              </a:ext>
            </a:extLst>
          </p:cNvPr>
          <p:cNvSpPr/>
          <p:nvPr/>
        </p:nvSpPr>
        <p:spPr>
          <a:xfrm>
            <a:off x="10429494" y="2058817"/>
            <a:ext cx="292608" cy="28041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UC</a:t>
            </a:r>
          </a:p>
        </p:txBody>
      </p:sp>
      <p:cxnSp>
        <p:nvCxnSpPr>
          <p:cNvPr id="77" name="Straight Connector 352">
            <a:extLst>
              <a:ext uri="{FF2B5EF4-FFF2-40B4-BE49-F238E27FC236}">
                <a16:creationId xmlns:a16="http://schemas.microsoft.com/office/drawing/2014/main" id="{08FF99F9-08D5-220D-BD14-D8D880BFDD7B}"/>
              </a:ext>
            </a:extLst>
          </p:cNvPr>
          <p:cNvCxnSpPr>
            <a:cxnSpLocks/>
          </p:cNvCxnSpPr>
          <p:nvPr/>
        </p:nvCxnSpPr>
        <p:spPr>
          <a:xfrm>
            <a:off x="7931658" y="2340757"/>
            <a:ext cx="450342" cy="485394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353">
            <a:extLst>
              <a:ext uri="{FF2B5EF4-FFF2-40B4-BE49-F238E27FC236}">
                <a16:creationId xmlns:a16="http://schemas.microsoft.com/office/drawing/2014/main" id="{F9F6EB4F-EE37-0E5E-302A-23EBDFAF00E6}"/>
              </a:ext>
            </a:extLst>
          </p:cNvPr>
          <p:cNvCxnSpPr>
            <a:cxnSpLocks/>
          </p:cNvCxnSpPr>
          <p:nvPr/>
        </p:nvCxnSpPr>
        <p:spPr>
          <a:xfrm>
            <a:off x="8301228" y="2355997"/>
            <a:ext cx="206502" cy="470154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354">
            <a:extLst>
              <a:ext uri="{FF2B5EF4-FFF2-40B4-BE49-F238E27FC236}">
                <a16:creationId xmlns:a16="http://schemas.microsoft.com/office/drawing/2014/main" id="{26403ABF-34AE-9892-D48F-36F9392FF13C}"/>
              </a:ext>
            </a:extLst>
          </p:cNvPr>
          <p:cNvCxnSpPr>
            <a:cxnSpLocks/>
          </p:cNvCxnSpPr>
          <p:nvPr/>
        </p:nvCxnSpPr>
        <p:spPr>
          <a:xfrm flipH="1">
            <a:off x="8599170" y="2371237"/>
            <a:ext cx="448818" cy="432054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355">
            <a:extLst>
              <a:ext uri="{FF2B5EF4-FFF2-40B4-BE49-F238E27FC236}">
                <a16:creationId xmlns:a16="http://schemas.microsoft.com/office/drawing/2014/main" id="{3FCDDDDF-A82B-D37E-CB00-16E25EECEAAA}"/>
              </a:ext>
            </a:extLst>
          </p:cNvPr>
          <p:cNvCxnSpPr>
            <a:cxnSpLocks/>
          </p:cNvCxnSpPr>
          <p:nvPr/>
        </p:nvCxnSpPr>
        <p:spPr>
          <a:xfrm>
            <a:off x="9508998" y="2375047"/>
            <a:ext cx="553212" cy="462534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356">
            <a:extLst>
              <a:ext uri="{FF2B5EF4-FFF2-40B4-BE49-F238E27FC236}">
                <a16:creationId xmlns:a16="http://schemas.microsoft.com/office/drawing/2014/main" id="{202467FC-59D9-1F58-E9A0-341F409729D6}"/>
              </a:ext>
            </a:extLst>
          </p:cNvPr>
          <p:cNvCxnSpPr>
            <a:cxnSpLocks/>
          </p:cNvCxnSpPr>
          <p:nvPr/>
        </p:nvCxnSpPr>
        <p:spPr>
          <a:xfrm>
            <a:off x="10141458" y="2378857"/>
            <a:ext cx="0" cy="447294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357">
            <a:extLst>
              <a:ext uri="{FF2B5EF4-FFF2-40B4-BE49-F238E27FC236}">
                <a16:creationId xmlns:a16="http://schemas.microsoft.com/office/drawing/2014/main" id="{D11B4B77-1498-D3F9-E28A-6B496A37F004}"/>
              </a:ext>
            </a:extLst>
          </p:cNvPr>
          <p:cNvCxnSpPr>
            <a:cxnSpLocks/>
          </p:cNvCxnSpPr>
          <p:nvPr/>
        </p:nvCxnSpPr>
        <p:spPr>
          <a:xfrm flipH="1">
            <a:off x="10256520" y="2371237"/>
            <a:ext cx="323088" cy="454914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360">
            <a:extLst>
              <a:ext uri="{FF2B5EF4-FFF2-40B4-BE49-F238E27FC236}">
                <a16:creationId xmlns:a16="http://schemas.microsoft.com/office/drawing/2014/main" id="{9CA5A8A2-11FD-C047-12ED-1B30FDA0E86C}"/>
              </a:ext>
            </a:extLst>
          </p:cNvPr>
          <p:cNvSpPr txBox="1"/>
          <p:nvPr/>
        </p:nvSpPr>
        <p:spPr>
          <a:xfrm>
            <a:off x="8383082" y="1293762"/>
            <a:ext cx="1665521" cy="292388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600" b="1">
                <a:solidFill>
                  <a:schemeClr val="accent2"/>
                </a:solidFill>
              </a:rPr>
              <a:t>DATA AS A PRODUCT</a:t>
            </a:r>
          </a:p>
        </p:txBody>
      </p:sp>
      <p:cxnSp>
        <p:nvCxnSpPr>
          <p:cNvPr id="84" name="Straight Connector 354">
            <a:extLst>
              <a:ext uri="{FF2B5EF4-FFF2-40B4-BE49-F238E27FC236}">
                <a16:creationId xmlns:a16="http://schemas.microsoft.com/office/drawing/2014/main" id="{9A8D2C3B-ECCA-0966-AD4D-392B746CB723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9127236" y="2411274"/>
            <a:ext cx="895519" cy="549648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160">
            <a:extLst>
              <a:ext uri="{FF2B5EF4-FFF2-40B4-BE49-F238E27FC236}">
                <a16:creationId xmlns:a16="http://schemas.microsoft.com/office/drawing/2014/main" id="{48D16673-715A-0E5F-F08E-EA303BD9DA22}"/>
              </a:ext>
            </a:extLst>
          </p:cNvPr>
          <p:cNvSpPr/>
          <p:nvPr/>
        </p:nvSpPr>
        <p:spPr>
          <a:xfrm>
            <a:off x="7824118" y="4075069"/>
            <a:ext cx="1456181" cy="314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err="1"/>
              <a:t>Collect</a:t>
            </a:r>
            <a:r>
              <a:rPr lang="fr-FR" sz="1050"/>
              <a:t> Data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63879B-02C2-FA01-77F8-B8141C10A195}"/>
              </a:ext>
            </a:extLst>
          </p:cNvPr>
          <p:cNvSpPr/>
          <p:nvPr/>
        </p:nvSpPr>
        <p:spPr>
          <a:xfrm>
            <a:off x="7746607" y="2724041"/>
            <a:ext cx="1647330" cy="2814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Domain 1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3E60CD7-023B-2275-0EB1-57B092E14874}"/>
              </a:ext>
            </a:extLst>
          </p:cNvPr>
          <p:cNvSpPr/>
          <p:nvPr/>
        </p:nvSpPr>
        <p:spPr>
          <a:xfrm>
            <a:off x="9457958" y="2726742"/>
            <a:ext cx="1575917" cy="28149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200">
                <a:solidFill>
                  <a:schemeClr val="tx1"/>
                </a:solidFill>
              </a:rPr>
              <a:t>Domain 2</a:t>
            </a:r>
            <a:endParaRPr lang="fr-FR">
              <a:solidFill>
                <a:schemeClr val="tx1"/>
              </a:solidFill>
            </a:endParaRP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0D971F9-792D-029C-772C-5976AAF0545B}"/>
              </a:ext>
            </a:extLst>
          </p:cNvPr>
          <p:cNvSpPr txBox="1"/>
          <p:nvPr/>
        </p:nvSpPr>
        <p:spPr>
          <a:xfrm rot="16200000">
            <a:off x="306713" y="3445841"/>
            <a:ext cx="11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>
                <a:solidFill>
                  <a:schemeClr val="tx2"/>
                </a:solidFill>
              </a:rPr>
              <a:t>Data Platform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79FED57-80A8-98E4-33D6-310FEA2A0805}"/>
              </a:ext>
            </a:extLst>
          </p:cNvPr>
          <p:cNvSpPr txBox="1"/>
          <p:nvPr/>
        </p:nvSpPr>
        <p:spPr>
          <a:xfrm rot="16200000">
            <a:off x="6501018" y="3478135"/>
            <a:ext cx="118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>
                <a:solidFill>
                  <a:schemeClr val="tx2"/>
                </a:solidFill>
              </a:rPr>
              <a:t>Data Platform</a:t>
            </a:r>
          </a:p>
        </p:txBody>
      </p:sp>
    </p:spTree>
    <p:extLst>
      <p:ext uri="{BB962C8B-B14F-4D97-AF65-F5344CB8AC3E}">
        <p14:creationId xmlns:p14="http://schemas.microsoft.com/office/powerpoint/2010/main" val="401853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8C6B06-5127-B72A-606A-5D82FA6B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data product?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75E3C6-19AF-A96D-9A03-36328B9E1F6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598738"/>
            <a:ext cx="4480844" cy="2038350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Vinci Sans Light"/>
                <a:cs typeface="+mn-cs"/>
              </a:rPr>
              <a:t>A data product is a dataset</a:t>
            </a:r>
            <a:endParaRPr lang="en-US" sz="2400">
              <a:solidFill>
                <a:schemeClr val="accent2"/>
              </a:solidFill>
              <a:latin typeface="Vinci Sans Light"/>
            </a:endParaRP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accent2"/>
                </a:solidFill>
                <a:latin typeface="Vinci Sans Light"/>
              </a:rPr>
              <a:t>meeting the following requirements:</a:t>
            </a:r>
            <a:endParaRPr kumimoji="0" lang="en-US" sz="240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Vinci Sans Light"/>
              <a:cs typeface="+mn-cs"/>
            </a:endParaRPr>
          </a:p>
        </p:txBody>
      </p:sp>
      <p:grpSp>
        <p:nvGrpSpPr>
          <p:cNvPr id="54" name="Group 27">
            <a:extLst>
              <a:ext uri="{FF2B5EF4-FFF2-40B4-BE49-F238E27FC236}">
                <a16:creationId xmlns:a16="http://schemas.microsoft.com/office/drawing/2014/main" id="{23F36A7C-56D0-82BD-12AF-57754C38B8FA}"/>
              </a:ext>
            </a:extLst>
          </p:cNvPr>
          <p:cNvGrpSpPr/>
          <p:nvPr/>
        </p:nvGrpSpPr>
        <p:grpSpPr>
          <a:xfrm>
            <a:off x="6756846" y="2265461"/>
            <a:ext cx="2688286" cy="2688267"/>
            <a:chOff x="4289105" y="1774921"/>
            <a:chExt cx="3822134" cy="3822130"/>
          </a:xfrm>
        </p:grpSpPr>
        <p:sp>
          <p:nvSpPr>
            <p:cNvPr id="56" name="Oval 29">
              <a:extLst>
                <a:ext uri="{FF2B5EF4-FFF2-40B4-BE49-F238E27FC236}">
                  <a16:creationId xmlns:a16="http://schemas.microsoft.com/office/drawing/2014/main" id="{79A7C6BC-7A21-B52F-B154-BB6E4D25F456}"/>
                </a:ext>
              </a:extLst>
            </p:cNvPr>
            <p:cNvSpPr/>
            <p:nvPr/>
          </p:nvSpPr>
          <p:spPr>
            <a:xfrm>
              <a:off x="4289105" y="1774921"/>
              <a:ext cx="3822134" cy="3822130"/>
            </a:xfrm>
            <a:prstGeom prst="ellipse">
              <a:avLst/>
            </a:prstGeom>
            <a:solidFill>
              <a:schemeClr val="tx2">
                <a:lumMod val="20000"/>
                <a:lumOff val="80000"/>
                <a:alpha val="49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inci Sans Light"/>
                <a:ea typeface="+mn-ea"/>
                <a:cs typeface="+mn-cs"/>
              </a:endParaRPr>
            </a:p>
          </p:txBody>
        </p:sp>
        <p:sp>
          <p:nvSpPr>
            <p:cNvPr id="57" name="Oval 30">
              <a:extLst>
                <a:ext uri="{FF2B5EF4-FFF2-40B4-BE49-F238E27FC236}">
                  <a16:creationId xmlns:a16="http://schemas.microsoft.com/office/drawing/2014/main" id="{3394E1BA-4149-538E-209D-F474EAB5B75B}"/>
                </a:ext>
              </a:extLst>
            </p:cNvPr>
            <p:cNvSpPr/>
            <p:nvPr/>
          </p:nvSpPr>
          <p:spPr>
            <a:xfrm>
              <a:off x="4541998" y="2027814"/>
              <a:ext cx="3316348" cy="33163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32000"/>
              </a:schemeClr>
            </a:solidFill>
            <a:ln w="571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inci Sans Light"/>
                <a:ea typeface="+mn-ea"/>
                <a:cs typeface="+mn-cs"/>
              </a:endParaRPr>
            </a:p>
          </p:txBody>
        </p:sp>
        <p:sp>
          <p:nvSpPr>
            <p:cNvPr id="58" name="Oval 31">
              <a:extLst>
                <a:ext uri="{FF2B5EF4-FFF2-40B4-BE49-F238E27FC236}">
                  <a16:creationId xmlns:a16="http://schemas.microsoft.com/office/drawing/2014/main" id="{BF34A2E8-E1A2-76EC-9E44-A6EA88107344}"/>
                </a:ext>
              </a:extLst>
            </p:cNvPr>
            <p:cNvSpPr/>
            <p:nvPr/>
          </p:nvSpPr>
          <p:spPr>
            <a:xfrm>
              <a:off x="4780846" y="2266662"/>
              <a:ext cx="2838652" cy="2838648"/>
            </a:xfrm>
            <a:prstGeom prst="ellipse">
              <a:avLst/>
            </a:prstGeom>
            <a:solidFill>
              <a:srgbClr val="FFFFFF">
                <a:alpha val="81961"/>
              </a:srgbClr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inci Sans Light"/>
                <a:ea typeface="+mn-ea"/>
                <a:cs typeface="+mn-cs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0446154-5AC5-1B32-9A1A-D2AEEB77AE26}"/>
              </a:ext>
            </a:extLst>
          </p:cNvPr>
          <p:cNvSpPr/>
          <p:nvPr/>
        </p:nvSpPr>
        <p:spPr>
          <a:xfrm>
            <a:off x="8974808" y="4630695"/>
            <a:ext cx="1996557" cy="49244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Secure: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protect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(authentication, Authorization, GDPR)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67AF3D-7CB1-385C-5D7E-D7481F85F271}"/>
              </a:ext>
            </a:extLst>
          </p:cNvPr>
          <p:cNvSpPr/>
          <p:nvPr/>
        </p:nvSpPr>
        <p:spPr>
          <a:xfrm>
            <a:off x="6657858" y="1712774"/>
            <a:ext cx="2859002" cy="49244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inci Sans Light"/>
              </a:rPr>
              <a:t>Defined: </a:t>
            </a:r>
            <a:r>
              <a:rPr lang="en-US" sz="1200"/>
              <a:t>all the data on a defined scope 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inci Sans Light"/>
              </a:rPr>
              <a:t>(Ownership, Business Object, Application / perimeter)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38C422-550C-161A-1C99-0F9DFB2346AD}"/>
              </a:ext>
            </a:extLst>
          </p:cNvPr>
          <p:cNvSpPr/>
          <p:nvPr/>
        </p:nvSpPr>
        <p:spPr>
          <a:xfrm>
            <a:off x="9494149" y="2741688"/>
            <a:ext cx="2383526" cy="677108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Discoverable: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find info to use the data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  <a:p>
            <a:pPr>
              <a:defRPr/>
            </a:pPr>
            <a:r>
              <a:rPr lang="en-US" sz="1200" i="1">
                <a:solidFill>
                  <a:srgbClr val="3F3F3F"/>
                </a:solidFill>
                <a:latin typeface="Vinci Sans Light"/>
              </a:rPr>
              <a:t>(Data product publication and fields description)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37" name="Oval 6">
            <a:extLst>
              <a:ext uri="{FF2B5EF4-FFF2-40B4-BE49-F238E27FC236}">
                <a16:creationId xmlns:a16="http://schemas.microsoft.com/office/drawing/2014/main" id="{BEE1CCEC-1071-37AE-BCAA-A0F3298AF497}"/>
              </a:ext>
            </a:extLst>
          </p:cNvPr>
          <p:cNvSpPr/>
          <p:nvPr/>
        </p:nvSpPr>
        <p:spPr>
          <a:xfrm>
            <a:off x="7088561" y="3113007"/>
            <a:ext cx="222216" cy="2222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38" name="Oval 41">
            <a:extLst>
              <a:ext uri="{FF2B5EF4-FFF2-40B4-BE49-F238E27FC236}">
                <a16:creationId xmlns:a16="http://schemas.microsoft.com/office/drawing/2014/main" id="{D22CF07E-89B2-4F74-BF61-E7E4FDB20037}"/>
              </a:ext>
            </a:extLst>
          </p:cNvPr>
          <p:cNvSpPr/>
          <p:nvPr/>
        </p:nvSpPr>
        <p:spPr>
          <a:xfrm>
            <a:off x="7976252" y="2500249"/>
            <a:ext cx="222216" cy="2222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39" name="Oval 42">
            <a:extLst>
              <a:ext uri="{FF2B5EF4-FFF2-40B4-BE49-F238E27FC236}">
                <a16:creationId xmlns:a16="http://schemas.microsoft.com/office/drawing/2014/main" id="{68198C15-DCC4-5B85-E6D0-CFA0D7B9F046}"/>
              </a:ext>
            </a:extLst>
          </p:cNvPr>
          <p:cNvSpPr/>
          <p:nvPr/>
        </p:nvSpPr>
        <p:spPr>
          <a:xfrm>
            <a:off x="8883424" y="3123024"/>
            <a:ext cx="222216" cy="2222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40" name="Oval 43">
            <a:extLst>
              <a:ext uri="{FF2B5EF4-FFF2-40B4-BE49-F238E27FC236}">
                <a16:creationId xmlns:a16="http://schemas.microsoft.com/office/drawing/2014/main" id="{9B7983FA-3CCB-F26A-156C-211A498175E2}"/>
              </a:ext>
            </a:extLst>
          </p:cNvPr>
          <p:cNvSpPr/>
          <p:nvPr/>
        </p:nvSpPr>
        <p:spPr>
          <a:xfrm>
            <a:off x="7356362" y="4206753"/>
            <a:ext cx="222216" cy="2222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42" name="Oval 45">
            <a:extLst>
              <a:ext uri="{FF2B5EF4-FFF2-40B4-BE49-F238E27FC236}">
                <a16:creationId xmlns:a16="http://schemas.microsoft.com/office/drawing/2014/main" id="{C533C589-5392-09BE-AFA6-F85D11E5379F}"/>
              </a:ext>
            </a:extLst>
          </p:cNvPr>
          <p:cNvSpPr/>
          <p:nvPr/>
        </p:nvSpPr>
        <p:spPr>
          <a:xfrm>
            <a:off x="8647927" y="4233864"/>
            <a:ext cx="222216" cy="2222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BB7309F-EF7F-869A-C3BD-F3A099A1C2DF}"/>
              </a:ext>
            </a:extLst>
          </p:cNvPr>
          <p:cNvSpPr/>
          <p:nvPr/>
        </p:nvSpPr>
        <p:spPr>
          <a:xfrm>
            <a:off x="4487217" y="2741688"/>
            <a:ext cx="2332543" cy="49244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Self-Describing: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easy understanding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(Column naming and labels)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AA0389-572D-8A84-3AD6-E7681B00F601}"/>
              </a:ext>
            </a:extLst>
          </p:cNvPr>
          <p:cNvSpPr/>
          <p:nvPr/>
        </p:nvSpPr>
        <p:spPr>
          <a:xfrm>
            <a:off x="4487217" y="4630695"/>
            <a:ext cx="2866138" cy="49244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Accessible: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easy access for various needs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Vinci Sans Light"/>
                <a:ea typeface="+mn-ea"/>
                <a:cs typeface="+mn-cs"/>
              </a:rPr>
              <a:t>(SQL Endpoint, Consistency, Interoperability)</a:t>
            </a:r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Vinci Sans Light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FC9F75-208F-82AB-4F3A-D3760DC55522}"/>
              </a:ext>
            </a:extLst>
          </p:cNvPr>
          <p:cNvSpPr txBox="1"/>
          <p:nvPr/>
        </p:nvSpPr>
        <p:spPr>
          <a:xfrm>
            <a:off x="7284234" y="3179076"/>
            <a:ext cx="16335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>
                <a:solidFill>
                  <a:schemeClr val="accent1"/>
                </a:solidFill>
                <a:latin typeface="+mj-lt"/>
              </a:rPr>
              <a:t>Data </a:t>
            </a:r>
          </a:p>
          <a:p>
            <a:pPr algn="ctr"/>
            <a:r>
              <a:rPr lang="fr-FR" sz="2600">
                <a:solidFill>
                  <a:schemeClr val="accent1"/>
                </a:solidFill>
                <a:latin typeface="+mj-lt"/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21678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There are different types of data products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5902103" y="1358473"/>
            <a:ext cx="387795" cy="4445811"/>
            <a:chOff x="2934312" y="2291468"/>
            <a:chExt cx="387795" cy="4445811"/>
          </a:xfrm>
        </p:grpSpPr>
        <p:cxnSp>
          <p:nvCxnSpPr>
            <p:cNvPr id="6" name="Connecteur droit 5"/>
            <p:cNvCxnSpPr>
              <a:cxnSpLocks/>
            </p:cNvCxnSpPr>
            <p:nvPr/>
          </p:nvCxnSpPr>
          <p:spPr>
            <a:xfrm>
              <a:off x="3128209" y="2291468"/>
              <a:ext cx="0" cy="4445811"/>
            </a:xfrm>
            <a:prstGeom prst="line">
              <a:avLst/>
            </a:prstGeom>
            <a:ln>
              <a:solidFill>
                <a:srgbClr val="BFBFB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e 6"/>
            <p:cNvGrpSpPr>
              <a:grpSpLocks noChangeAspect="1"/>
            </p:cNvGrpSpPr>
            <p:nvPr/>
          </p:nvGrpSpPr>
          <p:grpSpPr>
            <a:xfrm>
              <a:off x="2934312" y="3956997"/>
              <a:ext cx="387795" cy="387795"/>
              <a:chOff x="2844324" y="3867009"/>
              <a:chExt cx="567771" cy="567771"/>
            </a:xfrm>
          </p:grpSpPr>
          <p:sp>
            <p:nvSpPr>
              <p:cNvPr id="8" name="Ellipse 7"/>
              <p:cNvSpPr/>
              <p:nvPr/>
            </p:nvSpPr>
            <p:spPr>
              <a:xfrm>
                <a:off x="2844324" y="3867009"/>
                <a:ext cx="567771" cy="56777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oupe 8"/>
              <p:cNvGrpSpPr>
                <a:grpSpLocks noChangeAspect="1"/>
              </p:cNvGrpSpPr>
              <p:nvPr/>
            </p:nvGrpSpPr>
            <p:grpSpPr>
              <a:xfrm>
                <a:off x="3032429" y="3984405"/>
                <a:ext cx="239061" cy="332978"/>
                <a:chOff x="4235116" y="3004457"/>
                <a:chExt cx="385010" cy="536264"/>
              </a:xfrm>
            </p:grpSpPr>
            <p:cxnSp>
              <p:nvCxnSpPr>
                <p:cNvPr id="10" name="Connecteur droit 9"/>
                <p:cNvCxnSpPr/>
                <p:nvPr/>
              </p:nvCxnSpPr>
              <p:spPr>
                <a:xfrm>
                  <a:off x="4235116" y="3004457"/>
                  <a:ext cx="385010" cy="268132"/>
                </a:xfrm>
                <a:prstGeom prst="line">
                  <a:avLst/>
                </a:prstGeom>
                <a:ln w="28575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/>
                <p:cNvCxnSpPr/>
                <p:nvPr/>
              </p:nvCxnSpPr>
              <p:spPr>
                <a:xfrm flipV="1">
                  <a:off x="4235116" y="3272589"/>
                  <a:ext cx="385010" cy="268132"/>
                </a:xfrm>
                <a:prstGeom prst="line">
                  <a:avLst/>
                </a:prstGeom>
                <a:ln w="28575">
                  <a:solidFill>
                    <a:schemeClr val="l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2" name="ZoneTexte 11"/>
          <p:cNvSpPr txBox="1"/>
          <p:nvPr/>
        </p:nvSpPr>
        <p:spPr>
          <a:xfrm>
            <a:off x="2208767" y="2482274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Source Data Product</a:t>
            </a:r>
          </a:p>
        </p:txBody>
      </p:sp>
      <p:sp>
        <p:nvSpPr>
          <p:cNvPr id="41" name="TextBox 7 - 1"/>
          <p:cNvSpPr txBox="1"/>
          <p:nvPr/>
        </p:nvSpPr>
        <p:spPr>
          <a:xfrm>
            <a:off x="945925" y="2757296"/>
            <a:ext cx="4504104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i="1"/>
              <a:t>Transactional data or Master data</a:t>
            </a:r>
          </a:p>
          <a:p>
            <a:endParaRPr lang="en-US" sz="1600"/>
          </a:p>
          <a:p>
            <a:r>
              <a:rPr lang="en-US" sz="1600"/>
              <a:t>These data products are relatively </a:t>
            </a:r>
            <a:r>
              <a:rPr lang="en-US" sz="1600" b="1"/>
              <a:t>raw</a:t>
            </a:r>
            <a:r>
              <a:rPr lang="en-US" sz="1600"/>
              <a:t> and not specialized. Minimal data modeling and calculated indicators.</a:t>
            </a:r>
          </a:p>
          <a:p>
            <a:endParaRPr lang="en-US" sz="1600"/>
          </a:p>
          <a:p>
            <a:r>
              <a:rPr lang="en-US" sz="1600"/>
              <a:t>They are the </a:t>
            </a:r>
            <a:r>
              <a:rPr lang="en-US" sz="1600" b="1"/>
              <a:t>generic bricks </a:t>
            </a:r>
            <a:r>
              <a:rPr lang="en-US" sz="1600"/>
              <a:t>used by data producers to create the </a:t>
            </a:r>
            <a:r>
              <a:rPr lang="en-US" sz="1600" i="1"/>
              <a:t>composite data products</a:t>
            </a:r>
          </a:p>
          <a:p>
            <a:endParaRPr lang="en-US" sz="1600" i="1"/>
          </a:p>
          <a:p>
            <a:endParaRPr lang="en-US" sz="1600" i="1"/>
          </a:p>
          <a:p>
            <a:r>
              <a:rPr lang="en-US" sz="1600"/>
              <a:t>They are mainly </a:t>
            </a:r>
            <a:r>
              <a:rPr lang="en-US" sz="1600" b="1"/>
              <a:t>used by data specialists </a:t>
            </a:r>
            <a:r>
              <a:rPr lang="en-US" sz="1600"/>
              <a:t>(Data Analysts &amp; Data Engineer).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7832495" y="2482274"/>
            <a:ext cx="2323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Composite Data Product</a:t>
            </a:r>
          </a:p>
        </p:txBody>
      </p:sp>
      <p:sp>
        <p:nvSpPr>
          <p:cNvPr id="42" name="TextBox 7"/>
          <p:cNvSpPr txBox="1"/>
          <p:nvPr/>
        </p:nvSpPr>
        <p:spPr>
          <a:xfrm>
            <a:off x="6712871" y="2757296"/>
            <a:ext cx="450410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600" i="1"/>
              <a:t>Facts and Dimensions – “cubes”…</a:t>
            </a:r>
          </a:p>
          <a:p>
            <a:endParaRPr lang="en-US" sz="1600"/>
          </a:p>
          <a:p>
            <a:r>
              <a:rPr lang="en-US" sz="1600"/>
              <a:t>These data products are </a:t>
            </a:r>
            <a:r>
              <a:rPr lang="en-US" sz="1600" b="1"/>
              <a:t>specialized</a:t>
            </a:r>
            <a:r>
              <a:rPr lang="en-US" sz="1600"/>
              <a:t>. They are designed to serve a specific purpose and include </a:t>
            </a:r>
            <a:r>
              <a:rPr lang="en-US" sz="1600" b="1"/>
              <a:t>modeling </a:t>
            </a:r>
            <a:r>
              <a:rPr lang="en-US" sz="1600"/>
              <a:t>and </a:t>
            </a:r>
            <a:r>
              <a:rPr lang="en-US" sz="1600" b="1"/>
              <a:t>calculated indicators</a:t>
            </a:r>
            <a:r>
              <a:rPr lang="en-US" sz="1600"/>
              <a:t>.</a:t>
            </a:r>
          </a:p>
          <a:p>
            <a:endParaRPr lang="en-US" sz="1600"/>
          </a:p>
          <a:p>
            <a:r>
              <a:rPr lang="en-US" sz="1600"/>
              <a:t>These data products mainly </a:t>
            </a:r>
            <a:r>
              <a:rPr lang="en-US" sz="1600" b="1"/>
              <a:t>serve a single purpose </a:t>
            </a:r>
            <a:r>
              <a:rPr lang="en-US" sz="1600"/>
              <a:t>(use case). They can be reused in variations of the same use case.</a:t>
            </a:r>
          </a:p>
          <a:p>
            <a:endParaRPr lang="en-US" sz="1600"/>
          </a:p>
          <a:p>
            <a:r>
              <a:rPr lang="en-US" sz="1600"/>
              <a:t>They are </a:t>
            </a:r>
            <a:r>
              <a:rPr lang="en-US" sz="1600" b="1"/>
              <a:t>used by everyone</a:t>
            </a:r>
            <a:r>
              <a:rPr lang="en-US" sz="1600"/>
              <a:t>, including business users (citizen data analysts).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7736B5-D01F-310E-3804-BA23560DAE20}"/>
              </a:ext>
            </a:extLst>
          </p:cNvPr>
          <p:cNvSpPr txBox="1"/>
          <p:nvPr/>
        </p:nvSpPr>
        <p:spPr>
          <a:xfrm>
            <a:off x="1702066" y="6392668"/>
            <a:ext cx="865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/>
              <a:t>In the following slides, you will find an examples of a source and a composite data product</a:t>
            </a:r>
          </a:p>
        </p:txBody>
      </p:sp>
      <p:pic>
        <p:nvPicPr>
          <p:cNvPr id="44" name="Graphic 43" descr="Raw Materials outline">
            <a:extLst>
              <a:ext uri="{FF2B5EF4-FFF2-40B4-BE49-F238E27FC236}">
                <a16:creationId xmlns:a16="http://schemas.microsoft.com/office/drawing/2014/main" id="{7FAD86B8-445F-D818-3B66-4266312A71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7976" y="1325864"/>
            <a:ext cx="1260000" cy="1260000"/>
          </a:xfrm>
          <a:prstGeom prst="rect">
            <a:avLst/>
          </a:prstGeom>
        </p:spPr>
      </p:pic>
      <p:pic>
        <p:nvPicPr>
          <p:cNvPr id="46" name="Graphic 45" descr="Puzzle pieces outline">
            <a:extLst>
              <a:ext uri="{FF2B5EF4-FFF2-40B4-BE49-F238E27FC236}">
                <a16:creationId xmlns:a16="http://schemas.microsoft.com/office/drawing/2014/main" id="{60C97E36-6732-6BCC-B9AB-FDEFAC14B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4025" y="1228273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5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25988-CC96-623B-1383-1F75F54F9C9E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l"/>
            <a:r>
              <a:rPr lang="en-US" b="1" i="0" kern="0">
                <a:solidFill>
                  <a:schemeClr val="accent1"/>
                </a:solidFill>
                <a:effectLst/>
                <a:latin typeface="Vinci Sans Light" panose="02000000000000000000"/>
              </a:rPr>
              <a:t>Example of a source data product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E74273DF-B475-5EC2-A225-A355F7C0D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COR – Managerial organization 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D085949-9A6D-5A46-D61D-26B58F33FE00}"/>
              </a:ext>
            </a:extLst>
          </p:cNvPr>
          <p:cNvSpPr/>
          <p:nvPr/>
        </p:nvSpPr>
        <p:spPr>
          <a:xfrm>
            <a:off x="688369" y="1582684"/>
            <a:ext cx="4941869" cy="1423275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tx1"/>
                </a:solidFill>
              </a:rPr>
              <a:t>Need: </a:t>
            </a:r>
            <a:r>
              <a:rPr lang="en-US" sz="1400">
                <a:solidFill>
                  <a:schemeClr val="tx1"/>
                </a:solidFill>
              </a:rPr>
              <a:t>Share a common organizational structure for BI and AI projects</a:t>
            </a:r>
          </a:p>
          <a:p>
            <a:r>
              <a:rPr lang="en-US" sz="1400" b="1">
                <a:solidFill>
                  <a:schemeClr val="tx1"/>
                </a:solidFill>
              </a:rPr>
              <a:t>Solution</a:t>
            </a:r>
            <a:r>
              <a:rPr lang="en-US" sz="1400">
                <a:solidFill>
                  <a:schemeClr val="tx1"/>
                </a:solidFill>
              </a:rPr>
              <a:t> : Provide a common organizational structure in an appropriate format</a:t>
            </a:r>
          </a:p>
          <a:p>
            <a:r>
              <a:rPr lang="en-US" sz="1400" b="1">
                <a:solidFill>
                  <a:schemeClr val="tx1"/>
                </a:solidFill>
              </a:rPr>
              <a:t>Perimeter </a:t>
            </a:r>
            <a:r>
              <a:rPr lang="en-US" sz="1400">
                <a:solidFill>
                  <a:schemeClr val="tx1"/>
                </a:solidFill>
              </a:rPr>
              <a:t>: Vinci Construction</a:t>
            </a:r>
          </a:p>
          <a:p>
            <a:r>
              <a:rPr lang="en-US" sz="1400" b="1">
                <a:solidFill>
                  <a:schemeClr val="tx1"/>
                </a:solidFill>
              </a:rPr>
              <a:t>Target Users </a:t>
            </a:r>
            <a:r>
              <a:rPr lang="en-US" sz="1400">
                <a:solidFill>
                  <a:schemeClr val="tx1"/>
                </a:solidFill>
              </a:rPr>
              <a:t>: Every data Consumers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F8C1859F-292A-4AFF-6F35-6E47B0BAB9B0}"/>
              </a:ext>
            </a:extLst>
          </p:cNvPr>
          <p:cNvSpPr/>
          <p:nvPr/>
        </p:nvSpPr>
        <p:spPr>
          <a:xfrm>
            <a:off x="684450" y="3132083"/>
            <a:ext cx="4941869" cy="3315912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Data Product Checklist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Define</a:t>
            </a:r>
            <a:r>
              <a:rPr lang="en-US" sz="1400" dirty="0">
                <a:solidFill>
                  <a:schemeClr val="tx1"/>
                </a:solidFill>
              </a:rPr>
              <a:t> : Managerial organization is a single business object. Legal organization is another data  source data product.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Self-Describing</a:t>
            </a:r>
            <a:r>
              <a:rPr lang="en-US" sz="1400" dirty="0">
                <a:solidFill>
                  <a:schemeClr val="tx1"/>
                </a:solidFill>
              </a:rPr>
              <a:t> : Fields are correctly named to immediately understand their meaning</a:t>
            </a:r>
          </a:p>
          <a:p>
            <a:pPr marL="285750" indent="-285750" algn="l">
              <a:buFont typeface="Vinci Sans Light" panose="02000000000000000000" pitchFamily="2" charset="0"/>
              <a:buChar char="X"/>
            </a:pPr>
            <a:r>
              <a:rPr lang="en-US" sz="1400" b="1" dirty="0">
                <a:solidFill>
                  <a:schemeClr val="accent3"/>
                </a:solidFill>
              </a:rPr>
              <a:t>Discoverable</a:t>
            </a:r>
            <a:r>
              <a:rPr lang="en-US" sz="1400" dirty="0">
                <a:solidFill>
                  <a:schemeClr val="tx1"/>
                </a:solidFill>
              </a:rPr>
              <a:t> : The data product is not yet discoverable in the Data Catalog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Accessible</a:t>
            </a:r>
            <a:r>
              <a:rPr lang="en-US" sz="1400" dirty="0">
                <a:solidFill>
                  <a:schemeClr val="tx1"/>
                </a:solidFill>
              </a:rPr>
              <a:t> : The data product is available in </a:t>
            </a:r>
            <a:r>
              <a:rPr lang="en-US" sz="1400" b="1" dirty="0">
                <a:solidFill>
                  <a:schemeClr val="tx1"/>
                </a:solidFill>
              </a:rPr>
              <a:t>Power BI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chemeClr val="tx1"/>
                </a:solidFill>
              </a:rPr>
              <a:t>SQL </a:t>
            </a:r>
            <a:r>
              <a:rPr lang="en-US" sz="1400" dirty="0">
                <a:solidFill>
                  <a:schemeClr val="tx1"/>
                </a:solidFill>
              </a:rPr>
              <a:t>formats.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Secure : </a:t>
            </a:r>
            <a:r>
              <a:rPr lang="en-US" sz="1400" dirty="0">
                <a:solidFill>
                  <a:schemeClr val="tx1"/>
                </a:solidFill>
              </a:rPr>
              <a:t>The Data owner has decided that the product will be freely available to all of VINCI-Construction.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BE4D25-6490-24E1-98C8-40F8FF5CE980}"/>
              </a:ext>
            </a:extLst>
          </p:cNvPr>
          <p:cNvSpPr txBox="1"/>
          <p:nvPr/>
        </p:nvSpPr>
        <p:spPr>
          <a:xfrm>
            <a:off x="9372600" y="3686189"/>
            <a:ext cx="272162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COR – Managerial </a:t>
            </a:r>
            <a:r>
              <a:rPr lang="en-US" b="1" err="1"/>
              <a:t>organisation</a:t>
            </a:r>
            <a:endParaRPr lang="en-US" b="1"/>
          </a:p>
        </p:txBody>
      </p:sp>
      <p:pic>
        <p:nvPicPr>
          <p:cNvPr id="1026" name="Image 9">
            <a:extLst>
              <a:ext uri="{FF2B5EF4-FFF2-40B4-BE49-F238E27FC236}">
                <a16:creationId xmlns:a16="http://schemas.microsoft.com/office/drawing/2014/main" id="{A72F1AE6-3BBD-B580-1827-6D6178879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764" y="1394981"/>
            <a:ext cx="3299484" cy="495174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0CF207-56D4-8B30-9324-3E0F4C46CF60}"/>
              </a:ext>
            </a:extLst>
          </p:cNvPr>
          <p:cNvSpPr/>
          <p:nvPr/>
        </p:nvSpPr>
        <p:spPr>
          <a:xfrm rot="2670168">
            <a:off x="10389050" y="356879"/>
            <a:ext cx="2244345" cy="52893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/>
              <a:t>From</a:t>
            </a:r>
            <a:r>
              <a:rPr lang="fr-FR"/>
              <a:t> </a:t>
            </a:r>
            <a:r>
              <a:rPr lang="fr-FR" err="1"/>
              <a:t>deliverables</a:t>
            </a:r>
            <a:r>
              <a:rPr lang="fr-FR"/>
              <a:t> 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33E163-A48F-AA0D-449D-74AA54DD8E52}"/>
              </a:ext>
            </a:extLst>
          </p:cNvPr>
          <p:cNvSpPr/>
          <p:nvPr/>
        </p:nvSpPr>
        <p:spPr>
          <a:xfrm>
            <a:off x="2039037" y="6472853"/>
            <a:ext cx="7333563" cy="289147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/>
              <a:t>DELI-GEN-PRE-DAPG-003-A1 Data Program - End user introduction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1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D25988-CC96-623B-1383-1F75F54F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kern="0">
                <a:solidFill>
                  <a:schemeClr val="accent1"/>
                </a:solidFill>
                <a:effectLst/>
                <a:latin typeface="Vinci Sans Light" panose="02000000000000000000"/>
              </a:rPr>
              <a:t>Example of a composite data product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E74273DF-B475-5EC2-A225-A355F7C0D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Order Synthesis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D085949-9A6D-5A46-D61D-26B58F33FE00}"/>
              </a:ext>
            </a:extLst>
          </p:cNvPr>
          <p:cNvSpPr/>
          <p:nvPr/>
        </p:nvSpPr>
        <p:spPr>
          <a:xfrm>
            <a:off x="576000" y="1434400"/>
            <a:ext cx="5292787" cy="1423275"/>
          </a:xfrm>
          <a:prstGeom prst="roundRect">
            <a:avLst/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Need: </a:t>
            </a:r>
            <a:r>
              <a:rPr lang="en-US" sz="1400" dirty="0">
                <a:solidFill>
                  <a:schemeClr val="tx1"/>
                </a:solidFill>
              </a:rPr>
              <a:t>Cross-reference delivery and invoice data (from the Connect PR372 report) with local data.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Solution</a:t>
            </a:r>
            <a:r>
              <a:rPr lang="en-US" sz="1400" dirty="0">
                <a:solidFill>
                  <a:schemeClr val="tx1"/>
                </a:solidFill>
              </a:rPr>
              <a:t> : Add a new data consumption format in the form of a Power BI model (+ SQL)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</a:rPr>
              <a:t>Perimeter </a:t>
            </a:r>
            <a:r>
              <a:rPr lang="en-US" sz="1400" dirty="0">
                <a:solidFill>
                  <a:schemeClr val="tx1"/>
                </a:solidFill>
              </a:rPr>
              <a:t>: Connect France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Target users </a:t>
            </a:r>
            <a:r>
              <a:rPr lang="en-US" sz="1400" dirty="0">
                <a:solidFill>
                  <a:schemeClr val="tx1"/>
                </a:solidFill>
              </a:rPr>
              <a:t>: Purchasing referents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F8C1859F-292A-4AFF-6F35-6E47B0BAB9B0}"/>
              </a:ext>
            </a:extLst>
          </p:cNvPr>
          <p:cNvSpPr/>
          <p:nvPr/>
        </p:nvSpPr>
        <p:spPr>
          <a:xfrm>
            <a:off x="572081" y="2933583"/>
            <a:ext cx="5292787" cy="3386666"/>
          </a:xfrm>
          <a:prstGeom prst="roundRect">
            <a:avLst>
              <a:gd name="adj" fmla="val 15625"/>
            </a:avLst>
          </a:prstGeom>
          <a:solidFill>
            <a:schemeClr val="bg1"/>
          </a:solidFill>
          <a:ln w="635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Data Product Checklist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Define</a:t>
            </a:r>
            <a:r>
              <a:rPr lang="en-US" sz="1400" dirty="0">
                <a:solidFill>
                  <a:schemeClr val="tx1"/>
                </a:solidFill>
              </a:rPr>
              <a:t> : The dataset contains the </a:t>
            </a:r>
            <a:r>
              <a:rPr lang="en-US" sz="1400" b="1" dirty="0">
                <a:solidFill>
                  <a:schemeClr val="tx1"/>
                </a:solidFill>
              </a:rPr>
              <a:t>data required for analysis </a:t>
            </a:r>
            <a:r>
              <a:rPr lang="en-US" sz="1400" dirty="0">
                <a:solidFill>
                  <a:schemeClr val="tx1"/>
                </a:solidFill>
              </a:rPr>
              <a:t>(no more, no less). With one single fact table and multiple dimensions.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Self-Describing</a:t>
            </a:r>
            <a:r>
              <a:rPr lang="en-US" sz="1400" dirty="0">
                <a:solidFill>
                  <a:schemeClr val="tx1"/>
                </a:solidFill>
              </a:rPr>
              <a:t> : Fields are </a:t>
            </a:r>
            <a:r>
              <a:rPr lang="en-US" sz="1400" b="1" dirty="0">
                <a:solidFill>
                  <a:schemeClr val="tx1"/>
                </a:solidFill>
              </a:rPr>
              <a:t>correctly named </a:t>
            </a:r>
            <a:r>
              <a:rPr lang="en-US" sz="1400" dirty="0">
                <a:solidFill>
                  <a:schemeClr val="tx1"/>
                </a:solidFill>
              </a:rPr>
              <a:t>to immediately understand their meaning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Discoverable</a:t>
            </a:r>
            <a:r>
              <a:rPr lang="en-US" sz="1400" dirty="0">
                <a:solidFill>
                  <a:schemeClr val="tx1"/>
                </a:solidFill>
              </a:rPr>
              <a:t> : The data product is exposed in the Data Catalog (which groups all data products).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Accessible</a:t>
            </a:r>
            <a:r>
              <a:rPr lang="en-US" sz="1400" dirty="0">
                <a:solidFill>
                  <a:schemeClr val="tx1"/>
                </a:solidFill>
              </a:rPr>
              <a:t> : The data product was already available in </a:t>
            </a:r>
            <a:r>
              <a:rPr lang="en-US" sz="1400" b="1" dirty="0">
                <a:solidFill>
                  <a:schemeClr val="tx1"/>
                </a:solidFill>
              </a:rPr>
              <a:t>AFO</a:t>
            </a:r>
            <a:r>
              <a:rPr lang="en-US" sz="1400" dirty="0">
                <a:solidFill>
                  <a:schemeClr val="tx1"/>
                </a:solidFill>
              </a:rPr>
              <a:t>. It is now also available in </a:t>
            </a:r>
            <a:r>
              <a:rPr lang="en-US" sz="1400" b="1" dirty="0">
                <a:solidFill>
                  <a:schemeClr val="tx1"/>
                </a:solidFill>
              </a:rPr>
              <a:t>Power BI </a:t>
            </a:r>
            <a:r>
              <a:rPr lang="en-US" sz="1400" dirty="0">
                <a:solidFill>
                  <a:schemeClr val="tx1"/>
                </a:solidFill>
              </a:rPr>
              <a:t>and </a:t>
            </a:r>
            <a:r>
              <a:rPr lang="en-US" sz="1400" b="1" dirty="0">
                <a:solidFill>
                  <a:schemeClr val="tx1"/>
                </a:solidFill>
              </a:rPr>
              <a:t>SQL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rgbClr val="00B050"/>
                </a:solidFill>
              </a:rPr>
              <a:t>Secure</a:t>
            </a:r>
            <a:r>
              <a:rPr lang="en-US" sz="1400" dirty="0">
                <a:solidFill>
                  <a:schemeClr val="tx1"/>
                </a:solidFill>
              </a:rPr>
              <a:t>: Only </a:t>
            </a:r>
            <a:r>
              <a:rPr lang="en-US" sz="1400" b="1" dirty="0">
                <a:solidFill>
                  <a:schemeClr val="tx1"/>
                </a:solidFill>
              </a:rPr>
              <a:t>authorized users </a:t>
            </a:r>
            <a:r>
              <a:rPr lang="en-US" sz="1400" dirty="0">
                <a:solidFill>
                  <a:schemeClr val="tx1"/>
                </a:solidFill>
              </a:rPr>
              <a:t>can access data.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A2B636F0-2254-677C-58A8-300642F37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843" y="2229590"/>
            <a:ext cx="5292788" cy="3800896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322B7DA8-545D-1398-84E2-3747E426F246}"/>
              </a:ext>
            </a:extLst>
          </p:cNvPr>
          <p:cNvSpPr txBox="1"/>
          <p:nvPr/>
        </p:nvSpPr>
        <p:spPr>
          <a:xfrm>
            <a:off x="6923334" y="1670497"/>
            <a:ext cx="386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Order Synthesis (Invoices and Deliveries)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0842423-0591-30E6-59ED-3A6583379DA2}"/>
              </a:ext>
            </a:extLst>
          </p:cNvPr>
          <p:cNvSpPr txBox="1"/>
          <p:nvPr/>
        </p:nvSpPr>
        <p:spPr>
          <a:xfrm>
            <a:off x="6079014" y="5971540"/>
            <a:ext cx="5424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AFO : Analysis for Office, equivalent pivot tables in excel</a:t>
            </a:r>
          </a:p>
          <a:p>
            <a:r>
              <a:rPr lang="en-US" sz="1400"/>
              <a:t>SQL : database format</a:t>
            </a:r>
          </a:p>
        </p:txBody>
      </p:sp>
    </p:spTree>
    <p:extLst>
      <p:ext uri="{BB962C8B-B14F-4D97-AF65-F5344CB8AC3E}">
        <p14:creationId xmlns:p14="http://schemas.microsoft.com/office/powerpoint/2010/main" val="2735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nci">
  <a:themeElements>
    <a:clrScheme name="Eurovia+">
      <a:dk1>
        <a:srgbClr val="3F3F3F"/>
      </a:dk1>
      <a:lt1>
        <a:sysClr val="window" lastClr="FFFFFF"/>
      </a:lt1>
      <a:dk2>
        <a:srgbClr val="4DABE1"/>
      </a:dk2>
      <a:lt2>
        <a:srgbClr val="7F7F7F"/>
      </a:lt2>
      <a:accent1>
        <a:srgbClr val="004489"/>
      </a:accent1>
      <a:accent2>
        <a:srgbClr val="4DABE1"/>
      </a:accent2>
      <a:accent3>
        <a:srgbClr val="E20025"/>
      </a:accent3>
      <a:accent4>
        <a:srgbClr val="00B0AD"/>
      </a:accent4>
      <a:accent5>
        <a:srgbClr val="D0CECE"/>
      </a:accent5>
      <a:accent6>
        <a:srgbClr val="E0DCD3"/>
      </a:accent6>
      <a:hlink>
        <a:srgbClr val="0563C1"/>
      </a:hlink>
      <a:folHlink>
        <a:srgbClr val="954F72"/>
      </a:folHlink>
    </a:clrScheme>
    <a:fontScheme name="Vinci Sans">
      <a:majorFont>
        <a:latin typeface="Vinci Sans"/>
        <a:ea typeface=""/>
        <a:cs typeface=""/>
      </a:majorFont>
      <a:minorFont>
        <a:latin typeface="Vinci Sans Ligh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6"/>
          </a:solidFill>
        </a:ln>
        <a:effectLst>
          <a:outerShdw blurRad="63500" algn="ctr" rotWithShape="0">
            <a:prstClr val="black">
              <a:alpha val="40000"/>
            </a:prstClr>
          </a:outerShdw>
        </a:effectLst>
      </a:spPr>
      <a:bodyPr/>
      <a:lstStyle>
        <a:defPPr algn="l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PowerPoint.pptx" id="{779ECC06-1E23-4FD4-8CD7-5CB3B173284B}" vid="{61B5A0B4-9974-4110-8BCC-0E081A38810C}"/>
    </a:ext>
  </a:extLst>
</a:theme>
</file>

<file path=ppt/theme/theme10.xml><?xml version="1.0" encoding="utf-8"?>
<a:theme xmlns:a="http://schemas.openxmlformats.org/drawingml/2006/main" name="5_VINCI">
  <a:themeElements>
    <a:clrScheme name="VINCI">
      <a:dk1>
        <a:srgbClr val="000000"/>
      </a:dk1>
      <a:lt1>
        <a:srgbClr val="FFFFFF"/>
      </a:lt1>
      <a:dk2>
        <a:srgbClr val="374146"/>
      </a:dk2>
      <a:lt2>
        <a:srgbClr val="E7E6E6"/>
      </a:lt2>
      <a:accent1>
        <a:srgbClr val="004489"/>
      </a:accent1>
      <a:accent2>
        <a:srgbClr val="4AB1DA"/>
      </a:accent2>
      <a:accent3>
        <a:srgbClr val="E20024"/>
      </a:accent3>
      <a:accent4>
        <a:srgbClr val="5E8019"/>
      </a:accent4>
      <a:accent5>
        <a:srgbClr val="DD9312"/>
      </a:accent5>
      <a:accent6>
        <a:srgbClr val="7D18D6"/>
      </a:accent6>
      <a:hlink>
        <a:srgbClr val="FFFFFF"/>
      </a:hlink>
      <a:folHlink>
        <a:srgbClr val="004489"/>
      </a:folHlink>
    </a:clrScheme>
    <a:fontScheme name="Vinci Groupe_Polices">
      <a:majorFont>
        <a:latin typeface="Vinci Sans Expanded Medium"/>
        <a:ea typeface=""/>
        <a:cs typeface=""/>
      </a:majorFont>
      <a:minorFont>
        <a:latin typeface="Vinci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  <a:ln>
          <a:noFill/>
        </a:ln>
      </a:spPr>
      <a:bodyPr rtlCol="0" anchor="ctr"/>
      <a:lstStyle>
        <a:defPPr algn="ctr">
          <a:defRPr sz="1842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0" rIns="3600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nect.pptx" id="{06EA4283-2103-43EA-9F81-14B510A7686D}" vid="{4DF3CF97-7FBF-44DF-87A3-E59418A522A0}"/>
    </a:ext>
  </a:extLst>
</a:theme>
</file>

<file path=ppt/theme/theme11.xml><?xml version="1.0" encoding="utf-8"?>
<a:theme xmlns:a="http://schemas.openxmlformats.org/drawingml/2006/main" name="Connect theme official">
  <a:themeElements>
    <a:clrScheme name="VINCI">
      <a:dk1>
        <a:srgbClr val="000000"/>
      </a:dk1>
      <a:lt1>
        <a:srgbClr val="FFFFFF"/>
      </a:lt1>
      <a:dk2>
        <a:srgbClr val="374146"/>
      </a:dk2>
      <a:lt2>
        <a:srgbClr val="E7E6E6"/>
      </a:lt2>
      <a:accent1>
        <a:srgbClr val="004489"/>
      </a:accent1>
      <a:accent2>
        <a:srgbClr val="4AB1DA"/>
      </a:accent2>
      <a:accent3>
        <a:srgbClr val="E20024"/>
      </a:accent3>
      <a:accent4>
        <a:srgbClr val="5E8019"/>
      </a:accent4>
      <a:accent5>
        <a:srgbClr val="DD9312"/>
      </a:accent5>
      <a:accent6>
        <a:srgbClr val="7D18D6"/>
      </a:accent6>
      <a:hlink>
        <a:srgbClr val="FFFFFF"/>
      </a:hlink>
      <a:folHlink>
        <a:srgbClr val="004489"/>
      </a:folHlink>
    </a:clrScheme>
    <a:fontScheme name="Vinci Groupe_Polices">
      <a:majorFont>
        <a:latin typeface="Vinci Sans Expanded Medium"/>
        <a:ea typeface=""/>
        <a:cs typeface=""/>
      </a:majorFont>
      <a:minorFont>
        <a:latin typeface="Vinci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0" rIns="3600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nect.pptx" id="{06EA4283-2103-43EA-9F81-14B510A7686D}" vid="{711D2148-3FC3-441E-B8AF-9CCA5A7FA450}"/>
    </a:ext>
  </a:extLst>
</a:theme>
</file>

<file path=ppt/theme/theme1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Vinci Conctruction">
  <a:themeElements>
    <a:clrScheme name="Eurovia+">
      <a:dk1>
        <a:srgbClr val="3F3F3F"/>
      </a:dk1>
      <a:lt1>
        <a:sysClr val="window" lastClr="FFFFFF"/>
      </a:lt1>
      <a:dk2>
        <a:srgbClr val="4DABE1"/>
      </a:dk2>
      <a:lt2>
        <a:srgbClr val="7F7F7F"/>
      </a:lt2>
      <a:accent1>
        <a:srgbClr val="004489"/>
      </a:accent1>
      <a:accent2>
        <a:srgbClr val="4DABE1"/>
      </a:accent2>
      <a:accent3>
        <a:srgbClr val="E20025"/>
      </a:accent3>
      <a:accent4>
        <a:srgbClr val="00B0AD"/>
      </a:accent4>
      <a:accent5>
        <a:srgbClr val="D0CECE"/>
      </a:accent5>
      <a:accent6>
        <a:srgbClr val="E0DCD3"/>
      </a:accent6>
      <a:hlink>
        <a:srgbClr val="0563C1"/>
      </a:hlink>
      <a:folHlink>
        <a:srgbClr val="954F72"/>
      </a:folHlink>
    </a:clrScheme>
    <a:fontScheme name="Vinci Sans">
      <a:majorFont>
        <a:latin typeface="Vinci Sans"/>
        <a:ea typeface=""/>
        <a:cs typeface=""/>
      </a:majorFont>
      <a:minorFont>
        <a:latin typeface="Vinci Sans Ligh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6"/>
          </a:solidFill>
        </a:ln>
        <a:effectLst>
          <a:outerShdw blurRad="63500" algn="ctr" rotWithShape="0">
            <a:prstClr val="black">
              <a:alpha val="40000"/>
            </a:prstClr>
          </a:outerShdw>
        </a:effectLst>
      </a:spPr>
      <a:bodyPr/>
      <a:lstStyle>
        <a:defPPr algn="l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ème Vinci Conctruction" id="{73FFE1A7-3B83-4D04-9E98-236EA2379C24}" vid="{B0B59442-E6B5-4489-96AD-B64897BE7B19}"/>
    </a:ext>
  </a:extLst>
</a:theme>
</file>

<file path=ppt/theme/theme3.xml><?xml version="1.0" encoding="utf-8"?>
<a:theme xmlns:a="http://schemas.openxmlformats.org/drawingml/2006/main" name="1_Vinci">
  <a:themeElements>
    <a:clrScheme name="Eurovia+">
      <a:dk1>
        <a:srgbClr val="3F3F3F"/>
      </a:dk1>
      <a:lt1>
        <a:sysClr val="window" lastClr="FFFFFF"/>
      </a:lt1>
      <a:dk2>
        <a:srgbClr val="4DABE1"/>
      </a:dk2>
      <a:lt2>
        <a:srgbClr val="7F7F7F"/>
      </a:lt2>
      <a:accent1>
        <a:srgbClr val="004489"/>
      </a:accent1>
      <a:accent2>
        <a:srgbClr val="4DABE1"/>
      </a:accent2>
      <a:accent3>
        <a:srgbClr val="E20025"/>
      </a:accent3>
      <a:accent4>
        <a:srgbClr val="00B0AD"/>
      </a:accent4>
      <a:accent5>
        <a:srgbClr val="D0CECE"/>
      </a:accent5>
      <a:accent6>
        <a:srgbClr val="E0DCD3"/>
      </a:accent6>
      <a:hlink>
        <a:srgbClr val="0563C1"/>
      </a:hlink>
      <a:folHlink>
        <a:srgbClr val="954F72"/>
      </a:folHlink>
    </a:clrScheme>
    <a:fontScheme name="Vinci Sans">
      <a:majorFont>
        <a:latin typeface="Vinci Sans"/>
        <a:ea typeface=""/>
        <a:cs typeface=""/>
      </a:majorFont>
      <a:minorFont>
        <a:latin typeface="Vinci Sans Ligh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6"/>
          </a:solidFill>
        </a:ln>
        <a:effectLst>
          <a:outerShdw blurRad="63500" algn="ctr" rotWithShape="0">
            <a:prstClr val="black">
              <a:alpha val="40000"/>
            </a:prstClr>
          </a:outerShdw>
        </a:effectLst>
      </a:spPr>
      <a:bodyPr/>
      <a:lstStyle>
        <a:defPPr algn="l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2_Vinci">
  <a:themeElements>
    <a:clrScheme name="Eurovia+">
      <a:dk1>
        <a:srgbClr val="3F3F3F"/>
      </a:dk1>
      <a:lt1>
        <a:sysClr val="window" lastClr="FFFFFF"/>
      </a:lt1>
      <a:dk2>
        <a:srgbClr val="4DABE1"/>
      </a:dk2>
      <a:lt2>
        <a:srgbClr val="7F7F7F"/>
      </a:lt2>
      <a:accent1>
        <a:srgbClr val="004489"/>
      </a:accent1>
      <a:accent2>
        <a:srgbClr val="4DABE1"/>
      </a:accent2>
      <a:accent3>
        <a:srgbClr val="E20025"/>
      </a:accent3>
      <a:accent4>
        <a:srgbClr val="00B0AD"/>
      </a:accent4>
      <a:accent5>
        <a:srgbClr val="D0CECE"/>
      </a:accent5>
      <a:accent6>
        <a:srgbClr val="E0DCD3"/>
      </a:accent6>
      <a:hlink>
        <a:srgbClr val="0563C1"/>
      </a:hlink>
      <a:folHlink>
        <a:srgbClr val="954F72"/>
      </a:folHlink>
    </a:clrScheme>
    <a:fontScheme name="Vinci Sans">
      <a:majorFont>
        <a:latin typeface="Vinci Sans"/>
        <a:ea typeface=""/>
        <a:cs typeface=""/>
      </a:majorFont>
      <a:minorFont>
        <a:latin typeface="Vinci Sans Light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accent6"/>
          </a:solidFill>
        </a:ln>
        <a:effectLst>
          <a:outerShdw blurRad="63500" algn="ctr" rotWithShape="0">
            <a:prstClr val="black">
              <a:alpha val="40000"/>
            </a:prstClr>
          </a:outerShdw>
        </a:effectLst>
      </a:spPr>
      <a:bodyPr/>
      <a:lstStyle>
        <a:defPPr algn="l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PowerPoint.pptx" id="{779ECC06-1E23-4FD4-8CD7-5CB3B173284B}" vid="{61B5A0B4-9974-4110-8BCC-0E081A38810C}"/>
    </a:ext>
  </a:extLst>
</a:theme>
</file>

<file path=ppt/theme/theme5.xml><?xml version="1.0" encoding="utf-8"?>
<a:theme xmlns:a="http://schemas.openxmlformats.org/drawingml/2006/main" name="3_VINCI">
  <a:themeElements>
    <a:clrScheme name="COULEURS CONNECT">
      <a:dk1>
        <a:srgbClr val="000000"/>
      </a:dk1>
      <a:lt1>
        <a:srgbClr val="FFFFFF"/>
      </a:lt1>
      <a:dk2>
        <a:srgbClr val="5C6771"/>
      </a:dk2>
      <a:lt2>
        <a:srgbClr val="E7E6E6"/>
      </a:lt2>
      <a:accent1>
        <a:srgbClr val="004489"/>
      </a:accent1>
      <a:accent2>
        <a:srgbClr val="4AB1DA"/>
      </a:accent2>
      <a:accent3>
        <a:srgbClr val="E20024"/>
      </a:accent3>
      <a:accent4>
        <a:srgbClr val="79A536"/>
      </a:accent4>
      <a:accent5>
        <a:srgbClr val="F2AB1B"/>
      </a:accent5>
      <a:accent6>
        <a:srgbClr val="A151E5"/>
      </a:accent6>
      <a:hlink>
        <a:srgbClr val="FFFFFF"/>
      </a:hlink>
      <a:folHlink>
        <a:srgbClr val="008BA9"/>
      </a:folHlink>
    </a:clrScheme>
    <a:fontScheme name="Vinci Groupe_Polices">
      <a:majorFont>
        <a:latin typeface="Vinci Sans Expanded Medium"/>
        <a:ea typeface=""/>
        <a:cs typeface=""/>
      </a:majorFont>
      <a:minorFont>
        <a:latin typeface="Vinci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0" rIns="3600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nect.pptx" id="{06EA4283-2103-43EA-9F81-14B510A7686D}" vid="{F745C280-8DF4-4B7B-88A0-7DC5858169D6}"/>
    </a:ext>
  </a:extLst>
</a:theme>
</file>

<file path=ppt/theme/theme6.xml><?xml version="1.0" encoding="utf-8"?>
<a:theme xmlns:a="http://schemas.openxmlformats.org/drawingml/2006/main" name="Off_Vinci_Connect">
  <a:themeElements>
    <a:clrScheme name="VINCI">
      <a:dk1>
        <a:srgbClr val="000000"/>
      </a:dk1>
      <a:lt1>
        <a:srgbClr val="FFFFFF"/>
      </a:lt1>
      <a:dk2>
        <a:srgbClr val="374146"/>
      </a:dk2>
      <a:lt2>
        <a:srgbClr val="E7E6E6"/>
      </a:lt2>
      <a:accent1>
        <a:srgbClr val="004489"/>
      </a:accent1>
      <a:accent2>
        <a:srgbClr val="4AB1DA"/>
      </a:accent2>
      <a:accent3>
        <a:srgbClr val="E20024"/>
      </a:accent3>
      <a:accent4>
        <a:srgbClr val="5E8019"/>
      </a:accent4>
      <a:accent5>
        <a:srgbClr val="DD9312"/>
      </a:accent5>
      <a:accent6>
        <a:srgbClr val="7D18D6"/>
      </a:accent6>
      <a:hlink>
        <a:srgbClr val="FFFFFF"/>
      </a:hlink>
      <a:folHlink>
        <a:srgbClr val="004489"/>
      </a:folHlink>
    </a:clrScheme>
    <a:fontScheme name="Vinci Groupe_Polices">
      <a:majorFont>
        <a:latin typeface="Vinci Sans Expanded Medium"/>
        <a:ea typeface=""/>
        <a:cs typeface=""/>
      </a:majorFont>
      <a:minorFont>
        <a:latin typeface="Vinci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0" rIns="3600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nect.pptx" id="{06EA4283-2103-43EA-9F81-14B510A7686D}" vid="{92032B11-920D-41C0-9F92-ECDA4FA26854}"/>
    </a:ext>
  </a:extLst>
</a:theme>
</file>

<file path=ppt/theme/theme7.xml><?xml version="1.0" encoding="utf-8"?>
<a:theme xmlns:a="http://schemas.openxmlformats.org/drawingml/2006/main" name="Connect Theme 15 avril">
  <a:themeElements>
    <a:clrScheme name="VINCI">
      <a:dk1>
        <a:srgbClr val="000000"/>
      </a:dk1>
      <a:lt1>
        <a:srgbClr val="FFFFFF"/>
      </a:lt1>
      <a:dk2>
        <a:srgbClr val="374146"/>
      </a:dk2>
      <a:lt2>
        <a:srgbClr val="E7E6E6"/>
      </a:lt2>
      <a:accent1>
        <a:srgbClr val="004489"/>
      </a:accent1>
      <a:accent2>
        <a:srgbClr val="4AB1DA"/>
      </a:accent2>
      <a:accent3>
        <a:srgbClr val="E20024"/>
      </a:accent3>
      <a:accent4>
        <a:srgbClr val="5E8019"/>
      </a:accent4>
      <a:accent5>
        <a:srgbClr val="DD9312"/>
      </a:accent5>
      <a:accent6>
        <a:srgbClr val="7D18D6"/>
      </a:accent6>
      <a:hlink>
        <a:srgbClr val="FFFFFF"/>
      </a:hlink>
      <a:folHlink>
        <a:srgbClr val="004489"/>
      </a:folHlink>
    </a:clrScheme>
    <a:fontScheme name="Vinci Groupe_Polices">
      <a:majorFont>
        <a:latin typeface="Vinci Sans Expanded Medium"/>
        <a:ea typeface=""/>
        <a:cs typeface=""/>
      </a:majorFont>
      <a:minorFont>
        <a:latin typeface="Vinci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0" rIns="3600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nect.pptx" id="{06EA4283-2103-43EA-9F81-14B510A7686D}" vid="{79FBDF77-EEA4-4D3B-9715-D2DAD6A5D2CE}"/>
    </a:ext>
  </a:extLst>
</a:theme>
</file>

<file path=ppt/theme/theme8.xml><?xml version="1.0" encoding="utf-8"?>
<a:theme xmlns:a="http://schemas.openxmlformats.org/drawingml/2006/main" name="4_VINCI">
  <a:themeElements>
    <a:clrScheme name="COULEURS CONNECT">
      <a:dk1>
        <a:srgbClr val="000000"/>
      </a:dk1>
      <a:lt1>
        <a:srgbClr val="FFFFFF"/>
      </a:lt1>
      <a:dk2>
        <a:srgbClr val="5C6771"/>
      </a:dk2>
      <a:lt2>
        <a:srgbClr val="E7E6E6"/>
      </a:lt2>
      <a:accent1>
        <a:srgbClr val="004489"/>
      </a:accent1>
      <a:accent2>
        <a:srgbClr val="4AB1DA"/>
      </a:accent2>
      <a:accent3>
        <a:srgbClr val="E20024"/>
      </a:accent3>
      <a:accent4>
        <a:srgbClr val="79A536"/>
      </a:accent4>
      <a:accent5>
        <a:srgbClr val="F2AB1B"/>
      </a:accent5>
      <a:accent6>
        <a:srgbClr val="A151E5"/>
      </a:accent6>
      <a:hlink>
        <a:srgbClr val="FFFFFF"/>
      </a:hlink>
      <a:folHlink>
        <a:srgbClr val="008BA9"/>
      </a:folHlink>
    </a:clrScheme>
    <a:fontScheme name="Vinci Groupe_Polices">
      <a:majorFont>
        <a:latin typeface="Vinci Sans Expanded Medium"/>
        <a:ea typeface=""/>
        <a:cs typeface=""/>
      </a:majorFont>
      <a:minorFont>
        <a:latin typeface="Vinci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0" rIns="3600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nect.pptx" id="{06EA4283-2103-43EA-9F81-14B510A7686D}" vid="{86BFFDEF-668F-4EEA-B93C-139812DFA1ED}"/>
    </a:ext>
  </a:extLst>
</a:theme>
</file>

<file path=ppt/theme/theme9.xml><?xml version="1.0" encoding="utf-8"?>
<a:theme xmlns:a="http://schemas.openxmlformats.org/drawingml/2006/main" name="1_Off_Vinci_Connect">
  <a:themeElements>
    <a:clrScheme name="VINCI">
      <a:dk1>
        <a:srgbClr val="000000"/>
      </a:dk1>
      <a:lt1>
        <a:srgbClr val="FFFFFF"/>
      </a:lt1>
      <a:dk2>
        <a:srgbClr val="374146"/>
      </a:dk2>
      <a:lt2>
        <a:srgbClr val="E7E6E6"/>
      </a:lt2>
      <a:accent1>
        <a:srgbClr val="004489"/>
      </a:accent1>
      <a:accent2>
        <a:srgbClr val="4AB1DA"/>
      </a:accent2>
      <a:accent3>
        <a:srgbClr val="E20024"/>
      </a:accent3>
      <a:accent4>
        <a:srgbClr val="5E8019"/>
      </a:accent4>
      <a:accent5>
        <a:srgbClr val="DD9312"/>
      </a:accent5>
      <a:accent6>
        <a:srgbClr val="7D18D6"/>
      </a:accent6>
      <a:hlink>
        <a:srgbClr val="FFFFFF"/>
      </a:hlink>
      <a:folHlink>
        <a:srgbClr val="004489"/>
      </a:folHlink>
    </a:clrScheme>
    <a:fontScheme name="Vinci Groupe_Polices">
      <a:majorFont>
        <a:latin typeface="Vinci Sans Expanded Medium"/>
        <a:ea typeface=""/>
        <a:cs typeface=""/>
      </a:majorFont>
      <a:minorFont>
        <a:latin typeface="Vinci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0" rIns="36000" bIns="0" rtlCol="0">
        <a:spAutoFit/>
      </a:bodyPr>
      <a:lstStyle>
        <a:defPPr algn="l">
          <a:defRPr sz="1600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nnect.pptx" id="{06EA4283-2103-43EA-9F81-14B510A7686D}" vid="{39594D0A-FAFD-4887-B5DE-74D445C28A4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267a3d6-9629-4081-b787-7708d4a59c6d" xsi:nil="true"/>
    <TaxCatchAll xmlns="4899c0a2-ebd7-489f-b8ca-ff3c4c8ce20a" xsi:nil="true"/>
    <lcf76f155ced4ddcb4097134ff3c332f xmlns="3267a3d6-9629-4081-b787-7708d4a59c6d">
      <Terms xmlns="http://schemas.microsoft.com/office/infopath/2007/PartnerControls"/>
    </lcf76f155ced4ddcb4097134ff3c332f>
    <SharedWithUsers xmlns="4899c0a2-ebd7-489f-b8ca-ff3c4c8ce20a">
      <UserInfo>
        <DisplayName>VANEENOGE Camille</DisplayName>
        <AccountId>9</AccountId>
        <AccountType/>
      </UserInfo>
      <UserInfo>
        <DisplayName>Stéphanie Chatagner</DisplayName>
        <AccountId>31</AccountId>
        <AccountType/>
      </UserInfo>
      <UserInfo>
        <DisplayName>COIGNET Alexis</DisplayName>
        <AccountId>60</AccountId>
        <AccountType/>
      </UserInfo>
      <UserInfo>
        <DisplayName>BRET Pierre</DisplayName>
        <AccountId>53</AccountId>
        <AccountType/>
      </UserInfo>
    </SharedWithUsers>
    <Comment xmlns="3267a3d6-9629-4081-b787-7708d4a59c6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10BC6554ED7643ABD7AE498DAE2AA7" ma:contentTypeVersion="16" ma:contentTypeDescription="Crée un document." ma:contentTypeScope="" ma:versionID="8d7543a4a78279ac8e9db301025d607d">
  <xsd:schema xmlns:xsd="http://www.w3.org/2001/XMLSchema" xmlns:xs="http://www.w3.org/2001/XMLSchema" xmlns:p="http://schemas.microsoft.com/office/2006/metadata/properties" xmlns:ns2="3267a3d6-9629-4081-b787-7708d4a59c6d" xmlns:ns3="4899c0a2-ebd7-489f-b8ca-ff3c4c8ce20a" targetNamespace="http://schemas.microsoft.com/office/2006/metadata/properties" ma:root="true" ma:fieldsID="4c2f38ad8bd985f9b2353778f2fde4d1" ns2:_="" ns3:_="">
    <xsd:import namespace="3267a3d6-9629-4081-b787-7708d4a59c6d"/>
    <xsd:import namespace="4899c0a2-ebd7-489f-b8ca-ff3c4c8ce2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_Flow_SignoffStatus" minOccurs="0"/>
                <xsd:element ref="ns2:MediaServiceObjectDetectorVersions" minOccurs="0"/>
                <xsd:element ref="ns2:MediaServiceSearchProperties" minOccurs="0"/>
                <xsd:element ref="ns2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67a3d6-9629-4081-b787-7708d4a59c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635b3bba-2198-47c6-9ccb-53d97700fa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20" nillable="true" ma:displayName="État de validation" ma:internalName="_x00c9_tat_x0020_de_x0020_validation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Comment" ma:index="23" nillable="true" ma:displayName="Commentaire" ma:format="Dropdown" ma:internalName="Comment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9c0a2-ebd7-489f-b8ca-ff3c4c8ce20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2f5141b0-6e96-4338-96a6-d63b29001144}" ma:internalName="TaxCatchAll" ma:showField="CatchAllData" ma:web="4899c0a2-ebd7-489f-b8ca-ff3c4c8ce2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3B6DCA-A50C-4C10-90DF-42A2788588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2DCBF1-E33A-4676-BFE2-3B55569A2B7F}">
  <ds:schemaRefs>
    <ds:schemaRef ds:uri="3267a3d6-9629-4081-b787-7708d4a59c6d"/>
    <ds:schemaRef ds:uri="4899c0a2-ebd7-489f-b8ca-ff3c4c8ce2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A73729-1916-4E5F-8914-55DBF5BC7DD6}">
  <ds:schemaRefs>
    <ds:schemaRef ds:uri="3267a3d6-9629-4081-b787-7708d4a59c6d"/>
    <ds:schemaRef ds:uri="4899c0a2-ebd7-489f-b8ca-ff3c4c8ce2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TemplatePowerPointVinci</Template>
  <TotalTime>1</TotalTime>
  <Words>2610</Words>
  <Application>Microsoft Office PowerPoint</Application>
  <PresentationFormat>Widescreen</PresentationFormat>
  <Paragraphs>372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17</vt:i4>
      </vt:variant>
    </vt:vector>
  </HeadingPairs>
  <TitlesOfParts>
    <vt:vector size="42" baseType="lpstr">
      <vt:lpstr>Arial</vt:lpstr>
      <vt:lpstr>Calibri</vt:lpstr>
      <vt:lpstr>Vinci Sans</vt:lpstr>
      <vt:lpstr>Vinci Sans Expanded Bold</vt:lpstr>
      <vt:lpstr>Vinci Sans Expanded Extra Light</vt:lpstr>
      <vt:lpstr>Vinci Sans Expanded Light</vt:lpstr>
      <vt:lpstr>Vinci Sans Expanded Medium</vt:lpstr>
      <vt:lpstr>Vinci Sans Extra Light</vt:lpstr>
      <vt:lpstr>Vinci Sans Light</vt:lpstr>
      <vt:lpstr>Vinci Sans Medium</vt:lpstr>
      <vt:lpstr>Webdings</vt:lpstr>
      <vt:lpstr>Wingdings</vt:lpstr>
      <vt:lpstr>Wingdings 2</vt:lpstr>
      <vt:lpstr>Wingdings 3</vt:lpstr>
      <vt:lpstr>Vinci</vt:lpstr>
      <vt:lpstr>Thème Vinci Conctruction</vt:lpstr>
      <vt:lpstr>1_Vinci</vt:lpstr>
      <vt:lpstr>2_Vinci</vt:lpstr>
      <vt:lpstr>3_VINCI</vt:lpstr>
      <vt:lpstr>Off_Vinci_Connect</vt:lpstr>
      <vt:lpstr>Connect Theme 15 avril</vt:lpstr>
      <vt:lpstr>4_VINCI</vt:lpstr>
      <vt:lpstr>1_Off_Vinci_Connect</vt:lpstr>
      <vt:lpstr>5_VINCI</vt:lpstr>
      <vt:lpstr>Connect theme official</vt:lpstr>
      <vt:lpstr>Data Program Data product definition</vt:lpstr>
      <vt:lpstr>Versioning follow-up</vt:lpstr>
      <vt:lpstr>Agenda</vt:lpstr>
      <vt:lpstr>What is a data product?</vt:lpstr>
      <vt:lpstr>Shifting from use case specific mindset to data product mindset</vt:lpstr>
      <vt:lpstr>What is a data product?</vt:lpstr>
      <vt:lpstr>There are different types of data products</vt:lpstr>
      <vt:lpstr>Example of a source data product</vt:lpstr>
      <vt:lpstr>Example of a composite data product</vt:lpstr>
      <vt:lpstr>How to make a data product?</vt:lpstr>
      <vt:lpstr>How do I define a data product?</vt:lpstr>
      <vt:lpstr>How do I make my data product self-describing ?</vt:lpstr>
      <vt:lpstr>How do I make my data product discoverable?</vt:lpstr>
      <vt:lpstr>How do I make my data product Accessible ?</vt:lpstr>
      <vt:lpstr>How do I make my data product secure ?</vt:lpstr>
      <vt:lpstr>Data product checklist (mandatory criteria)</vt:lpstr>
      <vt:lpstr>PowerPoint Presentation</vt:lpstr>
    </vt:vector>
  </TitlesOfParts>
  <Company>VINCI Construction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Program</dc:title>
  <dc:creator>COIGNET Alexis</dc:creator>
  <cp:lastModifiedBy>BRET Pierre</cp:lastModifiedBy>
  <cp:revision>1</cp:revision>
  <dcterms:created xsi:type="dcterms:W3CDTF">2023-10-24T11:40:03Z</dcterms:created>
  <dcterms:modified xsi:type="dcterms:W3CDTF">2025-02-03T09:42:33Z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0x0101002B10BC6554ED7643ABD7AE498DAE2AA7</vt:lpwstr>
  </property>
  <property fmtid="{D5CDD505-2E9C-101B-9397-08002B2CF9AE}" pid="3" name="MediaServiceImageTags">
    <vt:lpwstr/>
  </property>
  <property fmtid="{D5CDD505-2E9C-101B-9397-08002B2CF9AE}" pid="4" name="MSIP_Label_e22aa37b-9a11-4c0a-82bc-9e3b9da89a8d_Enabled">
    <vt:lpwstr>true</vt:lpwstr>
  </property>
  <property fmtid="{D5CDD505-2E9C-101B-9397-08002B2CF9AE}" pid="5" name="MSIP_Label_e22aa37b-9a11-4c0a-82bc-9e3b9da89a8d_SetDate">
    <vt:lpwstr>2024-08-21T14:36:56Z</vt:lpwstr>
  </property>
  <property fmtid="{D5CDD505-2E9C-101B-9397-08002B2CF9AE}" pid="6" name="MSIP_Label_e22aa37b-9a11-4c0a-82bc-9e3b9da89a8d_Method">
    <vt:lpwstr>Privileged</vt:lpwstr>
  </property>
  <property fmtid="{D5CDD505-2E9C-101B-9397-08002B2CF9AE}" pid="7" name="MSIP_Label_e22aa37b-9a11-4c0a-82bc-9e3b9da89a8d_Name">
    <vt:lpwstr>C1 - Internal use</vt:lpwstr>
  </property>
  <property fmtid="{D5CDD505-2E9C-101B-9397-08002B2CF9AE}" pid="8" name="MSIP_Label_e22aa37b-9a11-4c0a-82bc-9e3b9da89a8d_SiteId">
    <vt:lpwstr>98731832-40da-4546-9203-f68390800051</vt:lpwstr>
  </property>
  <property fmtid="{D5CDD505-2E9C-101B-9397-08002B2CF9AE}" pid="9" name="MSIP_Label_e22aa37b-9a11-4c0a-82bc-9e3b9da89a8d_ActionId">
    <vt:lpwstr>30df0fbc-67df-4920-a84a-767817fe1e89</vt:lpwstr>
  </property>
  <property fmtid="{D5CDD505-2E9C-101B-9397-08002B2CF9AE}" pid="10" name="MSIP_Label_e22aa37b-9a11-4c0a-82bc-9e3b9da89a8d_ContentBits">
    <vt:lpwstr>0</vt:lpwstr>
  </property>
</Properties>
</file>