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7788E79-6C08-41B5-8275-45907539B9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438737F-5E12-46C4-9678-8784054E6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8E79-6C08-41B5-8275-45907539B9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37F-5E12-46C4-9678-8784054E6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8E79-6C08-41B5-8275-45907539B9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37F-5E12-46C4-9678-8784054E6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7788E79-6C08-41B5-8275-45907539B9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38737F-5E12-46C4-9678-8784054E66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7788E79-6C08-41B5-8275-45907539B9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438737F-5E12-46C4-9678-8784054E6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8E79-6C08-41B5-8275-45907539B9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37F-5E12-46C4-9678-8784054E66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8E79-6C08-41B5-8275-45907539B9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37F-5E12-46C4-9678-8784054E66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788E79-6C08-41B5-8275-45907539B9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38737F-5E12-46C4-9678-8784054E66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8E79-6C08-41B5-8275-45907539B9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37F-5E12-46C4-9678-8784054E6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7788E79-6C08-41B5-8275-45907539B9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38737F-5E12-46C4-9678-8784054E662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788E79-6C08-41B5-8275-45907539B9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38737F-5E12-46C4-9678-8784054E662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788E79-6C08-41B5-8275-45907539B94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38737F-5E12-46C4-9678-8784054E66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REVIEW </a:t>
            </a:r>
            <a:r>
              <a:rPr lang="en-IN" dirty="0" smtClean="0">
                <a:solidFill>
                  <a:schemeClr val="tx1"/>
                </a:solidFill>
              </a:rPr>
              <a:t>AND RATING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</a:t>
            </a:r>
            <a:endParaRPr lang="en-US" dirty="0"/>
          </a:p>
        </p:txBody>
      </p:sp>
      <p:pic>
        <p:nvPicPr>
          <p:cNvPr id="4" name="Picture 3" descr="WhatsApp Image 2023-02-10 at 15.40.0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500042"/>
            <a:ext cx="4000496" cy="2571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Requirement Gathering</a:t>
            </a:r>
          </a:p>
          <a:p>
            <a:r>
              <a:rPr lang="en-IN" dirty="0" smtClean="0"/>
              <a:t>Analysis</a:t>
            </a:r>
          </a:p>
          <a:p>
            <a:r>
              <a:rPr lang="en-IN" dirty="0" smtClean="0"/>
              <a:t>E-R-D</a:t>
            </a:r>
          </a:p>
          <a:p>
            <a:r>
              <a:rPr lang="en-IN" dirty="0" smtClean="0"/>
              <a:t>Create </a:t>
            </a:r>
            <a:r>
              <a:rPr lang="en-IN" dirty="0" smtClean="0"/>
              <a:t>Virtual Environment</a:t>
            </a:r>
          </a:p>
          <a:p>
            <a:r>
              <a:rPr lang="en-IN" dirty="0" smtClean="0"/>
              <a:t>Required tools – Postman, </a:t>
            </a:r>
            <a:r>
              <a:rPr lang="en-IN" dirty="0" err="1" smtClean="0"/>
              <a:t>VisualStudioCode</a:t>
            </a:r>
            <a:r>
              <a:rPr lang="en-IN" dirty="0" smtClean="0"/>
              <a:t>, 		          </a:t>
            </a:r>
            <a:r>
              <a:rPr lang="en-IN" dirty="0" err="1" smtClean="0"/>
              <a:t>MongoDb</a:t>
            </a:r>
            <a:r>
              <a:rPr lang="en-IN" dirty="0" smtClean="0"/>
              <a:t>, Node.js</a:t>
            </a:r>
          </a:p>
          <a:p>
            <a:r>
              <a:rPr lang="en-IN" dirty="0" smtClean="0"/>
              <a:t>Create Boiler Plate</a:t>
            </a:r>
          </a:p>
          <a:p>
            <a:r>
              <a:rPr lang="en-IN" dirty="0" smtClean="0"/>
              <a:t>MVC </a:t>
            </a:r>
            <a:r>
              <a:rPr lang="en-IN" dirty="0" smtClean="0"/>
              <a:t>d</a:t>
            </a:r>
            <a:r>
              <a:rPr lang="en-IN" dirty="0" smtClean="0"/>
              <a:t>esign pattern</a:t>
            </a:r>
          </a:p>
          <a:p>
            <a:r>
              <a:rPr lang="en-IN" dirty="0" smtClean="0"/>
              <a:t>Design schema and database</a:t>
            </a:r>
          </a:p>
          <a:p>
            <a:r>
              <a:rPr lang="en-IN" dirty="0" smtClean="0"/>
              <a:t>Write Business logic and </a:t>
            </a:r>
            <a:r>
              <a:rPr lang="en-IN" dirty="0" err="1" smtClean="0"/>
              <a:t>funtions</a:t>
            </a:r>
            <a:endParaRPr lang="en-IN" dirty="0" smtClean="0"/>
          </a:p>
          <a:p>
            <a:r>
              <a:rPr lang="en-IN" dirty="0" smtClean="0"/>
              <a:t>Create Routes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3330</TotalTime>
  <Words>21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Oriel</vt:lpstr>
      <vt:lpstr> REVIEW AND RATING </vt:lpstr>
      <vt:lpstr>About 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AND RATING </dc:title>
  <dc:creator>Rakhi Patel</dc:creator>
  <cp:lastModifiedBy>Rakhi Patel</cp:lastModifiedBy>
  <cp:revision>31</cp:revision>
  <dcterms:created xsi:type="dcterms:W3CDTF">2023-02-10T10:07:23Z</dcterms:created>
  <dcterms:modified xsi:type="dcterms:W3CDTF">2023-02-12T17:37:37Z</dcterms:modified>
</cp:coreProperties>
</file>