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6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C1C68129-AE7D-3AAF-71FF-A3BCAD91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14000"/>
                    </a14:imgEffect>
                  </a14:imgLayer>
                </a14:imgProps>
              </a:ext>
            </a:extLst>
          </a:blip>
          <a:srcRect t="17107" b="4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020C6B-96C6-E0C8-A19B-95EDD9816991}"/>
              </a:ext>
            </a:extLst>
          </p:cNvPr>
          <p:cNvSpPr/>
          <p:nvPr/>
        </p:nvSpPr>
        <p:spPr>
          <a:xfrm>
            <a:off x="176982" y="260554"/>
            <a:ext cx="11847870" cy="6395885"/>
          </a:xfrm>
          <a:prstGeom prst="roundRect">
            <a:avLst>
              <a:gd name="adj" fmla="val 4403"/>
            </a:avLst>
          </a:prstGeom>
          <a:gradFill>
            <a:gsLst>
              <a:gs pos="81000">
                <a:schemeClr val="tx1">
                  <a:alpha val="13000"/>
                </a:schemeClr>
              </a:gs>
              <a:gs pos="16000">
                <a:schemeClr val="tx1">
                  <a:alpha val="30000"/>
                </a:schemeClr>
              </a:gs>
            </a:gsLst>
            <a:lin ang="5400000" scaled="1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BCF211-8AAC-49E9-3EFE-A7A43256FC8C}"/>
              </a:ext>
            </a:extLst>
          </p:cNvPr>
          <p:cNvSpPr/>
          <p:nvPr/>
        </p:nvSpPr>
        <p:spPr>
          <a:xfrm>
            <a:off x="373625" y="363791"/>
            <a:ext cx="11464414" cy="717757"/>
          </a:xfrm>
          <a:prstGeom prst="roundRect">
            <a:avLst>
              <a:gd name="adj" fmla="val 33389"/>
            </a:avLst>
          </a:prstGeom>
          <a:solidFill>
            <a:schemeClr val="bg1"/>
          </a:soli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3E7DA47D-23E7-0C8A-7B48-36D4C728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401343"/>
            <a:ext cx="1986116" cy="6426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572B32-209A-06F8-00DA-1C0DCA576529}"/>
              </a:ext>
            </a:extLst>
          </p:cNvPr>
          <p:cNvSpPr/>
          <p:nvPr/>
        </p:nvSpPr>
        <p:spPr>
          <a:xfrm>
            <a:off x="294966" y="1184784"/>
            <a:ext cx="5132413" cy="2466129"/>
          </a:xfrm>
          <a:prstGeom prst="roundRect">
            <a:avLst>
              <a:gd name="adj" fmla="val 4403"/>
            </a:avLst>
          </a:prstGeom>
          <a:gradFill>
            <a:gsLst>
              <a:gs pos="11000">
                <a:srgbClr val="1ED860">
                  <a:alpha val="90000"/>
                </a:srgbClr>
              </a:gs>
              <a:gs pos="87000">
                <a:srgbClr val="1ED860">
                  <a:alpha val="37000"/>
                </a:srgbClr>
              </a:gs>
            </a:gsLst>
            <a:lin ang="4200000" scaled="0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0CD763-4EF2-1554-0F7B-18C66C33DB0F}"/>
              </a:ext>
            </a:extLst>
          </p:cNvPr>
          <p:cNvSpPr/>
          <p:nvPr/>
        </p:nvSpPr>
        <p:spPr>
          <a:xfrm>
            <a:off x="294966" y="3813143"/>
            <a:ext cx="5132414" cy="2681066"/>
          </a:xfrm>
          <a:prstGeom prst="roundRect">
            <a:avLst>
              <a:gd name="adj" fmla="val 4403"/>
            </a:avLst>
          </a:prstGeom>
          <a:gradFill>
            <a:gsLst>
              <a:gs pos="16000">
                <a:schemeClr val="bg1">
                  <a:alpha val="39000"/>
                </a:schemeClr>
              </a:gs>
              <a:gs pos="90000">
                <a:schemeClr val="bg1">
                  <a:alpha val="46000"/>
                </a:schemeClr>
              </a:gs>
            </a:gsLst>
            <a:lin ang="5400000" scaled="1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74ACE5-0E7E-8DA7-47C7-9384F3FCD62D}"/>
              </a:ext>
            </a:extLst>
          </p:cNvPr>
          <p:cNvSpPr/>
          <p:nvPr/>
        </p:nvSpPr>
        <p:spPr>
          <a:xfrm>
            <a:off x="5604340" y="1193137"/>
            <a:ext cx="3082465" cy="979792"/>
          </a:xfrm>
          <a:prstGeom prst="roundRect">
            <a:avLst>
              <a:gd name="adj" fmla="val 4403"/>
            </a:avLst>
          </a:prstGeom>
          <a:gradFill>
            <a:gsLst>
              <a:gs pos="16000">
                <a:schemeClr val="bg1">
                  <a:alpha val="40000"/>
                  <a:lumMod val="100000"/>
                </a:schemeClr>
              </a:gs>
              <a:gs pos="85000">
                <a:schemeClr val="bg1">
                  <a:alpha val="74000"/>
                </a:schemeClr>
              </a:gs>
            </a:gsLst>
            <a:lin ang="4800000" scaled="0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74B013-3A61-7E7C-4AEA-AF90C05A3EA5}"/>
              </a:ext>
            </a:extLst>
          </p:cNvPr>
          <p:cNvSpPr/>
          <p:nvPr/>
        </p:nvSpPr>
        <p:spPr>
          <a:xfrm>
            <a:off x="5619080" y="2275473"/>
            <a:ext cx="3082465" cy="1853383"/>
          </a:xfrm>
          <a:prstGeom prst="roundRect">
            <a:avLst>
              <a:gd name="adj" fmla="val 4403"/>
            </a:avLst>
          </a:prstGeom>
          <a:gradFill>
            <a:gsLst>
              <a:gs pos="16000">
                <a:schemeClr val="bg1">
                  <a:alpha val="40000"/>
                  <a:lumMod val="100000"/>
                </a:schemeClr>
              </a:gs>
              <a:gs pos="85000">
                <a:schemeClr val="bg1">
                  <a:alpha val="74000"/>
                </a:schemeClr>
              </a:gs>
            </a:gsLst>
            <a:lin ang="4800000" scaled="0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CFE5CA-F9FB-3ACA-546B-677F022ED858}"/>
              </a:ext>
            </a:extLst>
          </p:cNvPr>
          <p:cNvSpPr/>
          <p:nvPr/>
        </p:nvSpPr>
        <p:spPr>
          <a:xfrm>
            <a:off x="5594528" y="4261591"/>
            <a:ext cx="6317251" cy="2232618"/>
          </a:xfrm>
          <a:prstGeom prst="roundRect">
            <a:avLst>
              <a:gd name="adj" fmla="val 4403"/>
            </a:avLst>
          </a:prstGeom>
          <a:gradFill>
            <a:gsLst>
              <a:gs pos="17000">
                <a:schemeClr val="bg1">
                  <a:alpha val="40000"/>
                </a:schemeClr>
              </a:gs>
              <a:gs pos="91000">
                <a:schemeClr val="bg1">
                  <a:alpha val="48000"/>
                </a:schemeClr>
              </a:gs>
            </a:gsLst>
            <a:lin ang="5400000" scaled="1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Refresh with solid fill">
            <a:extLst>
              <a:ext uri="{FF2B5EF4-FFF2-40B4-BE49-F238E27FC236}">
                <a16:creationId xmlns:a16="http://schemas.microsoft.com/office/drawing/2014/main" id="{2E476580-AA7B-8A3D-5EB9-88A34C2D2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2135" y="452308"/>
            <a:ext cx="517246" cy="51724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72FE84-01F6-BFAB-EA34-C7967DE10954}"/>
              </a:ext>
            </a:extLst>
          </p:cNvPr>
          <p:cNvSpPr/>
          <p:nvPr/>
        </p:nvSpPr>
        <p:spPr>
          <a:xfrm>
            <a:off x="8814574" y="1186452"/>
            <a:ext cx="3082465" cy="979792"/>
          </a:xfrm>
          <a:prstGeom prst="roundRect">
            <a:avLst>
              <a:gd name="adj" fmla="val 4403"/>
            </a:avLst>
          </a:prstGeom>
          <a:gradFill>
            <a:gsLst>
              <a:gs pos="16000">
                <a:schemeClr val="bg1">
                  <a:alpha val="40000"/>
                  <a:lumMod val="100000"/>
                </a:schemeClr>
              </a:gs>
              <a:gs pos="85000">
                <a:schemeClr val="bg1">
                  <a:alpha val="74000"/>
                </a:schemeClr>
              </a:gs>
            </a:gsLst>
            <a:lin ang="4800000" scaled="0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D95DD8-BC05-8825-F48B-08AA35AD5ECD}"/>
              </a:ext>
            </a:extLst>
          </p:cNvPr>
          <p:cNvSpPr/>
          <p:nvPr/>
        </p:nvSpPr>
        <p:spPr>
          <a:xfrm>
            <a:off x="8829314" y="2268788"/>
            <a:ext cx="3082465" cy="1853383"/>
          </a:xfrm>
          <a:prstGeom prst="roundRect">
            <a:avLst>
              <a:gd name="adj" fmla="val 4403"/>
            </a:avLst>
          </a:prstGeom>
          <a:gradFill>
            <a:gsLst>
              <a:gs pos="16000">
                <a:schemeClr val="bg1">
                  <a:alpha val="40000"/>
                  <a:lumMod val="100000"/>
                </a:schemeClr>
              </a:gs>
              <a:gs pos="85000">
                <a:schemeClr val="bg1">
                  <a:alpha val="74000"/>
                </a:schemeClr>
              </a:gs>
            </a:gsLst>
            <a:lin ang="4800000" scaled="0"/>
          </a:gradFill>
          <a:ln w="19050">
            <a:gradFill>
              <a:gsLst>
                <a:gs pos="15000">
                  <a:schemeClr val="accent1">
                    <a:lumMod val="5000"/>
                    <a:lumOff val="95000"/>
                    <a:alpha val="50000"/>
                  </a:schemeClr>
                </a:gs>
                <a:gs pos="87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558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Sapna Siddheshwar Chavan</dc:creator>
  <cp:lastModifiedBy>Sapna Siddheshwar Chavan</cp:lastModifiedBy>
  <cp:revision>4</cp:revision>
  <dcterms:created xsi:type="dcterms:W3CDTF">2024-12-31T21:48:24Z</dcterms:created>
  <dcterms:modified xsi:type="dcterms:W3CDTF">2025-01-02T00:16:02Z</dcterms:modified>
</cp:coreProperties>
</file>