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453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13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435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232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099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138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5179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95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693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41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449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903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36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64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419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015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F17A4-367F-4E54-8D23-4F67B2AC9DE5}" type="datetimeFigureOut">
              <a:rPr lang="en-SG" smtClean="0"/>
              <a:t>25 Oct 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EDAC55-D0D9-44F9-BF3A-DBADCD9D113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5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4F31-8C55-4E9A-BD21-87A6E8389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Web APIs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3ED52-4273-468D-AB06-B33FF7A27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Classifying two subreddits</a:t>
            </a:r>
          </a:p>
        </p:txBody>
      </p:sp>
    </p:spTree>
    <p:extLst>
      <p:ext uri="{BB962C8B-B14F-4D97-AF65-F5344CB8AC3E}">
        <p14:creationId xmlns:p14="http://schemas.microsoft.com/office/powerpoint/2010/main" val="272088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3348A6-3297-45E0-9849-F62D967D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Don’t Starve!!!!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Eat right type of food at the right time of the day with exercise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AND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Our model was able to classify the two subreddits very effectively.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you!!</a:t>
            </a: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3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F782D2D-75D0-4A35-BDE0-4EE532AFCA12}"/>
              </a:ext>
            </a:extLst>
          </p:cNvPr>
          <p:cNvSpPr txBox="1"/>
          <p:nvPr/>
        </p:nvSpPr>
        <p:spPr>
          <a:xfrm>
            <a:off x="5120216" y="2272453"/>
            <a:ext cx="4891197" cy="24656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Which to follow???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Classify between Diet and Exercise</a:t>
            </a:r>
          </a:p>
        </p:txBody>
      </p:sp>
      <p:pic>
        <p:nvPicPr>
          <p:cNvPr id="1026" name="Picture 2" descr="Image result for diet">
            <a:extLst>
              <a:ext uri="{FF2B5EF4-FFF2-40B4-BE49-F238E27FC236}">
                <a16:creationId xmlns:a16="http://schemas.microsoft.com/office/drawing/2014/main" id="{B5560CBF-098B-4283-A865-6873BE565E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r="-1" b="-1"/>
          <a:stretch/>
        </p:blipFill>
        <p:spPr bwMode="auto">
          <a:xfrm>
            <a:off x="212548" y="-1"/>
            <a:ext cx="5182413" cy="4236855"/>
          </a:xfrm>
          <a:custGeom>
            <a:avLst/>
            <a:gdLst>
              <a:gd name="connsiteX0" fmla="*/ 630049 w 5182413"/>
              <a:gd name="connsiteY0" fmla="*/ 0 h 4236855"/>
              <a:gd name="connsiteX1" fmla="*/ 5182413 w 5182413"/>
              <a:gd name="connsiteY1" fmla="*/ 0 h 4236855"/>
              <a:gd name="connsiteX2" fmla="*/ 5182413 w 5182413"/>
              <a:gd name="connsiteY2" fmla="*/ 21851 h 4236855"/>
              <a:gd name="connsiteX3" fmla="*/ 4547946 w 5182413"/>
              <a:gd name="connsiteY3" fmla="*/ 4236855 h 4236855"/>
              <a:gd name="connsiteX4" fmla="*/ 0 w 5182413"/>
              <a:gd name="connsiteY4" fmla="*/ 4236855 h 423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2413" h="4236855">
                <a:moveTo>
                  <a:pt x="630049" y="0"/>
                </a:moveTo>
                <a:lnTo>
                  <a:pt x="5182413" y="0"/>
                </a:lnTo>
                <a:lnTo>
                  <a:pt x="5182413" y="21851"/>
                </a:lnTo>
                <a:lnTo>
                  <a:pt x="4547946" y="4236855"/>
                </a:lnTo>
                <a:lnTo>
                  <a:pt x="0" y="42368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ercise">
            <a:extLst>
              <a:ext uri="{FF2B5EF4-FFF2-40B4-BE49-F238E27FC236}">
                <a16:creationId xmlns:a16="http://schemas.microsoft.com/office/drawing/2014/main" id="{7FCF1A38-8B88-43C7-ACB3-77E02BAF6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6" r="-2" b="-2"/>
          <a:stretch/>
        </p:blipFill>
        <p:spPr bwMode="auto">
          <a:xfrm>
            <a:off x="20" y="4235547"/>
            <a:ext cx="4760670" cy="2622453"/>
          </a:xfrm>
          <a:custGeom>
            <a:avLst/>
            <a:gdLst>
              <a:gd name="connsiteX0" fmla="*/ 212741 w 4760690"/>
              <a:gd name="connsiteY0" fmla="*/ 0 h 2622453"/>
              <a:gd name="connsiteX1" fmla="*/ 4760690 w 4760690"/>
              <a:gd name="connsiteY1" fmla="*/ 0 h 2622453"/>
              <a:gd name="connsiteX2" fmla="*/ 4365943 w 4760690"/>
              <a:gd name="connsiteY2" fmla="*/ 2622453 h 2622453"/>
              <a:gd name="connsiteX3" fmla="*/ 0 w 4760690"/>
              <a:gd name="connsiteY3" fmla="*/ 2622453 h 2622453"/>
              <a:gd name="connsiteX4" fmla="*/ 0 w 4760690"/>
              <a:gd name="connsiteY4" fmla="*/ 1430607 h 262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0690" h="2622453">
                <a:moveTo>
                  <a:pt x="212741" y="0"/>
                </a:moveTo>
                <a:lnTo>
                  <a:pt x="4760690" y="0"/>
                </a:lnTo>
                <a:lnTo>
                  <a:pt x="4365943" y="2622453"/>
                </a:lnTo>
                <a:lnTo>
                  <a:pt x="0" y="2622453"/>
                </a:lnTo>
                <a:lnTo>
                  <a:pt x="0" y="1430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E889D8-B743-48CD-B570-DF8A2DD27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2887" y="4236854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7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665770-71ED-465F-A000-8FA0234A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835017"/>
            <a:ext cx="3742675" cy="3215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Web Scraping using Reddit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D6280-FE2E-41B5-AFA9-12383011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505" y="3265180"/>
            <a:ext cx="5007999" cy="2803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4102B-22FB-4605-9028-D9EF832A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107" y="789747"/>
            <a:ext cx="4927120" cy="104921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BDBDE4-6225-47F7-B361-5FC02B4F7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13367" y="1918583"/>
            <a:ext cx="4927120" cy="11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8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2C863-DD1D-417C-B84B-5232655B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2738726" cy="904240"/>
          </a:xfrm>
        </p:spPr>
        <p:txBody>
          <a:bodyPr>
            <a:normAutofit fontScale="90000"/>
          </a:bodyPr>
          <a:lstStyle/>
          <a:p>
            <a:r>
              <a:rPr lang="en-SG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D5DB-670B-45F4-96EE-13432A485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1538"/>
            <a:ext cx="8596668" cy="5884702"/>
          </a:xfrm>
        </p:spPr>
        <p:txBody>
          <a:bodyPr>
            <a:normAutofit lnSpcReduction="10000"/>
          </a:bodyPr>
          <a:lstStyle/>
          <a:p>
            <a:r>
              <a:rPr lang="en-SG" dirty="0"/>
              <a:t>Removing Duplicate Rows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Checking Null Values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Cleaned Null values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Joined two data frames and named as </a:t>
            </a:r>
            <a:r>
              <a:rPr lang="en-SG" dirty="0" err="1"/>
              <a:t>final_df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360FD-F299-4A27-A123-2B755B77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4" y="5226167"/>
            <a:ext cx="6356004" cy="523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1E453-CADF-48EB-9455-82F88B85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34" y="4691097"/>
            <a:ext cx="6457950" cy="428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A41170-E32A-4AD5-BDF3-0B5CEE70A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377051"/>
            <a:ext cx="8397655" cy="490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B49022-AF05-4F31-8213-2AD825255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14" y="2388530"/>
            <a:ext cx="2305050" cy="1885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2A38C-C608-417A-8023-0F650CA1D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661" y="2430883"/>
            <a:ext cx="26670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8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0B-44CA-43A0-8A38-FCCC2F36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3680"/>
            <a:ext cx="2990426" cy="904240"/>
          </a:xfrm>
        </p:spPr>
        <p:txBody>
          <a:bodyPr>
            <a:normAutofit fontScale="90000"/>
          </a:bodyPr>
          <a:lstStyle/>
          <a:p>
            <a:r>
              <a:rPr lang="en-SG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05411-70F9-4118-9FB7-70D8953C0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5361"/>
            <a:ext cx="8596668" cy="5066002"/>
          </a:xfrm>
        </p:spPr>
        <p:txBody>
          <a:bodyPr/>
          <a:lstStyle/>
          <a:p>
            <a:r>
              <a:rPr lang="en-SG" dirty="0"/>
              <a:t>Create Label Column</a:t>
            </a:r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Removing Space, Tab, Break line and Stop words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Lemmatizing and Stemming on </a:t>
            </a:r>
            <a:r>
              <a:rPr lang="en-SG" dirty="0" err="1"/>
              <a:t>selftext</a:t>
            </a:r>
            <a:r>
              <a:rPr lang="en-SG" dirty="0"/>
              <a:t> and title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B658F-831B-403E-A911-94F1F43C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2" y="1360170"/>
            <a:ext cx="6467475" cy="41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48FC4-D7B1-455A-BDE0-5FC1A1D35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2" y="2641600"/>
            <a:ext cx="8932433" cy="1432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6D0F57-EDD5-4774-AA67-F639A6FA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82" y="4740435"/>
            <a:ext cx="5508575" cy="1883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BE3DB3-8776-404F-82F5-67B7D8CCF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805" y="4709897"/>
            <a:ext cx="5508575" cy="18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8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627E-B6D1-4A3C-8CEF-70C753DB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102186" cy="924560"/>
          </a:xfrm>
        </p:spPr>
        <p:txBody>
          <a:bodyPr/>
          <a:lstStyle/>
          <a:p>
            <a:r>
              <a:rPr lang="en-SG" dirty="0"/>
              <a:t>Word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BEDA05-0BA8-40A7-A25F-5B29E9015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57826"/>
            <a:ext cx="4095750" cy="2657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C5E9F5-AA02-47A2-AE31-E86A2B41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84" y="1657826"/>
            <a:ext cx="4038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1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7FC0-526E-4A96-A4E1-1F3967A0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4752"/>
            <a:ext cx="3057904" cy="762000"/>
          </a:xfrm>
        </p:spPr>
        <p:txBody>
          <a:bodyPr/>
          <a:lstStyle/>
          <a:p>
            <a:r>
              <a:rPr lang="en-SG" dirty="0"/>
              <a:t>Modelling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B8F4BB-B9DC-488A-B379-9F10AE0B9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984478"/>
              </p:ext>
            </p:extLst>
          </p:nvPr>
        </p:nvGraphicFramePr>
        <p:xfrm>
          <a:off x="677862" y="932441"/>
          <a:ext cx="8596311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47543879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11680327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5003116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CountVectorizer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6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84.31%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F0000"/>
                          </a:solidFill>
                        </a:rPr>
                        <a:t>92.71</a:t>
                      </a:r>
                      <a:r>
                        <a:rPr lang="en-SG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39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87.67%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86.83%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2868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08032F-8074-42A5-99CD-E8046173EE5C}"/>
              </a:ext>
            </a:extLst>
          </p:cNvPr>
          <p:cNvSpPr txBox="1"/>
          <p:nvPr/>
        </p:nvSpPr>
        <p:spPr>
          <a:xfrm>
            <a:off x="677334" y="2269431"/>
            <a:ext cx="7427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Instantiating TF-IDF Using Optimal hyper parameters and Fit using Logistic Regression</a:t>
            </a:r>
          </a:p>
          <a:p>
            <a:endParaRPr lang="en-SG" sz="24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E0E4068-0119-4DE9-A47F-CD9FF9A24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96859"/>
              </p:ext>
            </p:extLst>
          </p:nvPr>
        </p:nvGraphicFramePr>
        <p:xfrm>
          <a:off x="763917" y="312063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425221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258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5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92.71%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FF0000"/>
                          </a:solidFill>
                        </a:rPr>
                        <a:t>89.47%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6709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5CF481-221F-4FBE-92D9-38093790ED4A}"/>
              </a:ext>
            </a:extLst>
          </p:cNvPr>
          <p:cNvSpPr txBox="1"/>
          <p:nvPr/>
        </p:nvSpPr>
        <p:spPr>
          <a:xfrm>
            <a:off x="759589" y="4030215"/>
            <a:ext cx="859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Confusion Matrix (Performance of an algorithm)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FEE66-289F-4620-BF14-5F5945570B6D}"/>
              </a:ext>
            </a:extLst>
          </p:cNvPr>
          <p:cNvSpPr txBox="1"/>
          <p:nvPr/>
        </p:nvSpPr>
        <p:spPr>
          <a:xfrm>
            <a:off x="800265" y="5603882"/>
            <a:ext cx="40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Sensitivity and Specificity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BEE9FEA-EBF8-4ECB-8552-CD283429A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02422"/>
              </p:ext>
            </p:extLst>
          </p:nvPr>
        </p:nvGraphicFramePr>
        <p:xfrm>
          <a:off x="800265" y="606829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866481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17980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75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89.91%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89.07%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8197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B9D785E-5013-408E-9BB8-4541CF70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9" y="4508013"/>
            <a:ext cx="37909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49C3-4026-4B8B-8A94-F4566E67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9177"/>
            <a:ext cx="8596668" cy="5722185"/>
          </a:xfrm>
        </p:spPr>
        <p:txBody>
          <a:bodyPr/>
          <a:lstStyle/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66929-F1EE-4A12-8E90-0E3D64F2C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97"/>
            <a:ext cx="6228080" cy="3475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6FBD5-8F8B-41FF-907E-844ED7033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5" y="3794184"/>
            <a:ext cx="5595935" cy="2927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5AB2B-B4EE-4280-ACC7-DC0334B71416}"/>
              </a:ext>
            </a:extLst>
          </p:cNvPr>
          <p:cNvSpPr txBox="1"/>
          <p:nvPr/>
        </p:nvSpPr>
        <p:spPr>
          <a:xfrm>
            <a:off x="5804047" y="1330960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We can see the model has classified </a:t>
            </a:r>
          </a:p>
          <a:p>
            <a:r>
              <a:rPr lang="en-SG" dirty="0"/>
              <a:t>the two subreddits very well but with </a:t>
            </a:r>
          </a:p>
          <a:p>
            <a:r>
              <a:rPr lang="en-SG" dirty="0"/>
              <a:t>some over </a:t>
            </a:r>
            <a:r>
              <a:rPr lang="en-SG" dirty="0" err="1"/>
              <a:t>lappings</a:t>
            </a:r>
            <a:r>
              <a:rPr lang="en-SG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1080F-0D0C-409F-9C2E-4CE0861B597F}"/>
              </a:ext>
            </a:extLst>
          </p:cNvPr>
          <p:cNvSpPr txBox="1"/>
          <p:nvPr/>
        </p:nvSpPr>
        <p:spPr>
          <a:xfrm>
            <a:off x="6096000" y="4498688"/>
            <a:ext cx="4750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We can see most of the people have neutral</a:t>
            </a:r>
          </a:p>
          <a:p>
            <a:r>
              <a:rPr lang="en-SG" dirty="0"/>
              <a:t>sentiment and positive sentiment towards </a:t>
            </a:r>
          </a:p>
          <a:p>
            <a:r>
              <a:rPr lang="en-SG" dirty="0"/>
              <a:t>both diet and exercise.</a:t>
            </a:r>
          </a:p>
        </p:txBody>
      </p:sp>
    </p:spTree>
    <p:extLst>
      <p:ext uri="{BB962C8B-B14F-4D97-AF65-F5344CB8AC3E}">
        <p14:creationId xmlns:p14="http://schemas.microsoft.com/office/powerpoint/2010/main" val="202718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007E8D-4FBB-418D-88D9-3675E60B11C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We can see most of the occurring words belong to diet than exercise. </a:t>
            </a: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So, people talk more about it. </a:t>
            </a:r>
            <a:endParaRPr lang="en-US" sz="36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35F365-E648-47BE-B1CF-534159BD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8" y="1930400"/>
            <a:ext cx="6201402" cy="46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11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Web APIs and Classification</vt:lpstr>
      <vt:lpstr>PowerPoint Presentation</vt:lpstr>
      <vt:lpstr>Web Scraping using Reddit API</vt:lpstr>
      <vt:lpstr>Data Cleaning</vt:lpstr>
      <vt:lpstr>Pre-Processing</vt:lpstr>
      <vt:lpstr>Word Cloud</vt:lpstr>
      <vt:lpstr>Modelling </vt:lpstr>
      <vt:lpstr>PowerPoint Presentation</vt:lpstr>
      <vt:lpstr>PowerPoint Presentation</vt:lpstr>
      <vt:lpstr>Don’t Starve!!!!  Eat right type of food at the right time of the day with exercise AND Our model was able to classify the two subreddits very effectively.  Thank you!!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APIs and Classification</dc:title>
  <dc:creator>B, Srinivas</dc:creator>
  <cp:lastModifiedBy>B, Srinivas</cp:lastModifiedBy>
  <cp:revision>7</cp:revision>
  <dcterms:created xsi:type="dcterms:W3CDTF">2019-10-24T04:42:41Z</dcterms:created>
  <dcterms:modified xsi:type="dcterms:W3CDTF">2019-10-24T23:23:53Z</dcterms:modified>
</cp:coreProperties>
</file>