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3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D7ECA932-3FE1-4F07-8CFC-C6B635F70278}"/>
    <pc:docChg chg="undo custSel addSld delSld modSld sldOrd modMainMaster">
      <pc:chgData name="Nethravathi S" userId="b30c3150b1c7e5fb" providerId="LiveId" clId="{D7ECA932-3FE1-4F07-8CFC-C6B635F70278}" dt="2021-10-24T17:24:00.147" v="8319" actId="255"/>
      <pc:docMkLst>
        <pc:docMk/>
      </pc:docMkLst>
      <pc:sldChg chg="addSp delSp modSp new mod setBg">
        <pc:chgData name="Nethravathi S" userId="b30c3150b1c7e5fb" providerId="LiveId" clId="{D7ECA932-3FE1-4F07-8CFC-C6B635F70278}" dt="2021-10-24T11:32:29.254" v="1264" actId="931"/>
        <pc:sldMkLst>
          <pc:docMk/>
          <pc:sldMk cId="2107666072" sldId="256"/>
        </pc:sldMkLst>
        <pc:spChg chg="add del mod">
          <ac:chgData name="Nethravathi S" userId="b30c3150b1c7e5fb" providerId="LiveId" clId="{D7ECA932-3FE1-4F07-8CFC-C6B635F70278}" dt="2021-10-24T09:01:03.473" v="132" actId="11529"/>
          <ac:spMkLst>
            <pc:docMk/>
            <pc:sldMk cId="2107666072" sldId="256"/>
            <ac:spMk id="2" creationId="{376079AC-083E-4FC5-AB81-B05052B96F38}"/>
          </ac:spMkLst>
        </pc:spChg>
        <pc:spChg chg="add del mod">
          <ac:chgData name="Nethravathi S" userId="b30c3150b1c7e5fb" providerId="LiveId" clId="{D7ECA932-3FE1-4F07-8CFC-C6B635F70278}" dt="2021-10-24T08:37:34.156" v="11" actId="11529"/>
          <ac:spMkLst>
            <pc:docMk/>
            <pc:sldMk cId="2107666072" sldId="256"/>
            <ac:spMk id="2" creationId="{77C52A4F-29F0-4110-B52E-46E041E68971}"/>
          </ac:spMkLst>
        </pc:spChg>
        <pc:spChg chg="add del mod">
          <ac:chgData name="Nethravathi S" userId="b30c3150b1c7e5fb" providerId="LiveId" clId="{D7ECA932-3FE1-4F07-8CFC-C6B635F70278}" dt="2021-10-24T08:38:05.588" v="15" actId="11529"/>
          <ac:spMkLst>
            <pc:docMk/>
            <pc:sldMk cId="2107666072" sldId="256"/>
            <ac:spMk id="3" creationId="{16A6AA33-D2BC-42AE-9794-CD2CC2C3596B}"/>
          </ac:spMkLst>
        </pc:spChg>
        <pc:spChg chg="add del mod">
          <ac:chgData name="Nethravathi S" userId="b30c3150b1c7e5fb" providerId="LiveId" clId="{D7ECA932-3FE1-4F07-8CFC-C6B635F70278}" dt="2021-10-24T09:02:53.096" v="155" actId="767"/>
          <ac:spMkLst>
            <pc:docMk/>
            <pc:sldMk cId="2107666072" sldId="256"/>
            <ac:spMk id="5" creationId="{9C4D0054-8F5A-48D1-A612-566FA5D9BB3F}"/>
          </ac:spMkLst>
        </pc:spChg>
        <pc:spChg chg="add mod">
          <ac:chgData name="Nethravathi S" userId="b30c3150b1c7e5fb" providerId="LiveId" clId="{D7ECA932-3FE1-4F07-8CFC-C6B635F70278}" dt="2021-10-24T09:36:21.775" v="420" actId="14100"/>
          <ac:spMkLst>
            <pc:docMk/>
            <pc:sldMk cId="2107666072" sldId="256"/>
            <ac:spMk id="6" creationId="{7715C8C9-53B0-44C4-9FA8-79E043ECD7A3}"/>
          </ac:spMkLst>
        </pc:spChg>
        <pc:spChg chg="add del mod">
          <ac:chgData name="Nethravathi S" userId="b30c3150b1c7e5fb" providerId="LiveId" clId="{D7ECA932-3FE1-4F07-8CFC-C6B635F70278}" dt="2021-10-24T09:05:09.416" v="172" actId="11529"/>
          <ac:spMkLst>
            <pc:docMk/>
            <pc:sldMk cId="2107666072" sldId="256"/>
            <ac:spMk id="7" creationId="{2BD5F8C2-5D83-40F1-B6C7-E37C323200E8}"/>
          </ac:spMkLst>
        </pc:spChg>
        <pc:spChg chg="add del mod">
          <ac:chgData name="Nethravathi S" userId="b30c3150b1c7e5fb" providerId="LiveId" clId="{D7ECA932-3FE1-4F07-8CFC-C6B635F70278}" dt="2021-10-24T09:13:28.733" v="255" actId="478"/>
          <ac:spMkLst>
            <pc:docMk/>
            <pc:sldMk cId="2107666072" sldId="256"/>
            <ac:spMk id="8" creationId="{30708F71-F2CE-4341-917A-E5FE8FF35CA0}"/>
          </ac:spMkLst>
        </pc:spChg>
        <pc:spChg chg="add del mod">
          <ac:chgData name="Nethravathi S" userId="b30c3150b1c7e5fb" providerId="LiveId" clId="{D7ECA932-3FE1-4F07-8CFC-C6B635F70278}" dt="2021-10-24T09:13:21.873" v="239" actId="11529"/>
          <ac:spMkLst>
            <pc:docMk/>
            <pc:sldMk cId="2107666072" sldId="256"/>
            <ac:spMk id="9" creationId="{B5911B0D-F208-4504-A210-3F980C2EFF10}"/>
          </ac:spMkLst>
        </pc:spChg>
        <pc:spChg chg="add del mod">
          <ac:chgData name="Nethravathi S" userId="b30c3150b1c7e5fb" providerId="LiveId" clId="{D7ECA932-3FE1-4F07-8CFC-C6B635F70278}" dt="2021-10-24T09:14:58.181" v="265" actId="11529"/>
          <ac:spMkLst>
            <pc:docMk/>
            <pc:sldMk cId="2107666072" sldId="256"/>
            <ac:spMk id="10" creationId="{DB4DDD61-1B62-41C9-B127-24F4D38F8104}"/>
          </ac:spMkLst>
        </pc:spChg>
        <pc:spChg chg="add del mod">
          <ac:chgData name="Nethravathi S" userId="b30c3150b1c7e5fb" providerId="LiveId" clId="{D7ECA932-3FE1-4F07-8CFC-C6B635F70278}" dt="2021-10-24T09:16:09.425" v="285" actId="11529"/>
          <ac:spMkLst>
            <pc:docMk/>
            <pc:sldMk cId="2107666072" sldId="256"/>
            <ac:spMk id="11" creationId="{68C64B0B-F65D-4506-8A93-6E24D33E2FC2}"/>
          </ac:spMkLst>
        </pc:spChg>
        <pc:spChg chg="add mod">
          <ac:chgData name="Nethravathi S" userId="b30c3150b1c7e5fb" providerId="LiveId" clId="{D7ECA932-3FE1-4F07-8CFC-C6B635F70278}" dt="2021-10-24T09:24:52.224" v="361" actId="14100"/>
          <ac:spMkLst>
            <pc:docMk/>
            <pc:sldMk cId="2107666072" sldId="256"/>
            <ac:spMk id="12" creationId="{117FD97C-D333-48AE-86E8-373C8E213C29}"/>
          </ac:spMkLst>
        </pc:spChg>
        <pc:spChg chg="add del mod">
          <ac:chgData name="Nethravathi S" userId="b30c3150b1c7e5fb" providerId="LiveId" clId="{D7ECA932-3FE1-4F07-8CFC-C6B635F70278}" dt="2021-10-24T09:22:48.132" v="351" actId="478"/>
          <ac:spMkLst>
            <pc:docMk/>
            <pc:sldMk cId="2107666072" sldId="256"/>
            <ac:spMk id="13" creationId="{FD6CB558-A21F-4B0B-9659-7F9C2B12E248}"/>
          </ac:spMkLst>
        </pc:spChg>
        <pc:spChg chg="add mod">
          <ac:chgData name="Nethravathi S" userId="b30c3150b1c7e5fb" providerId="LiveId" clId="{D7ECA932-3FE1-4F07-8CFC-C6B635F70278}" dt="2021-10-24T09:37:07.367" v="422" actId="20577"/>
          <ac:spMkLst>
            <pc:docMk/>
            <pc:sldMk cId="2107666072" sldId="256"/>
            <ac:spMk id="14" creationId="{9BBB430F-EB69-45FE-A98A-F082FB2BEDA0}"/>
          </ac:spMkLst>
        </pc:spChg>
        <pc:spChg chg="add del mod">
          <ac:chgData name="Nethravathi S" userId="b30c3150b1c7e5fb" providerId="LiveId" clId="{D7ECA932-3FE1-4F07-8CFC-C6B635F70278}" dt="2021-10-24T09:31:59.829" v="370"/>
          <ac:spMkLst>
            <pc:docMk/>
            <pc:sldMk cId="2107666072" sldId="256"/>
            <ac:spMk id="15" creationId="{1F8D242B-9EDE-4105-8FD9-B5B923AC882E}"/>
          </ac:spMkLst>
        </pc:spChg>
        <pc:spChg chg="add mod">
          <ac:chgData name="Nethravathi S" userId="b30c3150b1c7e5fb" providerId="LiveId" clId="{D7ECA932-3FE1-4F07-8CFC-C6B635F70278}" dt="2021-10-24T09:36:13.376" v="417" actId="207"/>
          <ac:spMkLst>
            <pc:docMk/>
            <pc:sldMk cId="2107666072" sldId="256"/>
            <ac:spMk id="19" creationId="{55A902FF-5EC5-4E6A-BF2D-A1CA160D7861}"/>
          </ac:spMkLst>
        </pc:spChg>
        <pc:picChg chg="add del mod">
          <ac:chgData name="Nethravathi S" userId="b30c3150b1c7e5fb" providerId="LiveId" clId="{D7ECA932-3FE1-4F07-8CFC-C6B635F70278}" dt="2021-10-24T09:02:01.887" v="150" actId="931"/>
          <ac:picMkLst>
            <pc:docMk/>
            <pc:sldMk cId="2107666072" sldId="256"/>
            <ac:picMk id="4" creationId="{9CD1C874-D7E4-4CF8-B249-6082119EDA35}"/>
          </ac:picMkLst>
        </pc:picChg>
        <pc:picChg chg="add mod">
          <ac:chgData name="Nethravathi S" userId="b30c3150b1c7e5fb" providerId="LiveId" clId="{D7ECA932-3FE1-4F07-8CFC-C6B635F70278}" dt="2021-10-24T09:31:37.975" v="368" actId="1076"/>
          <ac:picMkLst>
            <pc:docMk/>
            <pc:sldMk cId="2107666072" sldId="256"/>
            <ac:picMk id="17" creationId="{698AE724-B517-45F2-AC48-784C85690D9A}"/>
          </ac:picMkLst>
        </pc:picChg>
        <pc:picChg chg="add del mod">
          <ac:chgData name="Nethravathi S" userId="b30c3150b1c7e5fb" providerId="LiveId" clId="{D7ECA932-3FE1-4F07-8CFC-C6B635F70278}" dt="2021-10-24T09:33:23.102" v="376" actId="478"/>
          <ac:picMkLst>
            <pc:docMk/>
            <pc:sldMk cId="2107666072" sldId="256"/>
            <ac:picMk id="18" creationId="{A6C83BE7-2CEF-4446-A628-D1E2972A19EB}"/>
          </ac:picMkLst>
        </pc:picChg>
        <pc:picChg chg="add del mod">
          <ac:chgData name="Nethravathi S" userId="b30c3150b1c7e5fb" providerId="LiveId" clId="{D7ECA932-3FE1-4F07-8CFC-C6B635F70278}" dt="2021-10-24T09:38:18.920" v="424" actId="478"/>
          <ac:picMkLst>
            <pc:docMk/>
            <pc:sldMk cId="2107666072" sldId="256"/>
            <ac:picMk id="21" creationId="{463027F8-19EF-4D7F-A344-DDA99768407E}"/>
          </ac:picMkLst>
        </pc:picChg>
        <pc:picChg chg="add del mod">
          <ac:chgData name="Nethravathi S" userId="b30c3150b1c7e5fb" providerId="LiveId" clId="{D7ECA932-3FE1-4F07-8CFC-C6B635F70278}" dt="2021-10-24T11:31:00.848" v="1256"/>
          <ac:picMkLst>
            <pc:docMk/>
            <pc:sldMk cId="2107666072" sldId="256"/>
            <ac:picMk id="23" creationId="{54E95427-D5CB-4FDF-8C60-60FBDA5E3747}"/>
          </ac:picMkLst>
        </pc:picChg>
        <pc:picChg chg="add del mod">
          <ac:chgData name="Nethravathi S" userId="b30c3150b1c7e5fb" providerId="LiveId" clId="{D7ECA932-3FE1-4F07-8CFC-C6B635F70278}" dt="2021-10-24T11:32:29.254" v="1264" actId="931"/>
          <ac:picMkLst>
            <pc:docMk/>
            <pc:sldMk cId="2107666072" sldId="256"/>
            <ac:picMk id="25" creationId="{0E2C2AA8-C42F-43A6-8E52-5641D9E0FF1A}"/>
          </ac:picMkLst>
        </pc:picChg>
      </pc:sldChg>
      <pc:sldChg chg="addSp delSp modSp new mod">
        <pc:chgData name="Nethravathi S" userId="b30c3150b1c7e5fb" providerId="LiveId" clId="{D7ECA932-3FE1-4F07-8CFC-C6B635F70278}" dt="2021-10-24T17:23:26.981" v="8318" actId="20577"/>
        <pc:sldMkLst>
          <pc:docMk/>
          <pc:sldMk cId="1261957284" sldId="257"/>
        </pc:sldMkLst>
        <pc:spChg chg="add del mod">
          <ac:chgData name="Nethravathi S" userId="b30c3150b1c7e5fb" providerId="LiveId" clId="{D7ECA932-3FE1-4F07-8CFC-C6B635F70278}" dt="2021-10-24T09:41:51.665" v="447" actId="478"/>
          <ac:spMkLst>
            <pc:docMk/>
            <pc:sldMk cId="1261957284" sldId="257"/>
            <ac:spMk id="2" creationId="{F284A450-C4C3-4D7E-9A75-F34E4D5F5C70}"/>
          </ac:spMkLst>
        </pc:spChg>
        <pc:spChg chg="add mod">
          <ac:chgData name="Nethravathi S" userId="b30c3150b1c7e5fb" providerId="LiveId" clId="{D7ECA932-3FE1-4F07-8CFC-C6B635F70278}" dt="2021-10-24T17:23:26.981" v="8318" actId="20577"/>
          <ac:spMkLst>
            <pc:docMk/>
            <pc:sldMk cId="1261957284" sldId="257"/>
            <ac:spMk id="4" creationId="{1D69BC16-2377-431A-A8AD-94A3F32FD7C6}"/>
          </ac:spMkLst>
        </pc:spChg>
        <pc:spChg chg="add del mod">
          <ac:chgData name="Nethravathi S" userId="b30c3150b1c7e5fb" providerId="LiveId" clId="{D7ECA932-3FE1-4F07-8CFC-C6B635F70278}" dt="2021-10-24T09:41:45.832" v="445" actId="478"/>
          <ac:spMkLst>
            <pc:docMk/>
            <pc:sldMk cId="1261957284" sldId="257"/>
            <ac:spMk id="4" creationId="{78750EFF-09B6-4C31-850C-00E77DDFC2D4}"/>
          </ac:spMkLst>
        </pc:spChg>
        <pc:spChg chg="add del mod">
          <ac:chgData name="Nethravathi S" userId="b30c3150b1c7e5fb" providerId="LiveId" clId="{D7ECA932-3FE1-4F07-8CFC-C6B635F70278}" dt="2021-10-24T09:42:21.834" v="451" actId="11529"/>
          <ac:spMkLst>
            <pc:docMk/>
            <pc:sldMk cId="1261957284" sldId="257"/>
            <ac:spMk id="5" creationId="{95A8AE49-B751-412B-89FA-CE012FC97957}"/>
          </ac:spMkLst>
        </pc:spChg>
        <pc:spChg chg="add mod">
          <ac:chgData name="Nethravathi S" userId="b30c3150b1c7e5fb" providerId="LiveId" clId="{D7ECA932-3FE1-4F07-8CFC-C6B635F70278}" dt="2021-10-24T10:17:28.467" v="689" actId="255"/>
          <ac:spMkLst>
            <pc:docMk/>
            <pc:sldMk cId="1261957284" sldId="257"/>
            <ac:spMk id="6" creationId="{F6A85C9C-9B2B-411E-B407-3E9DBAC0DE88}"/>
          </ac:spMkLst>
        </pc:spChg>
        <pc:cxnChg chg="add del mod">
          <ac:chgData name="Nethravathi S" userId="b30c3150b1c7e5fb" providerId="LiveId" clId="{D7ECA932-3FE1-4F07-8CFC-C6B635F70278}" dt="2021-10-24T09:57:10.516" v="540" actId="11529"/>
          <ac:cxnSpMkLst>
            <pc:docMk/>
            <pc:sldMk cId="1261957284" sldId="257"/>
            <ac:cxnSpMk id="8" creationId="{75FB051F-4F86-4BAE-84EC-E6C838B3CBA3}"/>
          </ac:cxnSpMkLst>
        </pc:cxnChg>
      </pc:sldChg>
      <pc:sldChg chg="addSp modSp new mod">
        <pc:chgData name="Nethravathi S" userId="b30c3150b1c7e5fb" providerId="LiveId" clId="{D7ECA932-3FE1-4F07-8CFC-C6B635F70278}" dt="2021-10-24T13:37:51.868" v="3565" actId="255"/>
        <pc:sldMkLst>
          <pc:docMk/>
          <pc:sldMk cId="230426747" sldId="258"/>
        </pc:sldMkLst>
        <pc:spChg chg="add mod">
          <ac:chgData name="Nethravathi S" userId="b30c3150b1c7e5fb" providerId="LiveId" clId="{D7ECA932-3FE1-4F07-8CFC-C6B635F70278}" dt="2021-10-24T12:28:39.719" v="2880" actId="1076"/>
          <ac:spMkLst>
            <pc:docMk/>
            <pc:sldMk cId="230426747" sldId="258"/>
            <ac:spMk id="2" creationId="{FCDFAA4D-CA8D-4E2B-9158-2963B785BBEC}"/>
          </ac:spMkLst>
        </pc:spChg>
        <pc:spChg chg="add mod">
          <ac:chgData name="Nethravathi S" userId="b30c3150b1c7e5fb" providerId="LiveId" clId="{D7ECA932-3FE1-4F07-8CFC-C6B635F70278}" dt="2021-10-24T13:37:51.868" v="3565" actId="255"/>
          <ac:spMkLst>
            <pc:docMk/>
            <pc:sldMk cId="230426747" sldId="258"/>
            <ac:spMk id="3" creationId="{75D42639-49F9-4D23-AC89-B00ED3A75D8B}"/>
          </ac:spMkLst>
        </pc:spChg>
      </pc:sldChg>
      <pc:sldChg chg="addSp modSp new mod">
        <pc:chgData name="Nethravathi S" userId="b30c3150b1c7e5fb" providerId="LiveId" clId="{D7ECA932-3FE1-4F07-8CFC-C6B635F70278}" dt="2021-10-24T13:38:00.646" v="3566" actId="255"/>
        <pc:sldMkLst>
          <pc:docMk/>
          <pc:sldMk cId="3115936130" sldId="259"/>
        </pc:sldMkLst>
        <pc:spChg chg="add mod">
          <ac:chgData name="Nethravathi S" userId="b30c3150b1c7e5fb" providerId="LiveId" clId="{D7ECA932-3FE1-4F07-8CFC-C6B635F70278}" dt="2021-10-24T09:57:35.843" v="544" actId="115"/>
          <ac:spMkLst>
            <pc:docMk/>
            <pc:sldMk cId="3115936130" sldId="259"/>
            <ac:spMk id="2" creationId="{D6232901-3613-47D2-9F86-37195051ABCD}"/>
          </ac:spMkLst>
        </pc:spChg>
        <pc:spChg chg="add mod">
          <ac:chgData name="Nethravathi S" userId="b30c3150b1c7e5fb" providerId="LiveId" clId="{D7ECA932-3FE1-4F07-8CFC-C6B635F70278}" dt="2021-10-24T13:38:00.646" v="3566" actId="255"/>
          <ac:spMkLst>
            <pc:docMk/>
            <pc:sldMk cId="3115936130" sldId="259"/>
            <ac:spMk id="3" creationId="{CA0EF478-34CC-43C8-9A71-6B1050E78705}"/>
          </ac:spMkLst>
        </pc:spChg>
      </pc:sldChg>
      <pc:sldChg chg="addSp delSp modSp new mod">
        <pc:chgData name="Nethravathi S" userId="b30c3150b1c7e5fb" providerId="LiveId" clId="{D7ECA932-3FE1-4F07-8CFC-C6B635F70278}" dt="2021-10-24T17:07:46.356" v="8065" actId="1076"/>
        <pc:sldMkLst>
          <pc:docMk/>
          <pc:sldMk cId="2057397313" sldId="260"/>
        </pc:sldMkLst>
        <pc:spChg chg="add mod">
          <ac:chgData name="Nethravathi S" userId="b30c3150b1c7e5fb" providerId="LiveId" clId="{D7ECA932-3FE1-4F07-8CFC-C6B635F70278}" dt="2021-10-24T10:16:46.446" v="688" actId="115"/>
          <ac:spMkLst>
            <pc:docMk/>
            <pc:sldMk cId="2057397313" sldId="260"/>
            <ac:spMk id="2" creationId="{0856EF61-66EA-46A7-BEA5-CF3AF0E197A9}"/>
          </ac:spMkLst>
        </pc:spChg>
        <pc:spChg chg="add mod">
          <ac:chgData name="Nethravathi S" userId="b30c3150b1c7e5fb" providerId="LiveId" clId="{D7ECA932-3FE1-4F07-8CFC-C6B635F70278}" dt="2021-10-24T17:06:29.321" v="8051" actId="14100"/>
          <ac:spMkLst>
            <pc:docMk/>
            <pc:sldMk cId="2057397313" sldId="260"/>
            <ac:spMk id="3" creationId="{7F6F7B2E-9B57-4A0D-87F4-7C90E773CE0B}"/>
          </ac:spMkLst>
        </pc:spChg>
        <pc:spChg chg="add mod">
          <ac:chgData name="Nethravathi S" userId="b30c3150b1c7e5fb" providerId="LiveId" clId="{D7ECA932-3FE1-4F07-8CFC-C6B635F70278}" dt="2021-10-24T17:06:09.881" v="8048"/>
          <ac:spMkLst>
            <pc:docMk/>
            <pc:sldMk cId="2057397313" sldId="260"/>
            <ac:spMk id="8" creationId="{3D0253B5-D898-4033-B592-D42D0EA2E401}"/>
          </ac:spMkLst>
        </pc:spChg>
        <pc:grpChg chg="add del mod">
          <ac:chgData name="Nethravathi S" userId="b30c3150b1c7e5fb" providerId="LiveId" clId="{D7ECA932-3FE1-4F07-8CFC-C6B635F70278}" dt="2021-10-24T17:06:59.521" v="8056" actId="478"/>
          <ac:grpSpMkLst>
            <pc:docMk/>
            <pc:sldMk cId="2057397313" sldId="260"/>
            <ac:grpSpMk id="6" creationId="{BBCCAFF2-DA37-42F7-8BDE-B1833D2840F9}"/>
          </ac:grpSpMkLst>
        </pc:grpChg>
        <pc:picChg chg="add mod">
          <ac:chgData name="Nethravathi S" userId="b30c3150b1c7e5fb" providerId="LiveId" clId="{D7ECA932-3FE1-4F07-8CFC-C6B635F70278}" dt="2021-10-24T17:07:46.356" v="8065" actId="1076"/>
          <ac:picMkLst>
            <pc:docMk/>
            <pc:sldMk cId="2057397313" sldId="260"/>
            <ac:picMk id="5" creationId="{B20A15C5-63D7-4821-9721-83A223A43542}"/>
          </ac:picMkLst>
        </pc:picChg>
        <pc:picChg chg="add mod">
          <ac:chgData name="Nethravathi S" userId="b30c3150b1c7e5fb" providerId="LiveId" clId="{D7ECA932-3FE1-4F07-8CFC-C6B635F70278}" dt="2021-10-24T17:06:09.881" v="8048"/>
          <ac:picMkLst>
            <pc:docMk/>
            <pc:sldMk cId="2057397313" sldId="260"/>
            <ac:picMk id="7" creationId="{4FE1FC25-FA55-4F95-AE24-59316F593BB6}"/>
          </ac:picMkLst>
        </pc:picChg>
        <pc:picChg chg="add mod">
          <ac:chgData name="Nethravathi S" userId="b30c3150b1c7e5fb" providerId="LiveId" clId="{D7ECA932-3FE1-4F07-8CFC-C6B635F70278}" dt="2021-10-24T17:07:10.226" v="8060" actId="14100"/>
          <ac:picMkLst>
            <pc:docMk/>
            <pc:sldMk cId="2057397313" sldId="260"/>
            <ac:picMk id="9" creationId="{3A07F9DA-4669-46F6-B609-F1CB16EAE1F0}"/>
          </ac:picMkLst>
        </pc:picChg>
      </pc:sldChg>
      <pc:sldChg chg="addSp delSp modSp new mod">
        <pc:chgData name="Nethravathi S" userId="b30c3150b1c7e5fb" providerId="LiveId" clId="{D7ECA932-3FE1-4F07-8CFC-C6B635F70278}" dt="2021-10-24T13:39:02.688" v="3572" actId="115"/>
        <pc:sldMkLst>
          <pc:docMk/>
          <pc:sldMk cId="225257667" sldId="261"/>
        </pc:sldMkLst>
        <pc:spChg chg="add mod">
          <ac:chgData name="Nethravathi S" userId="b30c3150b1c7e5fb" providerId="LiveId" clId="{D7ECA932-3FE1-4F07-8CFC-C6B635F70278}" dt="2021-10-24T13:39:02.688" v="3572" actId="115"/>
          <ac:spMkLst>
            <pc:docMk/>
            <pc:sldMk cId="225257667" sldId="261"/>
            <ac:spMk id="2" creationId="{2AFFAE4A-F5A2-445D-A1FD-E76F3AF662B9}"/>
          </ac:spMkLst>
        </pc:spChg>
        <pc:spChg chg="add mod">
          <ac:chgData name="Nethravathi S" userId="b30c3150b1c7e5fb" providerId="LiveId" clId="{D7ECA932-3FE1-4F07-8CFC-C6B635F70278}" dt="2021-10-24T13:38:16.568" v="3568" actId="255"/>
          <ac:spMkLst>
            <pc:docMk/>
            <pc:sldMk cId="225257667" sldId="261"/>
            <ac:spMk id="3" creationId="{D738298F-5094-4E08-BFDB-1CA7F3837DF1}"/>
          </ac:spMkLst>
        </pc:spChg>
        <pc:spChg chg="add mod">
          <ac:chgData name="Nethravathi S" userId="b30c3150b1c7e5fb" providerId="LiveId" clId="{D7ECA932-3FE1-4F07-8CFC-C6B635F70278}" dt="2021-10-24T13:38:28.050" v="3570" actId="207"/>
          <ac:spMkLst>
            <pc:docMk/>
            <pc:sldMk cId="225257667" sldId="261"/>
            <ac:spMk id="18" creationId="{18FB61CC-8B61-49A5-90F4-83CEF07800ED}"/>
          </ac:spMkLst>
        </pc:spChg>
        <pc:picChg chg="add mod">
          <ac:chgData name="Nethravathi S" userId="b30c3150b1c7e5fb" providerId="LiveId" clId="{D7ECA932-3FE1-4F07-8CFC-C6B635F70278}" dt="2021-10-24T11:15:06.037" v="979" actId="14100"/>
          <ac:picMkLst>
            <pc:docMk/>
            <pc:sldMk cId="225257667" sldId="261"/>
            <ac:picMk id="5" creationId="{0BB719EB-758C-4BE5-AAA1-3C7EC0810705}"/>
          </ac:picMkLst>
        </pc:picChg>
        <pc:picChg chg="add mod">
          <ac:chgData name="Nethravathi S" userId="b30c3150b1c7e5fb" providerId="LiveId" clId="{D7ECA932-3FE1-4F07-8CFC-C6B635F70278}" dt="2021-10-24T11:15:08.559" v="980" actId="1076"/>
          <ac:picMkLst>
            <pc:docMk/>
            <pc:sldMk cId="225257667" sldId="261"/>
            <ac:picMk id="7" creationId="{C1F0359E-ABB4-4CCA-8340-F69E3092955F}"/>
          </ac:picMkLst>
        </pc:picChg>
        <pc:picChg chg="add del mod">
          <ac:chgData name="Nethravathi S" userId="b30c3150b1c7e5fb" providerId="LiveId" clId="{D7ECA932-3FE1-4F07-8CFC-C6B635F70278}" dt="2021-10-24T11:06:46.265" v="904" actId="21"/>
          <ac:picMkLst>
            <pc:docMk/>
            <pc:sldMk cId="225257667" sldId="261"/>
            <ac:picMk id="9" creationId="{55540248-411E-4CCD-AAC6-4BB181F64B44}"/>
          </ac:picMkLst>
        </pc:picChg>
        <pc:picChg chg="add del mod">
          <ac:chgData name="Nethravathi S" userId="b30c3150b1c7e5fb" providerId="LiveId" clId="{D7ECA932-3FE1-4F07-8CFC-C6B635F70278}" dt="2021-10-24T11:05:12.778" v="882" actId="478"/>
          <ac:picMkLst>
            <pc:docMk/>
            <pc:sldMk cId="225257667" sldId="261"/>
            <ac:picMk id="11" creationId="{EDA52156-627B-488D-88C2-5940F155BAAA}"/>
          </ac:picMkLst>
        </pc:picChg>
        <pc:picChg chg="add del mod">
          <ac:chgData name="Nethravathi S" userId="b30c3150b1c7e5fb" providerId="LiveId" clId="{D7ECA932-3FE1-4F07-8CFC-C6B635F70278}" dt="2021-10-24T11:05:26.916" v="886"/>
          <ac:picMkLst>
            <pc:docMk/>
            <pc:sldMk cId="225257667" sldId="261"/>
            <ac:picMk id="13" creationId="{91154438-9289-4E56-901E-A8F7B68202DE}"/>
          </ac:picMkLst>
        </pc:picChg>
        <pc:picChg chg="add del mod">
          <ac:chgData name="Nethravathi S" userId="b30c3150b1c7e5fb" providerId="LiveId" clId="{D7ECA932-3FE1-4F07-8CFC-C6B635F70278}" dt="2021-10-24T11:08:58.322" v="910" actId="21"/>
          <ac:picMkLst>
            <pc:docMk/>
            <pc:sldMk cId="225257667" sldId="261"/>
            <ac:picMk id="14" creationId="{FC2D48D9-94FD-4BD2-ABC8-D1E358B557BB}"/>
          </ac:picMkLst>
        </pc:picChg>
        <pc:picChg chg="add mod">
          <ac:chgData name="Nethravathi S" userId="b30c3150b1c7e5fb" providerId="LiveId" clId="{D7ECA932-3FE1-4F07-8CFC-C6B635F70278}" dt="2021-10-24T11:14:28.093" v="971" actId="14100"/>
          <ac:picMkLst>
            <pc:docMk/>
            <pc:sldMk cId="225257667" sldId="261"/>
            <ac:picMk id="16" creationId="{34717787-F41E-49AB-8CCE-5A6C5A06944E}"/>
          </ac:picMkLst>
        </pc:picChg>
      </pc:sldChg>
      <pc:sldChg chg="new del">
        <pc:chgData name="Nethravathi S" userId="b30c3150b1c7e5fb" providerId="LiveId" clId="{D7ECA932-3FE1-4F07-8CFC-C6B635F70278}" dt="2021-10-24T09:01:37.660" v="147" actId="680"/>
        <pc:sldMkLst>
          <pc:docMk/>
          <pc:sldMk cId="795791003" sldId="262"/>
        </pc:sldMkLst>
      </pc:sldChg>
      <pc:sldChg chg="addSp delSp modSp new mod">
        <pc:chgData name="Nethravathi S" userId="b30c3150b1c7e5fb" providerId="LiveId" clId="{D7ECA932-3FE1-4F07-8CFC-C6B635F70278}" dt="2021-10-24T17:21:31.438" v="8224" actId="14100"/>
        <pc:sldMkLst>
          <pc:docMk/>
          <pc:sldMk cId="2551010678" sldId="262"/>
        </pc:sldMkLst>
        <pc:spChg chg="add mod">
          <ac:chgData name="Nethravathi S" userId="b30c3150b1c7e5fb" providerId="LiveId" clId="{D7ECA932-3FE1-4F07-8CFC-C6B635F70278}" dt="2021-10-24T17:21:31.438" v="8224" actId="14100"/>
          <ac:spMkLst>
            <pc:docMk/>
            <pc:sldMk cId="2551010678" sldId="262"/>
            <ac:spMk id="2" creationId="{F60A92C9-6321-41D7-80AD-F7DE24516A6D}"/>
          </ac:spMkLst>
        </pc:spChg>
        <pc:spChg chg="add mod">
          <ac:chgData name="Nethravathi S" userId="b30c3150b1c7e5fb" providerId="LiveId" clId="{D7ECA932-3FE1-4F07-8CFC-C6B635F70278}" dt="2021-10-24T14:22:26.901" v="4309" actId="5793"/>
          <ac:spMkLst>
            <pc:docMk/>
            <pc:sldMk cId="2551010678" sldId="262"/>
            <ac:spMk id="3" creationId="{2FE96399-0CB2-42EF-8EEE-192CC1551196}"/>
          </ac:spMkLst>
        </pc:spChg>
        <pc:spChg chg="add del mod">
          <ac:chgData name="Nethravathi S" userId="b30c3150b1c7e5fb" providerId="LiveId" clId="{D7ECA932-3FE1-4F07-8CFC-C6B635F70278}" dt="2021-10-24T13:41:32.167" v="3598" actId="478"/>
          <ac:spMkLst>
            <pc:docMk/>
            <pc:sldMk cId="2551010678" sldId="262"/>
            <ac:spMk id="10" creationId="{2C080A24-3779-48A2-9AB4-4A085040A67C}"/>
          </ac:spMkLst>
        </pc:spChg>
        <pc:picChg chg="add del mod">
          <ac:chgData name="Nethravathi S" userId="b30c3150b1c7e5fb" providerId="LiveId" clId="{D7ECA932-3FE1-4F07-8CFC-C6B635F70278}" dt="2021-10-24T11:32:06.505" v="1262"/>
          <ac:picMkLst>
            <pc:docMk/>
            <pc:sldMk cId="2551010678" sldId="262"/>
            <ac:picMk id="5" creationId="{BF7D994E-3A6F-4C0D-BE0D-13B35C15CC30}"/>
          </ac:picMkLst>
        </pc:picChg>
        <pc:picChg chg="add mod">
          <ac:chgData name="Nethravathi S" userId="b30c3150b1c7e5fb" providerId="LiveId" clId="{D7ECA932-3FE1-4F07-8CFC-C6B635F70278}" dt="2021-10-24T13:41:05.255" v="3594" actId="14100"/>
          <ac:picMkLst>
            <pc:docMk/>
            <pc:sldMk cId="2551010678" sldId="262"/>
            <ac:picMk id="7" creationId="{D250129B-89AA-434B-A1C7-D6DC06807595}"/>
          </ac:picMkLst>
        </pc:picChg>
        <pc:picChg chg="add mod">
          <ac:chgData name="Nethravathi S" userId="b30c3150b1c7e5fb" providerId="LiveId" clId="{D7ECA932-3FE1-4F07-8CFC-C6B635F70278}" dt="2021-10-24T13:41:10.540" v="3595" actId="1076"/>
          <ac:picMkLst>
            <pc:docMk/>
            <pc:sldMk cId="2551010678" sldId="262"/>
            <ac:picMk id="1026" creationId="{5F75DD56-31B5-4CA7-96FF-0FE6A35925F5}"/>
          </ac:picMkLst>
        </pc:picChg>
      </pc:sldChg>
      <pc:sldChg chg="new del">
        <pc:chgData name="Nethravathi S" userId="b30c3150b1c7e5fb" providerId="LiveId" clId="{D7ECA932-3FE1-4F07-8CFC-C6B635F70278}" dt="2021-10-24T09:01:37.503" v="146" actId="680"/>
        <pc:sldMkLst>
          <pc:docMk/>
          <pc:sldMk cId="1998602524" sldId="263"/>
        </pc:sldMkLst>
      </pc:sldChg>
      <pc:sldChg chg="addSp delSp modSp new mod">
        <pc:chgData name="Nethravathi S" userId="b30c3150b1c7e5fb" providerId="LiveId" clId="{D7ECA932-3FE1-4F07-8CFC-C6B635F70278}" dt="2021-10-24T14:29:44.049" v="4364" actId="20577"/>
        <pc:sldMkLst>
          <pc:docMk/>
          <pc:sldMk cId="3473332242" sldId="263"/>
        </pc:sldMkLst>
        <pc:spChg chg="add mod">
          <ac:chgData name="Nethravathi S" userId="b30c3150b1c7e5fb" providerId="LiveId" clId="{D7ECA932-3FE1-4F07-8CFC-C6B635F70278}" dt="2021-10-24T14:24:50.094" v="4324" actId="14100"/>
          <ac:spMkLst>
            <pc:docMk/>
            <pc:sldMk cId="3473332242" sldId="263"/>
            <ac:spMk id="2" creationId="{34A4EFDA-CD3E-4712-8840-3555D1C9F802}"/>
          </ac:spMkLst>
        </pc:spChg>
        <pc:spChg chg="add del">
          <ac:chgData name="Nethravathi S" userId="b30c3150b1c7e5fb" providerId="LiveId" clId="{D7ECA932-3FE1-4F07-8CFC-C6B635F70278}" dt="2021-10-24T11:38:57.992" v="1420" actId="22"/>
          <ac:spMkLst>
            <pc:docMk/>
            <pc:sldMk cId="3473332242" sldId="263"/>
            <ac:spMk id="4" creationId="{0945AB60-9D0E-4620-BA10-1FA48D785A8B}"/>
          </ac:spMkLst>
        </pc:spChg>
        <pc:spChg chg="add del">
          <ac:chgData name="Nethravathi S" userId="b30c3150b1c7e5fb" providerId="LiveId" clId="{D7ECA932-3FE1-4F07-8CFC-C6B635F70278}" dt="2021-10-24T11:41:08.687" v="1425" actId="478"/>
          <ac:spMkLst>
            <pc:docMk/>
            <pc:sldMk cId="3473332242" sldId="263"/>
            <ac:spMk id="5" creationId="{3161A46F-35F8-4DA5-8A06-32ED47271EB1}"/>
          </ac:spMkLst>
        </pc:spChg>
        <pc:spChg chg="add del">
          <ac:chgData name="Nethravathi S" userId="b30c3150b1c7e5fb" providerId="LiveId" clId="{D7ECA932-3FE1-4F07-8CFC-C6B635F70278}" dt="2021-10-24T11:41:07.343" v="1424" actId="478"/>
          <ac:spMkLst>
            <pc:docMk/>
            <pc:sldMk cId="3473332242" sldId="263"/>
            <ac:spMk id="6" creationId="{77FFD419-235C-4CA6-87B1-5CE0114E7B85}"/>
          </ac:spMkLst>
        </pc:spChg>
        <pc:spChg chg="add del">
          <ac:chgData name="Nethravathi S" userId="b30c3150b1c7e5fb" providerId="LiveId" clId="{D7ECA932-3FE1-4F07-8CFC-C6B635F70278}" dt="2021-10-24T11:41:10.632" v="1426" actId="478"/>
          <ac:spMkLst>
            <pc:docMk/>
            <pc:sldMk cId="3473332242" sldId="263"/>
            <ac:spMk id="7" creationId="{004C4214-AFBC-4237-B3A4-DBB92E624593}"/>
          </ac:spMkLst>
        </pc:spChg>
        <pc:spChg chg="add del mod">
          <ac:chgData name="Nethravathi S" userId="b30c3150b1c7e5fb" providerId="LiveId" clId="{D7ECA932-3FE1-4F07-8CFC-C6B635F70278}" dt="2021-10-24T11:42:31.191" v="1436" actId="478"/>
          <ac:spMkLst>
            <pc:docMk/>
            <pc:sldMk cId="3473332242" sldId="263"/>
            <ac:spMk id="8" creationId="{C5FE7724-D35C-4620-AC95-A68D1509AE03}"/>
          </ac:spMkLst>
        </pc:spChg>
        <pc:spChg chg="add mod">
          <ac:chgData name="Nethravathi S" userId="b30c3150b1c7e5fb" providerId="LiveId" clId="{D7ECA932-3FE1-4F07-8CFC-C6B635F70278}" dt="2021-10-24T14:25:13.708" v="4327" actId="1076"/>
          <ac:spMkLst>
            <pc:docMk/>
            <pc:sldMk cId="3473332242" sldId="263"/>
            <ac:spMk id="9" creationId="{65C1B98E-16C4-4728-A2C6-A060D7599AD6}"/>
          </ac:spMkLst>
        </pc:spChg>
        <pc:spChg chg="add mod">
          <ac:chgData name="Nethravathi S" userId="b30c3150b1c7e5fb" providerId="LiveId" clId="{D7ECA932-3FE1-4F07-8CFC-C6B635F70278}" dt="2021-10-24T14:25:02.779" v="4325" actId="1076"/>
          <ac:spMkLst>
            <pc:docMk/>
            <pc:sldMk cId="3473332242" sldId="263"/>
            <ac:spMk id="10" creationId="{80505AFE-E45E-4CB0-8D11-DC6F54A4B812}"/>
          </ac:spMkLst>
        </pc:spChg>
        <pc:spChg chg="add mod">
          <ac:chgData name="Nethravathi S" userId="b30c3150b1c7e5fb" providerId="LiveId" clId="{D7ECA932-3FE1-4F07-8CFC-C6B635F70278}" dt="2021-10-24T14:25:10.139" v="4326" actId="1076"/>
          <ac:spMkLst>
            <pc:docMk/>
            <pc:sldMk cId="3473332242" sldId="263"/>
            <ac:spMk id="11" creationId="{A12EF69C-6EE3-4F90-8E75-AD0E99F33C4E}"/>
          </ac:spMkLst>
        </pc:spChg>
        <pc:spChg chg="add mod">
          <ac:chgData name="Nethravathi S" userId="b30c3150b1c7e5fb" providerId="LiveId" clId="{D7ECA932-3FE1-4F07-8CFC-C6B635F70278}" dt="2021-10-24T14:23:59.736" v="4319" actId="1076"/>
          <ac:spMkLst>
            <pc:docMk/>
            <pc:sldMk cId="3473332242" sldId="263"/>
            <ac:spMk id="12" creationId="{BD7FFFC3-C2CC-47B0-98CE-027159724E90}"/>
          </ac:spMkLst>
        </pc:spChg>
        <pc:spChg chg="add del">
          <ac:chgData name="Nethravathi S" userId="b30c3150b1c7e5fb" providerId="LiveId" clId="{D7ECA932-3FE1-4F07-8CFC-C6B635F70278}" dt="2021-10-24T11:46:41.282" v="1468" actId="478"/>
          <ac:spMkLst>
            <pc:docMk/>
            <pc:sldMk cId="3473332242" sldId="263"/>
            <ac:spMk id="13" creationId="{C336D97C-3096-45FC-985A-D2769AB4F36C}"/>
          </ac:spMkLst>
        </pc:spChg>
        <pc:spChg chg="add del mod">
          <ac:chgData name="Nethravathi S" userId="b30c3150b1c7e5fb" providerId="LiveId" clId="{D7ECA932-3FE1-4F07-8CFC-C6B635F70278}" dt="2021-10-24T11:47:07.562" v="1474" actId="478"/>
          <ac:spMkLst>
            <pc:docMk/>
            <pc:sldMk cId="3473332242" sldId="263"/>
            <ac:spMk id="14" creationId="{17F32BAF-1C08-46A1-A91E-81D340A4A440}"/>
          </ac:spMkLst>
        </pc:spChg>
        <pc:spChg chg="add mod">
          <ac:chgData name="Nethravathi S" userId="b30c3150b1c7e5fb" providerId="LiveId" clId="{D7ECA932-3FE1-4F07-8CFC-C6B635F70278}" dt="2021-10-24T14:25:17.528" v="4328" actId="1076"/>
          <ac:spMkLst>
            <pc:docMk/>
            <pc:sldMk cId="3473332242" sldId="263"/>
            <ac:spMk id="15" creationId="{F643177A-4A3B-4D6B-9D2E-88F2192ED748}"/>
          </ac:spMkLst>
        </pc:spChg>
        <pc:spChg chg="add del mod">
          <ac:chgData name="Nethravathi S" userId="b30c3150b1c7e5fb" providerId="LiveId" clId="{D7ECA932-3FE1-4F07-8CFC-C6B635F70278}" dt="2021-10-24T11:47:47.986" v="1483"/>
          <ac:spMkLst>
            <pc:docMk/>
            <pc:sldMk cId="3473332242" sldId="263"/>
            <ac:spMk id="16" creationId="{241D4F7A-E921-4BFF-999D-AE2437EB6537}"/>
          </ac:spMkLst>
        </pc:spChg>
        <pc:spChg chg="add mod">
          <ac:chgData name="Nethravathi S" userId="b30c3150b1c7e5fb" providerId="LiveId" clId="{D7ECA932-3FE1-4F07-8CFC-C6B635F70278}" dt="2021-10-24T14:28:59.256" v="4350" actId="1076"/>
          <ac:spMkLst>
            <pc:docMk/>
            <pc:sldMk cId="3473332242" sldId="263"/>
            <ac:spMk id="17" creationId="{AF7EF058-49A7-48CF-8A68-51D390EF96B2}"/>
          </ac:spMkLst>
        </pc:spChg>
        <pc:spChg chg="add mod">
          <ac:chgData name="Nethravathi S" userId="b30c3150b1c7e5fb" providerId="LiveId" clId="{D7ECA932-3FE1-4F07-8CFC-C6B635F70278}" dt="2021-10-24T14:28:53.572" v="4349" actId="1076"/>
          <ac:spMkLst>
            <pc:docMk/>
            <pc:sldMk cId="3473332242" sldId="263"/>
            <ac:spMk id="18" creationId="{00033B84-DBF6-4EA5-A678-00A039B25E9D}"/>
          </ac:spMkLst>
        </pc:spChg>
        <pc:spChg chg="add del mod">
          <ac:chgData name="Nethravathi S" userId="b30c3150b1c7e5fb" providerId="LiveId" clId="{D7ECA932-3FE1-4F07-8CFC-C6B635F70278}" dt="2021-10-24T11:49:38.605" v="1510"/>
          <ac:spMkLst>
            <pc:docMk/>
            <pc:sldMk cId="3473332242" sldId="263"/>
            <ac:spMk id="19" creationId="{1C891278-4A3B-49AA-99D9-B9AE6217AC30}"/>
          </ac:spMkLst>
        </pc:spChg>
        <pc:spChg chg="add del mod">
          <ac:chgData name="Nethravathi S" userId="b30c3150b1c7e5fb" providerId="LiveId" clId="{D7ECA932-3FE1-4F07-8CFC-C6B635F70278}" dt="2021-10-24T12:01:25.646" v="1588" actId="478"/>
          <ac:spMkLst>
            <pc:docMk/>
            <pc:sldMk cId="3473332242" sldId="263"/>
            <ac:spMk id="20" creationId="{D92E8E90-305F-4DD2-90CE-ED1E410EDD9D}"/>
          </ac:spMkLst>
        </pc:spChg>
        <pc:spChg chg="add mod">
          <ac:chgData name="Nethravathi S" userId="b30c3150b1c7e5fb" providerId="LiveId" clId="{D7ECA932-3FE1-4F07-8CFC-C6B635F70278}" dt="2021-10-24T14:25:31.531" v="4330" actId="1076"/>
          <ac:spMkLst>
            <pc:docMk/>
            <pc:sldMk cId="3473332242" sldId="263"/>
            <ac:spMk id="21" creationId="{180C310C-7A7D-4FDC-B69B-7242D8F982A5}"/>
          </ac:spMkLst>
        </pc:spChg>
        <pc:spChg chg="add mod">
          <ac:chgData name="Nethravathi S" userId="b30c3150b1c7e5fb" providerId="LiveId" clId="{D7ECA932-3FE1-4F07-8CFC-C6B635F70278}" dt="2021-10-24T14:25:46.269" v="4331" actId="1076"/>
          <ac:spMkLst>
            <pc:docMk/>
            <pc:sldMk cId="3473332242" sldId="263"/>
            <ac:spMk id="22" creationId="{7AE48DB2-0A2E-4A51-9BC4-7973D9FE6678}"/>
          </ac:spMkLst>
        </pc:spChg>
        <pc:spChg chg="add mod">
          <ac:chgData name="Nethravathi S" userId="b30c3150b1c7e5fb" providerId="LiveId" clId="{D7ECA932-3FE1-4F07-8CFC-C6B635F70278}" dt="2021-10-24T14:27:24.494" v="4338" actId="1076"/>
          <ac:spMkLst>
            <pc:docMk/>
            <pc:sldMk cId="3473332242" sldId="263"/>
            <ac:spMk id="23" creationId="{31ECFB98-689F-422F-9514-728C014F084F}"/>
          </ac:spMkLst>
        </pc:spChg>
        <pc:spChg chg="add mod">
          <ac:chgData name="Nethravathi S" userId="b30c3150b1c7e5fb" providerId="LiveId" clId="{D7ECA932-3FE1-4F07-8CFC-C6B635F70278}" dt="2021-10-24T14:26:55.857" v="4335" actId="14100"/>
          <ac:spMkLst>
            <pc:docMk/>
            <pc:sldMk cId="3473332242" sldId="263"/>
            <ac:spMk id="24" creationId="{D1899990-9647-4B3C-8939-F7CEF367EEF6}"/>
          </ac:spMkLst>
        </pc:spChg>
        <pc:spChg chg="add mod">
          <ac:chgData name="Nethravathi S" userId="b30c3150b1c7e5fb" providerId="LiveId" clId="{D7ECA932-3FE1-4F07-8CFC-C6B635F70278}" dt="2021-10-24T14:27:09.937" v="4336" actId="1076"/>
          <ac:spMkLst>
            <pc:docMk/>
            <pc:sldMk cId="3473332242" sldId="263"/>
            <ac:spMk id="25" creationId="{79CD2769-69D5-4A56-98E8-09B8EA44A207}"/>
          </ac:spMkLst>
        </pc:spChg>
        <pc:spChg chg="add mod">
          <ac:chgData name="Nethravathi S" userId="b30c3150b1c7e5fb" providerId="LiveId" clId="{D7ECA932-3FE1-4F07-8CFC-C6B635F70278}" dt="2021-10-24T14:28:46.526" v="4348" actId="1076"/>
          <ac:spMkLst>
            <pc:docMk/>
            <pc:sldMk cId="3473332242" sldId="263"/>
            <ac:spMk id="26" creationId="{8698FB53-B832-453A-9B2A-06BBE89FAB57}"/>
          </ac:spMkLst>
        </pc:spChg>
        <pc:spChg chg="add mod">
          <ac:chgData name="Nethravathi S" userId="b30c3150b1c7e5fb" providerId="LiveId" clId="{D7ECA932-3FE1-4F07-8CFC-C6B635F70278}" dt="2021-10-24T14:25:21.335" v="4329" actId="1076"/>
          <ac:spMkLst>
            <pc:docMk/>
            <pc:sldMk cId="3473332242" sldId="263"/>
            <ac:spMk id="27" creationId="{BF50AD5F-76F2-454B-A80A-D9FDBCE58ED7}"/>
          </ac:spMkLst>
        </pc:spChg>
        <pc:spChg chg="add mod">
          <ac:chgData name="Nethravathi S" userId="b30c3150b1c7e5fb" providerId="LiveId" clId="{D7ECA932-3FE1-4F07-8CFC-C6B635F70278}" dt="2021-10-24T14:29:03.878" v="4351" actId="1076"/>
          <ac:spMkLst>
            <pc:docMk/>
            <pc:sldMk cId="3473332242" sldId="263"/>
            <ac:spMk id="28" creationId="{D8B4B1D2-FAFA-4E25-8870-E56EB080A176}"/>
          </ac:spMkLst>
        </pc:spChg>
        <pc:spChg chg="add mod">
          <ac:chgData name="Nethravathi S" userId="b30c3150b1c7e5fb" providerId="LiveId" clId="{D7ECA932-3FE1-4F07-8CFC-C6B635F70278}" dt="2021-10-24T14:29:09.509" v="4352" actId="1076"/>
          <ac:spMkLst>
            <pc:docMk/>
            <pc:sldMk cId="3473332242" sldId="263"/>
            <ac:spMk id="29" creationId="{8B6E8DC2-FD43-43BF-A01A-7C281204D5B2}"/>
          </ac:spMkLst>
        </pc:spChg>
        <pc:spChg chg="add mod">
          <ac:chgData name="Nethravathi S" userId="b30c3150b1c7e5fb" providerId="LiveId" clId="{D7ECA932-3FE1-4F07-8CFC-C6B635F70278}" dt="2021-10-24T14:29:44.049" v="4364" actId="20577"/>
          <ac:spMkLst>
            <pc:docMk/>
            <pc:sldMk cId="3473332242" sldId="263"/>
            <ac:spMk id="30" creationId="{93894349-6E7C-4E61-88B6-9FE6FB216C26}"/>
          </ac:spMkLst>
        </pc:spChg>
      </pc:sldChg>
      <pc:sldChg chg="addSp modSp new mod">
        <pc:chgData name="Nethravathi S" userId="b30c3150b1c7e5fb" providerId="LiveId" clId="{D7ECA932-3FE1-4F07-8CFC-C6B635F70278}" dt="2021-10-24T14:30:04.059" v="4365" actId="115"/>
        <pc:sldMkLst>
          <pc:docMk/>
          <pc:sldMk cId="361141756" sldId="264"/>
        </pc:sldMkLst>
        <pc:spChg chg="add mod">
          <ac:chgData name="Nethravathi S" userId="b30c3150b1c7e5fb" providerId="LiveId" clId="{D7ECA932-3FE1-4F07-8CFC-C6B635F70278}" dt="2021-10-24T14:30:04.059" v="4365" actId="115"/>
          <ac:spMkLst>
            <pc:docMk/>
            <pc:sldMk cId="361141756" sldId="264"/>
            <ac:spMk id="2" creationId="{C9F173D0-E24A-4A39-884B-E8CD564E0481}"/>
          </ac:spMkLst>
        </pc:spChg>
        <pc:spChg chg="add mod">
          <ac:chgData name="Nethravathi S" userId="b30c3150b1c7e5fb" providerId="LiveId" clId="{D7ECA932-3FE1-4F07-8CFC-C6B635F70278}" dt="2021-10-24T13:42:45.128" v="3610" actId="255"/>
          <ac:spMkLst>
            <pc:docMk/>
            <pc:sldMk cId="361141756" sldId="264"/>
            <ac:spMk id="3" creationId="{25823B0B-A990-40C9-A3ED-6365DB0B43BE}"/>
          </ac:spMkLst>
        </pc:spChg>
      </pc:sldChg>
      <pc:sldChg chg="new del">
        <pc:chgData name="Nethravathi S" userId="b30c3150b1c7e5fb" providerId="LiveId" clId="{D7ECA932-3FE1-4F07-8CFC-C6B635F70278}" dt="2021-10-24T09:01:37.315" v="145" actId="680"/>
        <pc:sldMkLst>
          <pc:docMk/>
          <pc:sldMk cId="513119767" sldId="264"/>
        </pc:sldMkLst>
      </pc:sldChg>
      <pc:sldChg chg="addSp delSp modSp new mod">
        <pc:chgData name="Nethravathi S" userId="b30c3150b1c7e5fb" providerId="LiveId" clId="{D7ECA932-3FE1-4F07-8CFC-C6B635F70278}" dt="2021-10-24T13:42:56.949" v="3611" actId="255"/>
        <pc:sldMkLst>
          <pc:docMk/>
          <pc:sldMk cId="680301169" sldId="265"/>
        </pc:sldMkLst>
        <pc:spChg chg="add mod">
          <ac:chgData name="Nethravathi S" userId="b30c3150b1c7e5fb" providerId="LiveId" clId="{D7ECA932-3FE1-4F07-8CFC-C6B635F70278}" dt="2021-10-24T12:46:43.069" v="3083" actId="255"/>
          <ac:spMkLst>
            <pc:docMk/>
            <pc:sldMk cId="680301169" sldId="265"/>
            <ac:spMk id="2" creationId="{1C3894D7-664E-424B-BEB5-5FEC672F977D}"/>
          </ac:spMkLst>
        </pc:spChg>
        <pc:spChg chg="add mod">
          <ac:chgData name="Nethravathi S" userId="b30c3150b1c7e5fb" providerId="LiveId" clId="{D7ECA932-3FE1-4F07-8CFC-C6B635F70278}" dt="2021-10-24T12:43:54.940" v="3078" actId="255"/>
          <ac:spMkLst>
            <pc:docMk/>
            <pc:sldMk cId="680301169" sldId="265"/>
            <ac:spMk id="3" creationId="{8B923584-66EA-4CD0-9EAB-7CB736012A4D}"/>
          </ac:spMkLst>
        </pc:spChg>
        <pc:spChg chg="add del">
          <ac:chgData name="Nethravathi S" userId="b30c3150b1c7e5fb" providerId="LiveId" clId="{D7ECA932-3FE1-4F07-8CFC-C6B635F70278}" dt="2021-10-24T12:34:50.482" v="2998" actId="22"/>
          <ac:spMkLst>
            <pc:docMk/>
            <pc:sldMk cId="680301169" sldId="265"/>
            <ac:spMk id="5" creationId="{6FDCEB01-0B75-4AA1-80EB-858F24CD3DE8}"/>
          </ac:spMkLst>
        </pc:spChg>
        <pc:spChg chg="add del">
          <ac:chgData name="Nethravathi S" userId="b30c3150b1c7e5fb" providerId="LiveId" clId="{D7ECA932-3FE1-4F07-8CFC-C6B635F70278}" dt="2021-10-24T12:34:59.934" v="3000" actId="22"/>
          <ac:spMkLst>
            <pc:docMk/>
            <pc:sldMk cId="680301169" sldId="265"/>
            <ac:spMk id="7" creationId="{5964B79F-981D-4684-A13A-B07B3C537C2C}"/>
          </ac:spMkLst>
        </pc:spChg>
        <pc:spChg chg="add del">
          <ac:chgData name="Nethravathi S" userId="b30c3150b1c7e5fb" providerId="LiveId" clId="{D7ECA932-3FE1-4F07-8CFC-C6B635F70278}" dt="2021-10-24T12:35:05.793" v="3002" actId="22"/>
          <ac:spMkLst>
            <pc:docMk/>
            <pc:sldMk cId="680301169" sldId="265"/>
            <ac:spMk id="9" creationId="{DD6ED098-C996-4FE5-9652-F7022FF9D74C}"/>
          </ac:spMkLst>
        </pc:spChg>
        <pc:spChg chg="add mod">
          <ac:chgData name="Nethravathi S" userId="b30c3150b1c7e5fb" providerId="LiveId" clId="{D7ECA932-3FE1-4F07-8CFC-C6B635F70278}" dt="2021-10-24T13:42:56.949" v="3611" actId="255"/>
          <ac:spMkLst>
            <pc:docMk/>
            <pc:sldMk cId="680301169" sldId="265"/>
            <ac:spMk id="12" creationId="{F88DBBE9-F740-4337-90B7-0D976FB88249}"/>
          </ac:spMkLst>
        </pc:spChg>
        <pc:picChg chg="add mod">
          <ac:chgData name="Nethravathi S" userId="b30c3150b1c7e5fb" providerId="LiveId" clId="{D7ECA932-3FE1-4F07-8CFC-C6B635F70278}" dt="2021-10-24T12:35:43.349" v="3005" actId="1076"/>
          <ac:picMkLst>
            <pc:docMk/>
            <pc:sldMk cId="680301169" sldId="265"/>
            <ac:picMk id="2050" creationId="{E15E759F-9934-4872-9EFB-FC4590FFF5E6}"/>
          </ac:picMkLst>
        </pc:picChg>
      </pc:sldChg>
      <pc:sldChg chg="new del">
        <pc:chgData name="Nethravathi S" userId="b30c3150b1c7e5fb" providerId="LiveId" clId="{D7ECA932-3FE1-4F07-8CFC-C6B635F70278}" dt="2021-10-24T09:01:36.829" v="144" actId="680"/>
        <pc:sldMkLst>
          <pc:docMk/>
          <pc:sldMk cId="3883245965" sldId="265"/>
        </pc:sldMkLst>
      </pc:sldChg>
      <pc:sldChg chg="addSp delSp modSp new mod">
        <pc:chgData name="Nethravathi S" userId="b30c3150b1c7e5fb" providerId="LiveId" clId="{D7ECA932-3FE1-4F07-8CFC-C6B635F70278}" dt="2021-10-24T13:43:07.765" v="3612" actId="255"/>
        <pc:sldMkLst>
          <pc:docMk/>
          <pc:sldMk cId="3333674293" sldId="266"/>
        </pc:sldMkLst>
        <pc:spChg chg="add mod">
          <ac:chgData name="Nethravathi S" userId="b30c3150b1c7e5fb" providerId="LiveId" clId="{D7ECA932-3FE1-4F07-8CFC-C6B635F70278}" dt="2021-10-24T12:46:59.514" v="3085" actId="14100"/>
          <ac:spMkLst>
            <pc:docMk/>
            <pc:sldMk cId="3333674293" sldId="266"/>
            <ac:spMk id="2" creationId="{D947EE0E-D8D1-424B-A86E-452CF853C01A}"/>
          </ac:spMkLst>
        </pc:spChg>
        <pc:spChg chg="add del mod">
          <ac:chgData name="Nethravathi S" userId="b30c3150b1c7e5fb" providerId="LiveId" clId="{D7ECA932-3FE1-4F07-8CFC-C6B635F70278}" dt="2021-10-24T12:50:27.200" v="3137" actId="478"/>
          <ac:spMkLst>
            <pc:docMk/>
            <pc:sldMk cId="3333674293" sldId="266"/>
            <ac:spMk id="7" creationId="{0B104757-F4BA-4600-941C-2F2E69D06F9F}"/>
          </ac:spMkLst>
        </pc:spChg>
        <pc:spChg chg="add mod">
          <ac:chgData name="Nethravathi S" userId="b30c3150b1c7e5fb" providerId="LiveId" clId="{D7ECA932-3FE1-4F07-8CFC-C6B635F70278}" dt="2021-10-24T13:43:07.765" v="3612" actId="255"/>
          <ac:spMkLst>
            <pc:docMk/>
            <pc:sldMk cId="3333674293" sldId="266"/>
            <ac:spMk id="9" creationId="{0256A0EE-17F3-4447-AC78-16C4879F4871}"/>
          </ac:spMkLst>
        </pc:spChg>
        <pc:picChg chg="add del mod">
          <ac:chgData name="Nethravathi S" userId="b30c3150b1c7e5fb" providerId="LiveId" clId="{D7ECA932-3FE1-4F07-8CFC-C6B635F70278}" dt="2021-10-24T12:42:52.936" v="3075"/>
          <ac:picMkLst>
            <pc:docMk/>
            <pc:sldMk cId="3333674293" sldId="266"/>
            <ac:picMk id="3074" creationId="{C79F0173-6A2C-44FA-A0D9-25578F683DAB}"/>
          </ac:picMkLst>
        </pc:picChg>
        <pc:picChg chg="add del mod">
          <ac:chgData name="Nethravathi S" userId="b30c3150b1c7e5fb" providerId="LiveId" clId="{D7ECA932-3FE1-4F07-8CFC-C6B635F70278}" dt="2021-10-24T12:42:41.937" v="3059"/>
          <ac:picMkLst>
            <pc:docMk/>
            <pc:sldMk cId="3333674293" sldId="266"/>
            <ac:picMk id="3076" creationId="{296D8F52-393F-4FDD-92CB-5DF6E98893D5}"/>
          </ac:picMkLst>
        </pc:picChg>
        <pc:picChg chg="add mod">
          <ac:chgData name="Nethravathi S" userId="b30c3150b1c7e5fb" providerId="LiveId" clId="{D7ECA932-3FE1-4F07-8CFC-C6B635F70278}" dt="2021-10-24T12:50:34.323" v="3138" actId="1076"/>
          <ac:picMkLst>
            <pc:docMk/>
            <pc:sldMk cId="3333674293" sldId="266"/>
            <ac:picMk id="3078" creationId="{79F0CD6C-7D84-453E-9FC2-EB274521B1B4}"/>
          </ac:picMkLst>
        </pc:picChg>
      </pc:sldChg>
      <pc:sldChg chg="addSp delSp modSp new mod">
        <pc:chgData name="Nethravathi S" userId="b30c3150b1c7e5fb" providerId="LiveId" clId="{D7ECA932-3FE1-4F07-8CFC-C6B635F70278}" dt="2021-10-24T13:44:01.863" v="3619" actId="255"/>
        <pc:sldMkLst>
          <pc:docMk/>
          <pc:sldMk cId="3483729555" sldId="267"/>
        </pc:sldMkLst>
        <pc:spChg chg="add mod">
          <ac:chgData name="Nethravathi S" userId="b30c3150b1c7e5fb" providerId="LiveId" clId="{D7ECA932-3FE1-4F07-8CFC-C6B635F70278}" dt="2021-10-24T13:02:23.278" v="3247" actId="1076"/>
          <ac:spMkLst>
            <pc:docMk/>
            <pc:sldMk cId="3483729555" sldId="267"/>
            <ac:spMk id="2" creationId="{20AB3637-ECAA-44E8-9590-8C5079C53390}"/>
          </ac:spMkLst>
        </pc:spChg>
        <pc:spChg chg="add del mod">
          <ac:chgData name="Nethravathi S" userId="b30c3150b1c7e5fb" providerId="LiveId" clId="{D7ECA932-3FE1-4F07-8CFC-C6B635F70278}" dt="2021-10-24T12:59:55.635" v="3220"/>
          <ac:spMkLst>
            <pc:docMk/>
            <pc:sldMk cId="3483729555" sldId="267"/>
            <ac:spMk id="8" creationId="{E9B52BC1-FE33-452E-8218-8EB69EB73517}"/>
          </ac:spMkLst>
        </pc:spChg>
        <pc:spChg chg="add mod">
          <ac:chgData name="Nethravathi S" userId="b30c3150b1c7e5fb" providerId="LiveId" clId="{D7ECA932-3FE1-4F07-8CFC-C6B635F70278}" dt="2021-10-24T13:43:42.847" v="3616" actId="14100"/>
          <ac:spMkLst>
            <pc:docMk/>
            <pc:sldMk cId="3483729555" sldId="267"/>
            <ac:spMk id="10" creationId="{0DC59AE1-29A6-4685-917A-6A9E6B2270A2}"/>
          </ac:spMkLst>
        </pc:spChg>
        <pc:spChg chg="add mod">
          <ac:chgData name="Nethravathi S" userId="b30c3150b1c7e5fb" providerId="LiveId" clId="{D7ECA932-3FE1-4F07-8CFC-C6B635F70278}" dt="2021-10-24T13:43:51.048" v="3617" actId="255"/>
          <ac:spMkLst>
            <pc:docMk/>
            <pc:sldMk cId="3483729555" sldId="267"/>
            <ac:spMk id="12" creationId="{ED1AB322-D06B-459F-93A2-9A63A2849414}"/>
          </ac:spMkLst>
        </pc:spChg>
        <pc:spChg chg="add mod">
          <ac:chgData name="Nethravathi S" userId="b30c3150b1c7e5fb" providerId="LiveId" clId="{D7ECA932-3FE1-4F07-8CFC-C6B635F70278}" dt="2021-10-24T13:44:01.863" v="3619" actId="255"/>
          <ac:spMkLst>
            <pc:docMk/>
            <pc:sldMk cId="3483729555" sldId="267"/>
            <ac:spMk id="14" creationId="{530982B8-4305-4C0D-857F-F279A58E6A99}"/>
          </ac:spMkLst>
        </pc:spChg>
        <pc:picChg chg="add mod">
          <ac:chgData name="Nethravathi S" userId="b30c3150b1c7e5fb" providerId="LiveId" clId="{D7ECA932-3FE1-4F07-8CFC-C6B635F70278}" dt="2021-10-24T12:55:20.681" v="3173" actId="14100"/>
          <ac:picMkLst>
            <pc:docMk/>
            <pc:sldMk cId="3483729555" sldId="267"/>
            <ac:picMk id="4098" creationId="{0E501523-3309-480E-B2B2-7B3A00A6B9AF}"/>
          </ac:picMkLst>
        </pc:picChg>
        <pc:picChg chg="add del">
          <ac:chgData name="Nethravathi S" userId="b30c3150b1c7e5fb" providerId="LiveId" clId="{D7ECA932-3FE1-4F07-8CFC-C6B635F70278}" dt="2021-10-24T12:54:29.664" v="3164"/>
          <ac:picMkLst>
            <pc:docMk/>
            <pc:sldMk cId="3483729555" sldId="267"/>
            <ac:picMk id="4100" creationId="{657883E2-5456-48BB-A756-FB60C71F667F}"/>
          </ac:picMkLst>
        </pc:picChg>
        <pc:picChg chg="add del">
          <ac:chgData name="Nethravathi S" userId="b30c3150b1c7e5fb" providerId="LiveId" clId="{D7ECA932-3FE1-4F07-8CFC-C6B635F70278}" dt="2021-10-24T12:54:35.484" v="3166"/>
          <ac:picMkLst>
            <pc:docMk/>
            <pc:sldMk cId="3483729555" sldId="267"/>
            <ac:picMk id="4102" creationId="{ADC0ABA8-F254-4ED3-9336-2E63D0B8C5C1}"/>
          </ac:picMkLst>
        </pc:picChg>
        <pc:picChg chg="add mod">
          <ac:chgData name="Nethravathi S" userId="b30c3150b1c7e5fb" providerId="LiveId" clId="{D7ECA932-3FE1-4F07-8CFC-C6B635F70278}" dt="2021-10-24T12:55:41.266" v="3177" actId="14100"/>
          <ac:picMkLst>
            <pc:docMk/>
            <pc:sldMk cId="3483729555" sldId="267"/>
            <ac:picMk id="4104" creationId="{2BEA8E98-3E0F-4E14-BD5D-3AEDDAF6130A}"/>
          </ac:picMkLst>
        </pc:picChg>
      </pc:sldChg>
      <pc:sldChg chg="addSp delSp modSp new mod">
        <pc:chgData name="Nethravathi S" userId="b30c3150b1c7e5fb" providerId="LiveId" clId="{D7ECA932-3FE1-4F07-8CFC-C6B635F70278}" dt="2021-10-24T13:44:40.072" v="3622" actId="14100"/>
        <pc:sldMkLst>
          <pc:docMk/>
          <pc:sldMk cId="3558094975" sldId="268"/>
        </pc:sldMkLst>
        <pc:spChg chg="add mod">
          <ac:chgData name="Nethravathi S" userId="b30c3150b1c7e5fb" providerId="LiveId" clId="{D7ECA932-3FE1-4F07-8CFC-C6B635F70278}" dt="2021-10-24T13:08:54.161" v="3300" actId="14100"/>
          <ac:spMkLst>
            <pc:docMk/>
            <pc:sldMk cId="3558094975" sldId="268"/>
            <ac:spMk id="3" creationId="{EBF699C6-067A-4F83-A1A2-6F2D5FC2593E}"/>
          </ac:spMkLst>
        </pc:spChg>
        <pc:spChg chg="add del mod">
          <ac:chgData name="Nethravathi S" userId="b30c3150b1c7e5fb" providerId="LiveId" clId="{D7ECA932-3FE1-4F07-8CFC-C6B635F70278}" dt="2021-10-24T13:07:46.080" v="3292" actId="478"/>
          <ac:spMkLst>
            <pc:docMk/>
            <pc:sldMk cId="3558094975" sldId="268"/>
            <ac:spMk id="6" creationId="{10BA5EAA-4742-4B7D-82B4-65F1286C7D78}"/>
          </ac:spMkLst>
        </pc:spChg>
        <pc:spChg chg="add mod">
          <ac:chgData name="Nethravathi S" userId="b30c3150b1c7e5fb" providerId="LiveId" clId="{D7ECA932-3FE1-4F07-8CFC-C6B635F70278}" dt="2021-10-24T13:44:40.072" v="3622" actId="14100"/>
          <ac:spMkLst>
            <pc:docMk/>
            <pc:sldMk cId="3558094975" sldId="268"/>
            <ac:spMk id="9" creationId="{4F761B92-56D2-4143-86E2-8F4300A28963}"/>
          </ac:spMkLst>
        </pc:spChg>
        <pc:spChg chg="add mod">
          <ac:chgData name="Nethravathi S" userId="b30c3150b1c7e5fb" providerId="LiveId" clId="{D7ECA932-3FE1-4F07-8CFC-C6B635F70278}" dt="2021-10-24T13:08:59.215" v="3301" actId="14100"/>
          <ac:spMkLst>
            <pc:docMk/>
            <pc:sldMk cId="3558094975" sldId="268"/>
            <ac:spMk id="11" creationId="{68BD1773-4632-4321-A62F-CE3C465979E0}"/>
          </ac:spMkLst>
        </pc:spChg>
        <pc:picChg chg="add mod">
          <ac:chgData name="Nethravathi S" userId="b30c3150b1c7e5fb" providerId="LiveId" clId="{D7ECA932-3FE1-4F07-8CFC-C6B635F70278}" dt="2021-10-24T13:09:12.880" v="3303" actId="1076"/>
          <ac:picMkLst>
            <pc:docMk/>
            <pc:sldMk cId="3558094975" sldId="268"/>
            <ac:picMk id="5122" creationId="{19ED6BBF-4CEC-4DBC-8436-B9AE0D816AFC}"/>
          </ac:picMkLst>
        </pc:picChg>
        <pc:picChg chg="add mod">
          <ac:chgData name="Nethravathi S" userId="b30c3150b1c7e5fb" providerId="LiveId" clId="{D7ECA932-3FE1-4F07-8CFC-C6B635F70278}" dt="2021-10-24T13:09:19.659" v="3304" actId="1076"/>
          <ac:picMkLst>
            <pc:docMk/>
            <pc:sldMk cId="3558094975" sldId="268"/>
            <ac:picMk id="5124" creationId="{A352AE6B-E5FC-4EA0-B4B6-0560AC46E5EE}"/>
          </ac:picMkLst>
        </pc:picChg>
      </pc:sldChg>
      <pc:sldChg chg="addSp delSp modSp new mod">
        <pc:chgData name="Nethravathi S" userId="b30c3150b1c7e5fb" providerId="LiveId" clId="{D7ECA932-3FE1-4F07-8CFC-C6B635F70278}" dt="2021-10-24T13:46:20.861" v="3645" actId="255"/>
        <pc:sldMkLst>
          <pc:docMk/>
          <pc:sldMk cId="3331079735" sldId="269"/>
        </pc:sldMkLst>
        <pc:spChg chg="add del mod">
          <ac:chgData name="Nethravathi S" userId="b30c3150b1c7e5fb" providerId="LiveId" clId="{D7ECA932-3FE1-4F07-8CFC-C6B635F70278}" dt="2021-10-24T13:01:40.801" v="3237"/>
          <ac:spMkLst>
            <pc:docMk/>
            <pc:sldMk cId="3331079735" sldId="269"/>
            <ac:spMk id="3" creationId="{543ABF43-5919-48DC-BFC8-DA75C472F08A}"/>
          </ac:spMkLst>
        </pc:spChg>
        <pc:spChg chg="add mod">
          <ac:chgData name="Nethravathi S" userId="b30c3150b1c7e5fb" providerId="LiveId" clId="{D7ECA932-3FE1-4F07-8CFC-C6B635F70278}" dt="2021-10-24T13:14:35.290" v="3362" actId="255"/>
          <ac:spMkLst>
            <pc:docMk/>
            <pc:sldMk cId="3331079735" sldId="269"/>
            <ac:spMk id="5" creationId="{95985F55-E716-413D-8A24-783AB4C92437}"/>
          </ac:spMkLst>
        </pc:spChg>
        <pc:spChg chg="add del mod">
          <ac:chgData name="Nethravathi S" userId="b30c3150b1c7e5fb" providerId="LiveId" clId="{D7ECA932-3FE1-4F07-8CFC-C6B635F70278}" dt="2021-10-24T13:12:35.917" v="3342" actId="22"/>
          <ac:spMkLst>
            <pc:docMk/>
            <pc:sldMk cId="3331079735" sldId="269"/>
            <ac:spMk id="8" creationId="{FC8FC607-3F57-47F2-BBC6-2CAE8EF6EB05}"/>
          </ac:spMkLst>
        </pc:spChg>
        <pc:spChg chg="add del mod">
          <ac:chgData name="Nethravathi S" userId="b30c3150b1c7e5fb" providerId="LiveId" clId="{D7ECA932-3FE1-4F07-8CFC-C6B635F70278}" dt="2021-10-24T13:46:20.861" v="3645" actId="255"/>
          <ac:spMkLst>
            <pc:docMk/>
            <pc:sldMk cId="3331079735" sldId="269"/>
            <ac:spMk id="10" creationId="{88E8B756-79BB-42B6-8305-5823A99DAE53}"/>
          </ac:spMkLst>
        </pc:spChg>
        <pc:spChg chg="add del mod">
          <ac:chgData name="Nethravathi S" userId="b30c3150b1c7e5fb" providerId="LiveId" clId="{D7ECA932-3FE1-4F07-8CFC-C6B635F70278}" dt="2021-10-24T13:46:09.610" v="3636" actId="22"/>
          <ac:spMkLst>
            <pc:docMk/>
            <pc:sldMk cId="3331079735" sldId="269"/>
            <ac:spMk id="12" creationId="{DF58B403-24AD-4A17-A713-943881C269AD}"/>
          </ac:spMkLst>
        </pc:spChg>
        <pc:picChg chg="add mod">
          <ac:chgData name="Nethravathi S" userId="b30c3150b1c7e5fb" providerId="LiveId" clId="{D7ECA932-3FE1-4F07-8CFC-C6B635F70278}" dt="2021-10-24T13:46:11.331" v="3640" actId="1076"/>
          <ac:picMkLst>
            <pc:docMk/>
            <pc:sldMk cId="3331079735" sldId="269"/>
            <ac:picMk id="6146" creationId="{A9C49413-3885-4F4F-9F53-EEDB65F9B239}"/>
          </ac:picMkLst>
        </pc:picChg>
      </pc:sldChg>
      <pc:sldChg chg="addSp delSp modSp new mod">
        <pc:chgData name="Nethravathi S" userId="b30c3150b1c7e5fb" providerId="LiveId" clId="{D7ECA932-3FE1-4F07-8CFC-C6B635F70278}" dt="2021-10-24T13:46:29.990" v="3646" actId="255"/>
        <pc:sldMkLst>
          <pc:docMk/>
          <pc:sldMk cId="2014674802" sldId="270"/>
        </pc:sldMkLst>
        <pc:spChg chg="add del">
          <ac:chgData name="Nethravathi S" userId="b30c3150b1c7e5fb" providerId="LiveId" clId="{D7ECA932-3FE1-4F07-8CFC-C6B635F70278}" dt="2021-10-24T13:14:01.769" v="3359" actId="22"/>
          <ac:spMkLst>
            <pc:docMk/>
            <pc:sldMk cId="2014674802" sldId="270"/>
            <ac:spMk id="3" creationId="{8DEB4FDE-7AF5-4855-BEE5-4946B5491B8E}"/>
          </ac:spMkLst>
        </pc:spChg>
        <pc:spChg chg="add mod">
          <ac:chgData name="Nethravathi S" userId="b30c3150b1c7e5fb" providerId="LiveId" clId="{D7ECA932-3FE1-4F07-8CFC-C6B635F70278}" dt="2021-10-24T13:14:47.216" v="3364" actId="14100"/>
          <ac:spMkLst>
            <pc:docMk/>
            <pc:sldMk cId="2014674802" sldId="270"/>
            <ac:spMk id="5" creationId="{0AECC92A-59A1-4219-BA6F-5858516AB17E}"/>
          </ac:spMkLst>
        </pc:spChg>
        <pc:spChg chg="add del">
          <ac:chgData name="Nethravathi S" userId="b30c3150b1c7e5fb" providerId="LiveId" clId="{D7ECA932-3FE1-4F07-8CFC-C6B635F70278}" dt="2021-10-24T13:14:55.768" v="3366"/>
          <ac:spMkLst>
            <pc:docMk/>
            <pc:sldMk cId="2014674802" sldId="270"/>
            <ac:spMk id="6" creationId="{272E59D3-E25A-4CDF-BCF4-AA784F6B1D32}"/>
          </ac:spMkLst>
        </pc:spChg>
        <pc:spChg chg="add del mod">
          <ac:chgData name="Nethravathi S" userId="b30c3150b1c7e5fb" providerId="LiveId" clId="{D7ECA932-3FE1-4F07-8CFC-C6B635F70278}" dt="2021-10-24T13:16:15.919" v="3378" actId="478"/>
          <ac:spMkLst>
            <pc:docMk/>
            <pc:sldMk cId="2014674802" sldId="270"/>
            <ac:spMk id="9" creationId="{8AB39A3B-639B-4E52-873A-BEDCD4C9E3DF}"/>
          </ac:spMkLst>
        </pc:spChg>
        <pc:spChg chg="add mod">
          <ac:chgData name="Nethravathi S" userId="b30c3150b1c7e5fb" providerId="LiveId" clId="{D7ECA932-3FE1-4F07-8CFC-C6B635F70278}" dt="2021-10-24T13:46:29.990" v="3646" actId="255"/>
          <ac:spMkLst>
            <pc:docMk/>
            <pc:sldMk cId="2014674802" sldId="270"/>
            <ac:spMk id="11" creationId="{9CFA4917-A2F0-4007-98F9-6119CE23DF04}"/>
          </ac:spMkLst>
        </pc:spChg>
        <pc:picChg chg="add del mod">
          <ac:chgData name="Nethravathi S" userId="b30c3150b1c7e5fb" providerId="LiveId" clId="{D7ECA932-3FE1-4F07-8CFC-C6B635F70278}" dt="2021-10-24T13:16:48.959" v="3387"/>
          <ac:picMkLst>
            <pc:docMk/>
            <pc:sldMk cId="2014674802" sldId="270"/>
            <ac:picMk id="12" creationId="{A3C89495-B13B-47D1-9CEA-5FC505A008BB}"/>
          </ac:picMkLst>
        </pc:picChg>
        <pc:picChg chg="add del mod">
          <ac:chgData name="Nethravathi S" userId="b30c3150b1c7e5fb" providerId="LiveId" clId="{D7ECA932-3FE1-4F07-8CFC-C6B635F70278}" dt="2021-10-24T13:16:55.081" v="3389"/>
          <ac:picMkLst>
            <pc:docMk/>
            <pc:sldMk cId="2014674802" sldId="270"/>
            <ac:picMk id="13" creationId="{7CCF3079-5126-4CAE-838D-0DA104260E44}"/>
          </ac:picMkLst>
        </pc:picChg>
        <pc:picChg chg="add del mod">
          <ac:chgData name="Nethravathi S" userId="b30c3150b1c7e5fb" providerId="LiveId" clId="{D7ECA932-3FE1-4F07-8CFC-C6B635F70278}" dt="2021-10-24T13:17:00.294" v="3391"/>
          <ac:picMkLst>
            <pc:docMk/>
            <pc:sldMk cId="2014674802" sldId="270"/>
            <ac:picMk id="14" creationId="{A93B9CA1-3B99-4768-A755-EF8F62D059E5}"/>
          </ac:picMkLst>
        </pc:picChg>
        <pc:picChg chg="add del mod">
          <ac:chgData name="Nethravathi S" userId="b30c3150b1c7e5fb" providerId="LiveId" clId="{D7ECA932-3FE1-4F07-8CFC-C6B635F70278}" dt="2021-10-24T13:16:46.005" v="3385" actId="21"/>
          <ac:picMkLst>
            <pc:docMk/>
            <pc:sldMk cId="2014674802" sldId="270"/>
            <ac:picMk id="7171" creationId="{DAD83BAD-4B49-4EDA-BECD-0CF511F3EF6C}"/>
          </ac:picMkLst>
        </pc:picChg>
        <pc:picChg chg="add mod">
          <ac:chgData name="Nethravathi S" userId="b30c3150b1c7e5fb" providerId="LiveId" clId="{D7ECA932-3FE1-4F07-8CFC-C6B635F70278}" dt="2021-10-24T13:17:13.170" v="3393" actId="1076"/>
          <ac:picMkLst>
            <pc:docMk/>
            <pc:sldMk cId="2014674802" sldId="270"/>
            <ac:picMk id="7173" creationId="{0929B1F6-9DC7-4EA7-A863-886DE05A8F7C}"/>
          </ac:picMkLst>
        </pc:picChg>
      </pc:sldChg>
      <pc:sldChg chg="addSp delSp modSp new mod">
        <pc:chgData name="Nethravathi S" userId="b30c3150b1c7e5fb" providerId="LiveId" clId="{D7ECA932-3FE1-4F07-8CFC-C6B635F70278}" dt="2021-10-24T13:25:59.144" v="3474" actId="14100"/>
        <pc:sldMkLst>
          <pc:docMk/>
          <pc:sldMk cId="4147984601" sldId="271"/>
        </pc:sldMkLst>
        <pc:spChg chg="add mod">
          <ac:chgData name="Nethravathi S" userId="b30c3150b1c7e5fb" providerId="LiveId" clId="{D7ECA932-3FE1-4F07-8CFC-C6B635F70278}" dt="2021-10-24T13:22:43.398" v="3445" actId="14100"/>
          <ac:spMkLst>
            <pc:docMk/>
            <pc:sldMk cId="4147984601" sldId="271"/>
            <ac:spMk id="5" creationId="{D398B882-F10B-4837-8CC3-87CF2A7EA9FA}"/>
          </ac:spMkLst>
        </pc:spChg>
        <pc:spChg chg="add del mod">
          <ac:chgData name="Nethravathi S" userId="b30c3150b1c7e5fb" providerId="LiveId" clId="{D7ECA932-3FE1-4F07-8CFC-C6B635F70278}" dt="2021-10-24T13:19:37.242" v="3417" actId="478"/>
          <ac:spMkLst>
            <pc:docMk/>
            <pc:sldMk cId="4147984601" sldId="271"/>
            <ac:spMk id="7" creationId="{215D2765-2F88-476D-B243-3F1F67E7071F}"/>
          </ac:spMkLst>
        </pc:spChg>
        <pc:spChg chg="add del mod">
          <ac:chgData name="Nethravathi S" userId="b30c3150b1c7e5fb" providerId="LiveId" clId="{D7ECA932-3FE1-4F07-8CFC-C6B635F70278}" dt="2021-10-24T13:24:51.880" v="3465" actId="478"/>
          <ac:spMkLst>
            <pc:docMk/>
            <pc:sldMk cId="4147984601" sldId="271"/>
            <ac:spMk id="9" creationId="{46C2A055-6713-44E5-9FC0-2B41DB7388B4}"/>
          </ac:spMkLst>
        </pc:spChg>
        <pc:spChg chg="add del mod">
          <ac:chgData name="Nethravathi S" userId="b30c3150b1c7e5fb" providerId="LiveId" clId="{D7ECA932-3FE1-4F07-8CFC-C6B635F70278}" dt="2021-10-24T13:24:03.764" v="3457" actId="478"/>
          <ac:spMkLst>
            <pc:docMk/>
            <pc:sldMk cId="4147984601" sldId="271"/>
            <ac:spMk id="12" creationId="{CBDD540C-6DC2-4380-9646-D8A91C9ED325}"/>
          </ac:spMkLst>
        </pc:spChg>
        <pc:spChg chg="add mod">
          <ac:chgData name="Nethravathi S" userId="b30c3150b1c7e5fb" providerId="LiveId" clId="{D7ECA932-3FE1-4F07-8CFC-C6B635F70278}" dt="2021-10-24T13:25:59.144" v="3474" actId="14100"/>
          <ac:spMkLst>
            <pc:docMk/>
            <pc:sldMk cId="4147984601" sldId="271"/>
            <ac:spMk id="14" creationId="{795D9E7F-085F-4A86-938D-BFCCEDAA832F}"/>
          </ac:spMkLst>
        </pc:spChg>
        <pc:spChg chg="add mod">
          <ac:chgData name="Nethravathi S" userId="b30c3150b1c7e5fb" providerId="LiveId" clId="{D7ECA932-3FE1-4F07-8CFC-C6B635F70278}" dt="2021-10-24T13:25:37.719" v="3472" actId="14100"/>
          <ac:spMkLst>
            <pc:docMk/>
            <pc:sldMk cId="4147984601" sldId="271"/>
            <ac:spMk id="16" creationId="{40BA0234-9F89-4E42-81E0-C4B2CC9311F7}"/>
          </ac:spMkLst>
        </pc:spChg>
        <pc:picChg chg="add del">
          <ac:chgData name="Nethravathi S" userId="b30c3150b1c7e5fb" providerId="LiveId" clId="{D7ECA932-3FE1-4F07-8CFC-C6B635F70278}" dt="2021-10-24T13:18:11.788" v="3403"/>
          <ac:picMkLst>
            <pc:docMk/>
            <pc:sldMk cId="4147984601" sldId="271"/>
            <ac:picMk id="8194" creationId="{22D54ED3-2D4B-4A96-9727-64D1DF4A3AEB}"/>
          </ac:picMkLst>
        </pc:picChg>
        <pc:picChg chg="add mod">
          <ac:chgData name="Nethravathi S" userId="b30c3150b1c7e5fb" providerId="LiveId" clId="{D7ECA932-3FE1-4F07-8CFC-C6B635F70278}" dt="2021-10-24T13:25:30.606" v="3471" actId="14100"/>
          <ac:picMkLst>
            <pc:docMk/>
            <pc:sldMk cId="4147984601" sldId="271"/>
            <ac:picMk id="8196" creationId="{68263798-AD28-49F3-8D92-C609A3E51CCD}"/>
          </ac:picMkLst>
        </pc:picChg>
        <pc:picChg chg="add mod">
          <ac:chgData name="Nethravathi S" userId="b30c3150b1c7e5fb" providerId="LiveId" clId="{D7ECA932-3FE1-4F07-8CFC-C6B635F70278}" dt="2021-10-24T13:25:46.398" v="3473" actId="14100"/>
          <ac:picMkLst>
            <pc:docMk/>
            <pc:sldMk cId="4147984601" sldId="271"/>
            <ac:picMk id="8198" creationId="{90A585EC-9BC9-440C-BA1D-DE0150E79A51}"/>
          </ac:picMkLst>
        </pc:picChg>
      </pc:sldChg>
      <pc:sldChg chg="addSp delSp modSp new mod">
        <pc:chgData name="Nethravathi S" userId="b30c3150b1c7e5fb" providerId="LiveId" clId="{D7ECA932-3FE1-4F07-8CFC-C6B635F70278}" dt="2021-10-24T13:51:32.832" v="3677" actId="1076"/>
        <pc:sldMkLst>
          <pc:docMk/>
          <pc:sldMk cId="2704518371" sldId="272"/>
        </pc:sldMkLst>
        <pc:spChg chg="add mod">
          <ac:chgData name="Nethravathi S" userId="b30c3150b1c7e5fb" providerId="LiveId" clId="{D7ECA932-3FE1-4F07-8CFC-C6B635F70278}" dt="2021-10-24T13:34:22.867" v="3540" actId="14100"/>
          <ac:spMkLst>
            <pc:docMk/>
            <pc:sldMk cId="2704518371" sldId="272"/>
            <ac:spMk id="3" creationId="{68F48DBA-7490-432A-A106-92848E49BBC8}"/>
          </ac:spMkLst>
        </pc:spChg>
        <pc:spChg chg="add del mod">
          <ac:chgData name="Nethravathi S" userId="b30c3150b1c7e5fb" providerId="LiveId" clId="{D7ECA932-3FE1-4F07-8CFC-C6B635F70278}" dt="2021-10-24T13:29:27.388" v="3499" actId="478"/>
          <ac:spMkLst>
            <pc:docMk/>
            <pc:sldMk cId="2704518371" sldId="272"/>
            <ac:spMk id="6" creationId="{A03DA2CE-7D64-4E4E-AE8C-1852F8E87679}"/>
          </ac:spMkLst>
        </pc:spChg>
        <pc:spChg chg="add del mod">
          <ac:chgData name="Nethravathi S" userId="b30c3150b1c7e5fb" providerId="LiveId" clId="{D7ECA932-3FE1-4F07-8CFC-C6B635F70278}" dt="2021-10-24T13:30:33.132" v="3506" actId="478"/>
          <ac:spMkLst>
            <pc:docMk/>
            <pc:sldMk cId="2704518371" sldId="272"/>
            <ac:spMk id="8" creationId="{7B439EC1-F5C7-4CEC-81DF-4D7E6D51B082}"/>
          </ac:spMkLst>
        </pc:spChg>
        <pc:spChg chg="add mod">
          <ac:chgData name="Nethravathi S" userId="b30c3150b1c7e5fb" providerId="LiveId" clId="{D7ECA932-3FE1-4F07-8CFC-C6B635F70278}" dt="2021-10-24T13:48:18.106" v="3656" actId="14100"/>
          <ac:spMkLst>
            <pc:docMk/>
            <pc:sldMk cId="2704518371" sldId="272"/>
            <ac:spMk id="10" creationId="{DDC7C7DC-5550-4A44-AD37-310B7D002BF7}"/>
          </ac:spMkLst>
        </pc:spChg>
        <pc:spChg chg="add mod">
          <ac:chgData name="Nethravathi S" userId="b30c3150b1c7e5fb" providerId="LiveId" clId="{D7ECA932-3FE1-4F07-8CFC-C6B635F70278}" dt="2021-10-24T13:48:29.610" v="3658" actId="14100"/>
          <ac:spMkLst>
            <pc:docMk/>
            <pc:sldMk cId="2704518371" sldId="272"/>
            <ac:spMk id="12" creationId="{1B51327B-24B2-440B-A29B-0D9F8CFD42C4}"/>
          </ac:spMkLst>
        </pc:spChg>
        <pc:picChg chg="add mod">
          <ac:chgData name="Nethravathi S" userId="b30c3150b1c7e5fb" providerId="LiveId" clId="{D7ECA932-3FE1-4F07-8CFC-C6B635F70278}" dt="2021-10-24T13:51:32.832" v="3677" actId="1076"/>
          <ac:picMkLst>
            <pc:docMk/>
            <pc:sldMk cId="2704518371" sldId="272"/>
            <ac:picMk id="9218" creationId="{E6BF6F39-775B-4D87-B71A-D11D47D88FB8}"/>
          </ac:picMkLst>
        </pc:picChg>
        <pc:picChg chg="add mod">
          <ac:chgData name="Nethravathi S" userId="b30c3150b1c7e5fb" providerId="LiveId" clId="{D7ECA932-3FE1-4F07-8CFC-C6B635F70278}" dt="2021-10-24T13:48:53.620" v="3662" actId="1076"/>
          <ac:picMkLst>
            <pc:docMk/>
            <pc:sldMk cId="2704518371" sldId="272"/>
            <ac:picMk id="9220" creationId="{8046D1B1-A703-40C9-9B94-34ED5DCD4999}"/>
          </ac:picMkLst>
        </pc:picChg>
      </pc:sldChg>
      <pc:sldChg chg="addSp delSp modSp new mod">
        <pc:chgData name="Nethravathi S" userId="b30c3150b1c7e5fb" providerId="LiveId" clId="{D7ECA932-3FE1-4F07-8CFC-C6B635F70278}" dt="2021-10-24T13:58:09.534" v="3748" actId="14100"/>
        <pc:sldMkLst>
          <pc:docMk/>
          <pc:sldMk cId="2882278089" sldId="273"/>
        </pc:sldMkLst>
        <pc:spChg chg="add mod">
          <ac:chgData name="Nethravathi S" userId="b30c3150b1c7e5fb" providerId="LiveId" clId="{D7ECA932-3FE1-4F07-8CFC-C6B635F70278}" dt="2021-10-24T13:55:13.950" v="3712" actId="255"/>
          <ac:spMkLst>
            <pc:docMk/>
            <pc:sldMk cId="2882278089" sldId="273"/>
            <ac:spMk id="3" creationId="{1D061EE3-9A17-4B10-B4BA-DE3DC6587DB2}"/>
          </ac:spMkLst>
        </pc:spChg>
        <pc:spChg chg="add del">
          <ac:chgData name="Nethravathi S" userId="b30c3150b1c7e5fb" providerId="LiveId" clId="{D7ECA932-3FE1-4F07-8CFC-C6B635F70278}" dt="2021-10-24T13:55:25.696" v="3714" actId="22"/>
          <ac:spMkLst>
            <pc:docMk/>
            <pc:sldMk cId="2882278089" sldId="273"/>
            <ac:spMk id="5" creationId="{23E1EEF4-BA65-49F7-9FE1-43BCFFF44132}"/>
          </ac:spMkLst>
        </pc:spChg>
        <pc:spChg chg="add mod">
          <ac:chgData name="Nethravathi S" userId="b30c3150b1c7e5fb" providerId="LiveId" clId="{D7ECA932-3FE1-4F07-8CFC-C6B635F70278}" dt="2021-10-24T13:56:39.241" v="3729" actId="12"/>
          <ac:spMkLst>
            <pc:docMk/>
            <pc:sldMk cId="2882278089" sldId="273"/>
            <ac:spMk id="8" creationId="{FDC8F162-4AE4-48F7-9B2A-5A279E7AEE48}"/>
          </ac:spMkLst>
        </pc:spChg>
        <pc:spChg chg="add mod">
          <ac:chgData name="Nethravathi S" userId="b30c3150b1c7e5fb" providerId="LiveId" clId="{D7ECA932-3FE1-4F07-8CFC-C6B635F70278}" dt="2021-10-24T13:58:09.534" v="3748" actId="14100"/>
          <ac:spMkLst>
            <pc:docMk/>
            <pc:sldMk cId="2882278089" sldId="273"/>
            <ac:spMk id="11" creationId="{CC030AA5-9191-4C41-97DA-FB5FF2F81DCF}"/>
          </ac:spMkLst>
        </pc:spChg>
        <pc:picChg chg="add mod">
          <ac:chgData name="Nethravathi S" userId="b30c3150b1c7e5fb" providerId="LiveId" clId="{D7ECA932-3FE1-4F07-8CFC-C6B635F70278}" dt="2021-10-24T13:55:49.170" v="3718" actId="14100"/>
          <ac:picMkLst>
            <pc:docMk/>
            <pc:sldMk cId="2882278089" sldId="273"/>
            <ac:picMk id="11266" creationId="{F2834F00-A0DB-4376-B748-C3B2460C64D0}"/>
          </ac:picMkLst>
        </pc:picChg>
        <pc:picChg chg="add mod">
          <ac:chgData name="Nethravathi S" userId="b30c3150b1c7e5fb" providerId="LiveId" clId="{D7ECA932-3FE1-4F07-8CFC-C6B635F70278}" dt="2021-10-24T13:57:06.371" v="3735" actId="1076"/>
          <ac:picMkLst>
            <pc:docMk/>
            <pc:sldMk cId="2882278089" sldId="273"/>
            <ac:picMk id="11268" creationId="{2EB9A332-0BDA-40F4-8258-358813715127}"/>
          </ac:picMkLst>
        </pc:picChg>
      </pc:sldChg>
      <pc:sldChg chg="addSp delSp modSp new mod">
        <pc:chgData name="Nethravathi S" userId="b30c3150b1c7e5fb" providerId="LiveId" clId="{D7ECA932-3FE1-4F07-8CFC-C6B635F70278}" dt="2021-10-24T14:09:51.500" v="4002" actId="14100"/>
        <pc:sldMkLst>
          <pc:docMk/>
          <pc:sldMk cId="3223616475" sldId="274"/>
        </pc:sldMkLst>
        <pc:spChg chg="add mod">
          <ac:chgData name="Nethravathi S" userId="b30c3150b1c7e5fb" providerId="LiveId" clId="{D7ECA932-3FE1-4F07-8CFC-C6B635F70278}" dt="2021-10-24T14:00:25.955" v="3760" actId="14100"/>
          <ac:spMkLst>
            <pc:docMk/>
            <pc:sldMk cId="3223616475" sldId="274"/>
            <ac:spMk id="3" creationId="{9805E9A8-D5F9-43B1-BF61-19E1E9845D15}"/>
          </ac:spMkLst>
        </pc:spChg>
        <pc:spChg chg="add mod">
          <ac:chgData name="Nethravathi S" userId="b30c3150b1c7e5fb" providerId="LiveId" clId="{D7ECA932-3FE1-4F07-8CFC-C6B635F70278}" dt="2021-10-24T14:04:22.160" v="3991" actId="12"/>
          <ac:spMkLst>
            <pc:docMk/>
            <pc:sldMk cId="3223616475" sldId="274"/>
            <ac:spMk id="7" creationId="{DF9394AB-6AD6-4D8A-8CEE-CCE2FBF79BF9}"/>
          </ac:spMkLst>
        </pc:spChg>
        <pc:picChg chg="add del mod">
          <ac:chgData name="Nethravathi S" userId="b30c3150b1c7e5fb" providerId="LiveId" clId="{D7ECA932-3FE1-4F07-8CFC-C6B635F70278}" dt="2021-10-24T14:01:18.316" v="3770" actId="478"/>
          <ac:picMkLst>
            <pc:docMk/>
            <pc:sldMk cId="3223616475" sldId="274"/>
            <ac:picMk id="12290" creationId="{9418F6AA-0C17-4F04-BED7-3C17874B8ED3}"/>
          </ac:picMkLst>
        </pc:picChg>
        <pc:picChg chg="add mod">
          <ac:chgData name="Nethravathi S" userId="b30c3150b1c7e5fb" providerId="LiveId" clId="{D7ECA932-3FE1-4F07-8CFC-C6B635F70278}" dt="2021-10-24T14:09:51.500" v="4002" actId="14100"/>
          <ac:picMkLst>
            <pc:docMk/>
            <pc:sldMk cId="3223616475" sldId="274"/>
            <ac:picMk id="12292" creationId="{3C72694D-3975-4D6E-AD68-189F078D80F5}"/>
          </ac:picMkLst>
        </pc:picChg>
      </pc:sldChg>
      <pc:sldChg chg="addSp modSp new mod ord">
        <pc:chgData name="Nethravathi S" userId="b30c3150b1c7e5fb" providerId="LiveId" clId="{D7ECA932-3FE1-4F07-8CFC-C6B635F70278}" dt="2021-10-24T14:32:28.860" v="4474" actId="1076"/>
        <pc:sldMkLst>
          <pc:docMk/>
          <pc:sldMk cId="1901968252" sldId="275"/>
        </pc:sldMkLst>
        <pc:spChg chg="add mod">
          <ac:chgData name="Nethravathi S" userId="b30c3150b1c7e5fb" providerId="LiveId" clId="{D7ECA932-3FE1-4F07-8CFC-C6B635F70278}" dt="2021-10-24T14:32:28.860" v="4474" actId="1076"/>
          <ac:spMkLst>
            <pc:docMk/>
            <pc:sldMk cId="1901968252" sldId="275"/>
            <ac:spMk id="3" creationId="{59F499A1-E8B0-4675-9EB5-F3E2DE70E79A}"/>
          </ac:spMkLst>
        </pc:spChg>
        <pc:spChg chg="add mod">
          <ac:chgData name="Nethravathi S" userId="b30c3150b1c7e5fb" providerId="LiveId" clId="{D7ECA932-3FE1-4F07-8CFC-C6B635F70278}" dt="2021-10-24T14:17:11.780" v="4162"/>
          <ac:spMkLst>
            <pc:docMk/>
            <pc:sldMk cId="1901968252" sldId="275"/>
            <ac:spMk id="6" creationId="{833AEE86-E731-40A7-871A-7B0BF8FE22D3}"/>
          </ac:spMkLst>
        </pc:spChg>
        <pc:picChg chg="add mod">
          <ac:chgData name="Nethravathi S" userId="b30c3150b1c7e5fb" providerId="LiveId" clId="{D7ECA932-3FE1-4F07-8CFC-C6B635F70278}" dt="2021-10-24T14:11:38.365" v="4058" actId="14100"/>
          <ac:picMkLst>
            <pc:docMk/>
            <pc:sldMk cId="1901968252" sldId="275"/>
            <ac:picMk id="13314" creationId="{AE4084F4-FE8B-4DC1-8948-6B73A68E393D}"/>
          </ac:picMkLst>
        </pc:picChg>
      </pc:sldChg>
      <pc:sldChg chg="addSp delSp modSp add mod">
        <pc:chgData name="Nethravathi S" userId="b30c3150b1c7e5fb" providerId="LiveId" clId="{D7ECA932-3FE1-4F07-8CFC-C6B635F70278}" dt="2021-10-24T17:08:41.523" v="8067" actId="11529"/>
        <pc:sldMkLst>
          <pc:docMk/>
          <pc:sldMk cId="2277605332" sldId="276"/>
        </pc:sldMkLst>
        <pc:spChg chg="add mod">
          <ac:chgData name="Nethravathi S" userId="b30c3150b1c7e5fb" providerId="LiveId" clId="{D7ECA932-3FE1-4F07-8CFC-C6B635F70278}" dt="2021-10-24T13:49:20.331" v="3667" actId="255"/>
          <ac:spMkLst>
            <pc:docMk/>
            <pc:sldMk cId="2277605332" sldId="276"/>
            <ac:spMk id="3" creationId="{9C1931B9-1C1E-4995-9E86-633D14C8386F}"/>
          </ac:spMkLst>
        </pc:spChg>
        <pc:spChg chg="add mod">
          <ac:chgData name="Nethravathi S" userId="b30c3150b1c7e5fb" providerId="LiveId" clId="{D7ECA932-3FE1-4F07-8CFC-C6B635F70278}" dt="2021-10-24T13:53:59.942" v="3704" actId="20577"/>
          <ac:spMkLst>
            <pc:docMk/>
            <pc:sldMk cId="2277605332" sldId="276"/>
            <ac:spMk id="7" creationId="{7DB0AE0C-48E9-4406-B8AB-FF62EC60FB4C}"/>
          </ac:spMkLst>
        </pc:spChg>
        <pc:spChg chg="add mod">
          <ac:chgData name="Nethravathi S" userId="b30c3150b1c7e5fb" providerId="LiveId" clId="{D7ECA932-3FE1-4F07-8CFC-C6B635F70278}" dt="2021-10-24T13:54:21.354" v="3705" actId="12"/>
          <ac:spMkLst>
            <pc:docMk/>
            <pc:sldMk cId="2277605332" sldId="276"/>
            <ac:spMk id="9" creationId="{D8B2FE15-AD5B-4BF8-A9CE-39A4E341A5AE}"/>
          </ac:spMkLst>
        </pc:spChg>
        <pc:picChg chg="add mod">
          <ac:chgData name="Nethravathi S" userId="b30c3150b1c7e5fb" providerId="LiveId" clId="{D7ECA932-3FE1-4F07-8CFC-C6B635F70278}" dt="2021-10-24T13:54:31.521" v="3706" actId="14100"/>
          <ac:picMkLst>
            <pc:docMk/>
            <pc:sldMk cId="2277605332" sldId="276"/>
            <ac:picMk id="10242" creationId="{16C54BEC-65EA-4930-AB17-3087CCD2C353}"/>
          </ac:picMkLst>
        </pc:picChg>
        <pc:picChg chg="add mod">
          <ac:chgData name="Nethravathi S" userId="b30c3150b1c7e5fb" providerId="LiveId" clId="{D7ECA932-3FE1-4F07-8CFC-C6B635F70278}" dt="2021-10-24T13:54:45.930" v="3708" actId="14100"/>
          <ac:picMkLst>
            <pc:docMk/>
            <pc:sldMk cId="2277605332" sldId="276"/>
            <ac:picMk id="10244" creationId="{A6020551-01F1-43C2-84A2-4D722634524C}"/>
          </ac:picMkLst>
        </pc:picChg>
        <pc:cxnChg chg="add del mod">
          <ac:chgData name="Nethravathi S" userId="b30c3150b1c7e5fb" providerId="LiveId" clId="{D7ECA932-3FE1-4F07-8CFC-C6B635F70278}" dt="2021-10-24T17:08:41.523" v="8067" actId="11529"/>
          <ac:cxnSpMkLst>
            <pc:docMk/>
            <pc:sldMk cId="2277605332" sldId="276"/>
            <ac:cxnSpMk id="4" creationId="{D42CED31-E4A3-48F5-BA6B-515C0C8F5104}"/>
          </ac:cxnSpMkLst>
        </pc:cxnChg>
      </pc:sldChg>
      <pc:sldChg chg="addSp modSp new mod">
        <pc:chgData name="Nethravathi S" userId="b30c3150b1c7e5fb" providerId="LiveId" clId="{D7ECA932-3FE1-4F07-8CFC-C6B635F70278}" dt="2021-10-24T14:34:04.720" v="4653" actId="123"/>
        <pc:sldMkLst>
          <pc:docMk/>
          <pc:sldMk cId="1425593332" sldId="277"/>
        </pc:sldMkLst>
        <pc:spChg chg="add mod">
          <ac:chgData name="Nethravathi S" userId="b30c3150b1c7e5fb" providerId="LiveId" clId="{D7ECA932-3FE1-4F07-8CFC-C6B635F70278}" dt="2021-10-24T14:34:04.720" v="4653" actId="123"/>
          <ac:spMkLst>
            <pc:docMk/>
            <pc:sldMk cId="1425593332" sldId="277"/>
            <ac:spMk id="2" creationId="{08E1445D-B41D-4AF7-B2E4-A10A3235F93C}"/>
          </ac:spMkLst>
        </pc:spChg>
        <pc:spChg chg="add mod">
          <ac:chgData name="Nethravathi S" userId="b30c3150b1c7e5fb" providerId="LiveId" clId="{D7ECA932-3FE1-4F07-8CFC-C6B635F70278}" dt="2021-10-24T14:32:23.820" v="4472" actId="14100"/>
          <ac:spMkLst>
            <pc:docMk/>
            <pc:sldMk cId="1425593332" sldId="277"/>
            <ac:spMk id="3" creationId="{E961B370-155F-4C3A-8470-7DEC7D8116F9}"/>
          </ac:spMkLst>
        </pc:spChg>
        <pc:picChg chg="add mod">
          <ac:chgData name="Nethravathi S" userId="b30c3150b1c7e5fb" providerId="LiveId" clId="{D7ECA932-3FE1-4F07-8CFC-C6B635F70278}" dt="2021-10-24T14:30:37.612" v="4366" actId="14100"/>
          <ac:picMkLst>
            <pc:docMk/>
            <pc:sldMk cId="1425593332" sldId="277"/>
            <ac:picMk id="14338" creationId="{721CD44D-4989-4A33-909A-A94BA583FB31}"/>
          </ac:picMkLst>
        </pc:picChg>
        <pc:picChg chg="add mod">
          <ac:chgData name="Nethravathi S" userId="b30c3150b1c7e5fb" providerId="LiveId" clId="{D7ECA932-3FE1-4F07-8CFC-C6B635F70278}" dt="2021-10-24T14:30:40.549" v="4368" actId="14100"/>
          <ac:picMkLst>
            <pc:docMk/>
            <pc:sldMk cId="1425593332" sldId="277"/>
            <ac:picMk id="14340" creationId="{5F292046-DA07-4D05-9820-25EC8CDFAC44}"/>
          </ac:picMkLst>
        </pc:picChg>
      </pc:sldChg>
      <pc:sldChg chg="addSp modSp new mod">
        <pc:chgData name="Nethravathi S" userId="b30c3150b1c7e5fb" providerId="LiveId" clId="{D7ECA932-3FE1-4F07-8CFC-C6B635F70278}" dt="2021-10-24T14:44:45.385" v="4791" actId="20577"/>
        <pc:sldMkLst>
          <pc:docMk/>
          <pc:sldMk cId="211138492" sldId="278"/>
        </pc:sldMkLst>
        <pc:spChg chg="add mod">
          <ac:chgData name="Nethravathi S" userId="b30c3150b1c7e5fb" providerId="LiveId" clId="{D7ECA932-3FE1-4F07-8CFC-C6B635F70278}" dt="2021-10-24T14:37:18.515" v="4670" actId="207"/>
          <ac:spMkLst>
            <pc:docMk/>
            <pc:sldMk cId="211138492" sldId="278"/>
            <ac:spMk id="3" creationId="{03A2B454-47FE-4BCF-A2D7-3C565F35E962}"/>
          </ac:spMkLst>
        </pc:spChg>
        <pc:spChg chg="add mod">
          <ac:chgData name="Nethravathi S" userId="b30c3150b1c7e5fb" providerId="LiveId" clId="{D7ECA932-3FE1-4F07-8CFC-C6B635F70278}" dt="2021-10-24T14:44:45.385" v="4791" actId="20577"/>
          <ac:spMkLst>
            <pc:docMk/>
            <pc:sldMk cId="211138492" sldId="278"/>
            <ac:spMk id="5" creationId="{605F679E-7454-4BF9-94EA-B218B25356C2}"/>
          </ac:spMkLst>
        </pc:spChg>
      </pc:sldChg>
      <pc:sldChg chg="addSp delSp modSp new mod ord">
        <pc:chgData name="Nethravathi S" userId="b30c3150b1c7e5fb" providerId="LiveId" clId="{D7ECA932-3FE1-4F07-8CFC-C6B635F70278}" dt="2021-10-24T17:09:09.451" v="8069" actId="20577"/>
        <pc:sldMkLst>
          <pc:docMk/>
          <pc:sldMk cId="514241318" sldId="279"/>
        </pc:sldMkLst>
        <pc:spChg chg="add mod">
          <ac:chgData name="Nethravathi S" userId="b30c3150b1c7e5fb" providerId="LiveId" clId="{D7ECA932-3FE1-4F07-8CFC-C6B635F70278}" dt="2021-10-24T14:50:50.985" v="4927" actId="20577"/>
          <ac:spMkLst>
            <pc:docMk/>
            <pc:sldMk cId="514241318" sldId="279"/>
            <ac:spMk id="2" creationId="{663EFFD7-8155-4574-80D6-358FA8C642A8}"/>
          </ac:spMkLst>
        </pc:spChg>
        <pc:spChg chg="add del">
          <ac:chgData name="Nethravathi S" userId="b30c3150b1c7e5fb" providerId="LiveId" clId="{D7ECA932-3FE1-4F07-8CFC-C6B635F70278}" dt="2021-10-24T14:48:55.385" v="4875"/>
          <ac:spMkLst>
            <pc:docMk/>
            <pc:sldMk cId="514241318" sldId="279"/>
            <ac:spMk id="3" creationId="{2C412C14-7877-4AE9-91D8-CB4B8208A638}"/>
          </ac:spMkLst>
        </pc:spChg>
        <pc:spChg chg="add del mod">
          <ac:chgData name="Nethravathi S" userId="b30c3150b1c7e5fb" providerId="LiveId" clId="{D7ECA932-3FE1-4F07-8CFC-C6B635F70278}" dt="2021-10-24T14:49:11.614" v="4879"/>
          <ac:spMkLst>
            <pc:docMk/>
            <pc:sldMk cId="514241318" sldId="279"/>
            <ac:spMk id="4" creationId="{154B6AEF-FFBB-4E72-BE55-3BA79DD9E335}"/>
          </ac:spMkLst>
        </pc:spChg>
        <pc:spChg chg="add mod">
          <ac:chgData name="Nethravathi S" userId="b30c3150b1c7e5fb" providerId="LiveId" clId="{D7ECA932-3FE1-4F07-8CFC-C6B635F70278}" dt="2021-10-24T17:09:09.451" v="8069" actId="20577"/>
          <ac:spMkLst>
            <pc:docMk/>
            <pc:sldMk cId="514241318" sldId="279"/>
            <ac:spMk id="9" creationId="{78F9FF5C-9294-454A-BDB8-08DED1E56B0B}"/>
          </ac:spMkLst>
        </pc:spChg>
        <pc:picChg chg="add del mod">
          <ac:chgData name="Nethravathi S" userId="b30c3150b1c7e5fb" providerId="LiveId" clId="{D7ECA932-3FE1-4F07-8CFC-C6B635F70278}" dt="2021-10-24T14:53:38.493" v="4948" actId="478"/>
          <ac:picMkLst>
            <pc:docMk/>
            <pc:sldMk cId="514241318" sldId="279"/>
            <ac:picMk id="6" creationId="{59F4B70A-8221-4759-91F0-54841DD7FC88}"/>
          </ac:picMkLst>
        </pc:picChg>
        <pc:picChg chg="add del mod">
          <ac:chgData name="Nethravathi S" userId="b30c3150b1c7e5fb" providerId="LiveId" clId="{D7ECA932-3FE1-4F07-8CFC-C6B635F70278}" dt="2021-10-24T14:51:13.144" v="4931"/>
          <ac:picMkLst>
            <pc:docMk/>
            <pc:sldMk cId="514241318" sldId="279"/>
            <ac:picMk id="8" creationId="{76D46E02-9E16-4622-B4AC-48C7A536430C}"/>
          </ac:picMkLst>
        </pc:picChg>
        <pc:picChg chg="add mod">
          <ac:chgData name="Nethravathi S" userId="b30c3150b1c7e5fb" providerId="LiveId" clId="{D7ECA932-3FE1-4F07-8CFC-C6B635F70278}" dt="2021-10-24T14:53:43.713" v="4949" actId="1076"/>
          <ac:picMkLst>
            <pc:docMk/>
            <pc:sldMk cId="514241318" sldId="279"/>
            <ac:picMk id="1028" creationId="{9CCB4989-B711-482F-86DF-A68E2C8EFAEB}"/>
          </ac:picMkLst>
        </pc:picChg>
      </pc:sldChg>
      <pc:sldChg chg="addSp delSp modSp new mod">
        <pc:chgData name="Nethravathi S" userId="b30c3150b1c7e5fb" providerId="LiveId" clId="{D7ECA932-3FE1-4F07-8CFC-C6B635F70278}" dt="2021-10-24T15:13:54.335" v="5835" actId="20577"/>
        <pc:sldMkLst>
          <pc:docMk/>
          <pc:sldMk cId="463711557" sldId="280"/>
        </pc:sldMkLst>
        <pc:spChg chg="add mod">
          <ac:chgData name="Nethravathi S" userId="b30c3150b1c7e5fb" providerId="LiveId" clId="{D7ECA932-3FE1-4F07-8CFC-C6B635F70278}" dt="2021-10-24T14:58:37.719" v="5111" actId="14100"/>
          <ac:spMkLst>
            <pc:docMk/>
            <pc:sldMk cId="463711557" sldId="280"/>
            <ac:spMk id="2" creationId="{812E55A1-5E65-4572-B026-C558140C0353}"/>
          </ac:spMkLst>
        </pc:spChg>
        <pc:spChg chg="add del mod">
          <ac:chgData name="Nethravathi S" userId="b30c3150b1c7e5fb" providerId="LiveId" clId="{D7ECA932-3FE1-4F07-8CFC-C6B635F70278}" dt="2021-10-24T15:08:23.563" v="5601"/>
          <ac:spMkLst>
            <pc:docMk/>
            <pc:sldMk cId="463711557" sldId="280"/>
            <ac:spMk id="3" creationId="{DBBB9F6C-74FE-4635-AA7A-4A3CE0CC4EF0}"/>
          </ac:spMkLst>
        </pc:spChg>
        <pc:spChg chg="add mod">
          <ac:chgData name="Nethravathi S" userId="b30c3150b1c7e5fb" providerId="LiveId" clId="{D7ECA932-3FE1-4F07-8CFC-C6B635F70278}" dt="2021-10-24T15:13:54.335" v="5835" actId="20577"/>
          <ac:spMkLst>
            <pc:docMk/>
            <pc:sldMk cId="463711557" sldId="280"/>
            <ac:spMk id="4" creationId="{4790D58A-1496-45C1-85DA-63BA3FC1C0BD}"/>
          </ac:spMkLst>
        </pc:spChg>
      </pc:sldChg>
      <pc:sldChg chg="addSp delSp modSp new mod">
        <pc:chgData name="Nethravathi S" userId="b30c3150b1c7e5fb" providerId="LiveId" clId="{D7ECA932-3FE1-4F07-8CFC-C6B635F70278}" dt="2021-10-24T15:27:54.902" v="6225" actId="14100"/>
        <pc:sldMkLst>
          <pc:docMk/>
          <pc:sldMk cId="2700718298" sldId="281"/>
        </pc:sldMkLst>
        <pc:spChg chg="add del mod">
          <ac:chgData name="Nethravathi S" userId="b30c3150b1c7e5fb" providerId="LiveId" clId="{D7ECA932-3FE1-4F07-8CFC-C6B635F70278}" dt="2021-10-24T15:14:07.865" v="5838" actId="478"/>
          <ac:spMkLst>
            <pc:docMk/>
            <pc:sldMk cId="2700718298" sldId="281"/>
            <ac:spMk id="3" creationId="{9C696C28-693D-4DF2-AB3F-0D4290129428}"/>
          </ac:spMkLst>
        </pc:spChg>
        <pc:spChg chg="add mod">
          <ac:chgData name="Nethravathi S" userId="b30c3150b1c7e5fb" providerId="LiveId" clId="{D7ECA932-3FE1-4F07-8CFC-C6B635F70278}" dt="2021-10-24T15:15:05.083" v="5845" actId="207"/>
          <ac:spMkLst>
            <pc:docMk/>
            <pc:sldMk cId="2700718298" sldId="281"/>
            <ac:spMk id="5" creationId="{64822AEF-FB37-4619-A6B4-B7EB17696967}"/>
          </ac:spMkLst>
        </pc:spChg>
        <pc:spChg chg="add mod">
          <ac:chgData name="Nethravathi S" userId="b30c3150b1c7e5fb" providerId="LiveId" clId="{D7ECA932-3FE1-4F07-8CFC-C6B635F70278}" dt="2021-10-24T15:27:45.062" v="6223" actId="20577"/>
          <ac:spMkLst>
            <pc:docMk/>
            <pc:sldMk cId="2700718298" sldId="281"/>
            <ac:spMk id="7" creationId="{0AA9CF00-3ED1-472A-A1CA-95B9EE7146DE}"/>
          </ac:spMkLst>
        </pc:spChg>
        <pc:spChg chg="add del mod">
          <ac:chgData name="Nethravathi S" userId="b30c3150b1c7e5fb" providerId="LiveId" clId="{D7ECA932-3FE1-4F07-8CFC-C6B635F70278}" dt="2021-10-24T15:23:22.487" v="6121" actId="478"/>
          <ac:spMkLst>
            <pc:docMk/>
            <pc:sldMk cId="2700718298" sldId="281"/>
            <ac:spMk id="8" creationId="{77150DE4-957D-40DF-9CD2-251A81DFF92E}"/>
          </ac:spMkLst>
        </pc:spChg>
        <pc:spChg chg="add mod">
          <ac:chgData name="Nethravathi S" userId="b30c3150b1c7e5fb" providerId="LiveId" clId="{D7ECA932-3FE1-4F07-8CFC-C6B635F70278}" dt="2021-10-24T15:27:54.902" v="6225" actId="14100"/>
          <ac:spMkLst>
            <pc:docMk/>
            <pc:sldMk cId="2700718298" sldId="281"/>
            <ac:spMk id="9" creationId="{73737175-12D3-4007-B84E-E038228595D0}"/>
          </ac:spMkLst>
        </pc:spChg>
      </pc:sldChg>
      <pc:sldChg chg="addSp delSp modSp new mod">
        <pc:chgData name="Nethravathi S" userId="b30c3150b1c7e5fb" providerId="LiveId" clId="{D7ECA932-3FE1-4F07-8CFC-C6B635F70278}" dt="2021-10-24T15:44:30.349" v="6876" actId="207"/>
        <pc:sldMkLst>
          <pc:docMk/>
          <pc:sldMk cId="1706475194" sldId="282"/>
        </pc:sldMkLst>
        <pc:spChg chg="add mod">
          <ac:chgData name="Nethravathi S" userId="b30c3150b1c7e5fb" providerId="LiveId" clId="{D7ECA932-3FE1-4F07-8CFC-C6B635F70278}" dt="2021-10-24T15:38:34.523" v="6279" actId="1076"/>
          <ac:spMkLst>
            <pc:docMk/>
            <pc:sldMk cId="1706475194" sldId="282"/>
            <ac:spMk id="3" creationId="{265FC7D3-4BD2-442A-9F37-B66D8A70D78D}"/>
          </ac:spMkLst>
        </pc:spChg>
        <pc:spChg chg="add mod">
          <ac:chgData name="Nethravathi S" userId="b30c3150b1c7e5fb" providerId="LiveId" clId="{D7ECA932-3FE1-4F07-8CFC-C6B635F70278}" dt="2021-10-24T15:44:30.349" v="6876" actId="207"/>
          <ac:spMkLst>
            <pc:docMk/>
            <pc:sldMk cId="1706475194" sldId="282"/>
            <ac:spMk id="7" creationId="{8AEF87B6-D6AD-438A-B43D-3B23EF896AD0}"/>
          </ac:spMkLst>
        </pc:spChg>
        <pc:picChg chg="add del mod">
          <ac:chgData name="Nethravathi S" userId="b30c3150b1c7e5fb" providerId="LiveId" clId="{D7ECA932-3FE1-4F07-8CFC-C6B635F70278}" dt="2021-10-24T15:35:24.934" v="6257" actId="478"/>
          <ac:picMkLst>
            <pc:docMk/>
            <pc:sldMk cId="1706475194" sldId="282"/>
            <ac:picMk id="4" creationId="{E9C9B51D-D63A-4EA6-AD8D-4806510590ED}"/>
          </ac:picMkLst>
        </pc:picChg>
        <pc:picChg chg="add del mod">
          <ac:chgData name="Nethravathi S" userId="b30c3150b1c7e5fb" providerId="LiveId" clId="{D7ECA932-3FE1-4F07-8CFC-C6B635F70278}" dt="2021-10-24T15:35:26.540" v="6258" actId="478"/>
          <ac:picMkLst>
            <pc:docMk/>
            <pc:sldMk cId="1706475194" sldId="282"/>
            <ac:picMk id="5" creationId="{BF081AC9-3E27-4678-B116-5EB41130F530}"/>
          </ac:picMkLst>
        </pc:picChg>
        <pc:picChg chg="add del mod">
          <ac:chgData name="Nethravathi S" userId="b30c3150b1c7e5fb" providerId="LiveId" clId="{D7ECA932-3FE1-4F07-8CFC-C6B635F70278}" dt="2021-10-24T15:29:52.656" v="6240" actId="478"/>
          <ac:picMkLst>
            <pc:docMk/>
            <pc:sldMk cId="1706475194" sldId="282"/>
            <ac:picMk id="6" creationId="{35EF0774-B870-4D33-BFC6-2C4EE65D1A42}"/>
          </ac:picMkLst>
        </pc:picChg>
        <pc:picChg chg="add del mod">
          <ac:chgData name="Nethravathi S" userId="b30c3150b1c7e5fb" providerId="LiveId" clId="{D7ECA932-3FE1-4F07-8CFC-C6B635F70278}" dt="2021-10-24T15:35:39.784" v="6261" actId="478"/>
          <ac:picMkLst>
            <pc:docMk/>
            <pc:sldMk cId="1706475194" sldId="282"/>
            <ac:picMk id="9" creationId="{62587B18-5D2B-422C-95D1-C73716BC0957}"/>
          </ac:picMkLst>
        </pc:picChg>
        <pc:picChg chg="add mod">
          <ac:chgData name="Nethravathi S" userId="b30c3150b1c7e5fb" providerId="LiveId" clId="{D7ECA932-3FE1-4F07-8CFC-C6B635F70278}" dt="2021-10-24T15:35:53.978" v="6263" actId="1076"/>
          <ac:picMkLst>
            <pc:docMk/>
            <pc:sldMk cId="1706475194" sldId="282"/>
            <ac:picMk id="10" creationId="{548CD0CE-753C-4FB6-AE8A-A28FFBD2EA68}"/>
          </ac:picMkLst>
        </pc:picChg>
        <pc:picChg chg="add mod">
          <ac:chgData name="Nethravathi S" userId="b30c3150b1c7e5fb" providerId="LiveId" clId="{D7ECA932-3FE1-4F07-8CFC-C6B635F70278}" dt="2021-10-24T15:37:58.617" v="6277" actId="14100"/>
          <ac:picMkLst>
            <pc:docMk/>
            <pc:sldMk cId="1706475194" sldId="282"/>
            <ac:picMk id="11" creationId="{E57664E5-9EE9-4036-80D1-6C37C426CF1C}"/>
          </ac:picMkLst>
        </pc:picChg>
      </pc:sldChg>
      <pc:sldChg chg="addSp delSp modSp new mod setBg">
        <pc:chgData name="Nethravathi S" userId="b30c3150b1c7e5fb" providerId="LiveId" clId="{D7ECA932-3FE1-4F07-8CFC-C6B635F70278}" dt="2021-10-24T15:50:25.729" v="7010" actId="14100"/>
        <pc:sldMkLst>
          <pc:docMk/>
          <pc:sldMk cId="877256439" sldId="283"/>
        </pc:sldMkLst>
        <pc:spChg chg="add del mod">
          <ac:chgData name="Nethravathi S" userId="b30c3150b1c7e5fb" providerId="LiveId" clId="{D7ECA932-3FE1-4F07-8CFC-C6B635F70278}" dt="2021-10-24T15:39:50.659" v="6299" actId="478"/>
          <ac:spMkLst>
            <pc:docMk/>
            <pc:sldMk cId="877256439" sldId="283"/>
            <ac:spMk id="3" creationId="{4A58DC93-599C-41D5-8A6A-6A4202B456A0}"/>
          </ac:spMkLst>
        </pc:spChg>
        <pc:spChg chg="add mod">
          <ac:chgData name="Nethravathi S" userId="b30c3150b1c7e5fb" providerId="LiveId" clId="{D7ECA932-3FE1-4F07-8CFC-C6B635F70278}" dt="2021-10-24T15:50:25.729" v="7010" actId="14100"/>
          <ac:spMkLst>
            <pc:docMk/>
            <pc:sldMk cId="877256439" sldId="283"/>
            <ac:spMk id="4" creationId="{F738D86F-0337-4A8C-AFC3-0B76075E5B49}"/>
          </ac:spMkLst>
        </pc:spChg>
        <pc:spChg chg="add del">
          <ac:chgData name="Nethravathi S" userId="b30c3150b1c7e5fb" providerId="LiveId" clId="{D7ECA932-3FE1-4F07-8CFC-C6B635F70278}" dt="2021-10-24T15:41:17.872" v="6366" actId="22"/>
          <ac:spMkLst>
            <pc:docMk/>
            <pc:sldMk cId="877256439" sldId="283"/>
            <ac:spMk id="6" creationId="{8A8BC730-9758-4FCA-8C87-DBEF65C49686}"/>
          </ac:spMkLst>
        </pc:spChg>
        <pc:spChg chg="add mod">
          <ac:chgData name="Nethravathi S" userId="b30c3150b1c7e5fb" providerId="LiveId" clId="{D7ECA932-3FE1-4F07-8CFC-C6B635F70278}" dt="2021-10-24T15:47:20.754" v="6957" actId="20577"/>
          <ac:spMkLst>
            <pc:docMk/>
            <pc:sldMk cId="877256439" sldId="283"/>
            <ac:spMk id="9" creationId="{A168054E-3BB3-422C-89BA-A7165B91E965}"/>
          </ac:spMkLst>
        </pc:spChg>
        <pc:picChg chg="add mod">
          <ac:chgData name="Nethravathi S" userId="b30c3150b1c7e5fb" providerId="LiveId" clId="{D7ECA932-3FE1-4F07-8CFC-C6B635F70278}" dt="2021-10-24T15:41:31.617" v="6368" actId="1076"/>
          <ac:picMkLst>
            <pc:docMk/>
            <pc:sldMk cId="877256439" sldId="283"/>
            <ac:picMk id="7" creationId="{262393AD-B052-47AA-A8A3-CA60B2340F15}"/>
          </ac:picMkLst>
        </pc:picChg>
        <pc:picChg chg="add mod">
          <ac:chgData name="Nethravathi S" userId="b30c3150b1c7e5fb" providerId="LiveId" clId="{D7ECA932-3FE1-4F07-8CFC-C6B635F70278}" dt="2021-10-24T15:41:47.146" v="6371" actId="14100"/>
          <ac:picMkLst>
            <pc:docMk/>
            <pc:sldMk cId="877256439" sldId="283"/>
            <ac:picMk id="8" creationId="{2865EEDD-8285-4D14-A03E-555FA3F1923E}"/>
          </ac:picMkLst>
        </pc:picChg>
      </pc:sldChg>
      <pc:sldChg chg="addSp modSp new mod">
        <pc:chgData name="Nethravathi S" userId="b30c3150b1c7e5fb" providerId="LiveId" clId="{D7ECA932-3FE1-4F07-8CFC-C6B635F70278}" dt="2021-10-24T15:56:32.518" v="7168" actId="14100"/>
        <pc:sldMkLst>
          <pc:docMk/>
          <pc:sldMk cId="1414508122" sldId="284"/>
        </pc:sldMkLst>
        <pc:spChg chg="add mod">
          <ac:chgData name="Nethravathi S" userId="b30c3150b1c7e5fb" providerId="LiveId" clId="{D7ECA932-3FE1-4F07-8CFC-C6B635F70278}" dt="2021-10-24T15:50:05.123" v="7009" actId="14100"/>
          <ac:spMkLst>
            <pc:docMk/>
            <pc:sldMk cId="1414508122" sldId="284"/>
            <ac:spMk id="2" creationId="{D132AA04-A709-4DE6-9AB1-994D65E3C2E9}"/>
          </ac:spMkLst>
        </pc:spChg>
        <pc:spChg chg="add mod">
          <ac:chgData name="Nethravathi S" userId="b30c3150b1c7e5fb" providerId="LiveId" clId="{D7ECA932-3FE1-4F07-8CFC-C6B635F70278}" dt="2021-10-24T15:51:13.878" v="7026" actId="20577"/>
          <ac:spMkLst>
            <pc:docMk/>
            <pc:sldMk cId="1414508122" sldId="284"/>
            <ac:spMk id="5" creationId="{1FF26D01-8F24-44AC-A280-CED8BB750F68}"/>
          </ac:spMkLst>
        </pc:spChg>
        <pc:picChg chg="add mod">
          <ac:chgData name="Nethravathi S" userId="b30c3150b1c7e5fb" providerId="LiveId" clId="{D7ECA932-3FE1-4F07-8CFC-C6B635F70278}" dt="2021-10-24T15:56:27.668" v="7167" actId="14100"/>
          <ac:picMkLst>
            <pc:docMk/>
            <pc:sldMk cId="1414508122" sldId="284"/>
            <ac:picMk id="3" creationId="{3C2A9215-7E4A-4118-92B2-106C0472C4F9}"/>
          </ac:picMkLst>
        </pc:picChg>
        <pc:picChg chg="add mod">
          <ac:chgData name="Nethravathi S" userId="b30c3150b1c7e5fb" providerId="LiveId" clId="{D7ECA932-3FE1-4F07-8CFC-C6B635F70278}" dt="2021-10-24T15:56:32.518" v="7168" actId="14100"/>
          <ac:picMkLst>
            <pc:docMk/>
            <pc:sldMk cId="1414508122" sldId="284"/>
            <ac:picMk id="4" creationId="{F03F19D1-2AFD-40E9-9434-40C68EBBBDC9}"/>
          </ac:picMkLst>
        </pc:picChg>
      </pc:sldChg>
      <pc:sldChg chg="addSp modSp new mod">
        <pc:chgData name="Nethravathi S" userId="b30c3150b1c7e5fb" providerId="LiveId" clId="{D7ECA932-3FE1-4F07-8CFC-C6B635F70278}" dt="2021-10-24T15:56:49.853" v="7170" actId="14100"/>
        <pc:sldMkLst>
          <pc:docMk/>
          <pc:sldMk cId="175213972" sldId="285"/>
        </pc:sldMkLst>
        <pc:spChg chg="add mod">
          <ac:chgData name="Nethravathi S" userId="b30c3150b1c7e5fb" providerId="LiveId" clId="{D7ECA932-3FE1-4F07-8CFC-C6B635F70278}" dt="2021-10-24T15:53:00.516" v="7071" actId="14100"/>
          <ac:spMkLst>
            <pc:docMk/>
            <pc:sldMk cId="175213972" sldId="285"/>
            <ac:spMk id="2" creationId="{68469475-BEC7-4FB7-96EA-F2CF06D39020}"/>
          </ac:spMkLst>
        </pc:spChg>
        <pc:spChg chg="add mod">
          <ac:chgData name="Nethravathi S" userId="b30c3150b1c7e5fb" providerId="LiveId" clId="{D7ECA932-3FE1-4F07-8CFC-C6B635F70278}" dt="2021-10-24T15:53:39.699" v="7103" actId="20577"/>
          <ac:spMkLst>
            <pc:docMk/>
            <pc:sldMk cId="175213972" sldId="285"/>
            <ac:spMk id="5" creationId="{B990A9B2-C76B-492F-B27E-78CD1CD14A49}"/>
          </ac:spMkLst>
        </pc:spChg>
        <pc:picChg chg="add mod">
          <ac:chgData name="Nethravathi S" userId="b30c3150b1c7e5fb" providerId="LiveId" clId="{D7ECA932-3FE1-4F07-8CFC-C6B635F70278}" dt="2021-10-24T15:56:44.226" v="7169" actId="14100"/>
          <ac:picMkLst>
            <pc:docMk/>
            <pc:sldMk cId="175213972" sldId="285"/>
            <ac:picMk id="3" creationId="{816F77E5-A8BC-4FCF-BD4B-44A6530FF076}"/>
          </ac:picMkLst>
        </pc:picChg>
        <pc:picChg chg="add mod">
          <ac:chgData name="Nethravathi S" userId="b30c3150b1c7e5fb" providerId="LiveId" clId="{D7ECA932-3FE1-4F07-8CFC-C6B635F70278}" dt="2021-10-24T15:56:49.853" v="7170" actId="14100"/>
          <ac:picMkLst>
            <pc:docMk/>
            <pc:sldMk cId="175213972" sldId="285"/>
            <ac:picMk id="4" creationId="{224012D7-8BA1-4ADA-9637-143C747A1888}"/>
          </ac:picMkLst>
        </pc:picChg>
      </pc:sldChg>
      <pc:sldChg chg="addSp modSp new mod">
        <pc:chgData name="Nethravathi S" userId="b30c3150b1c7e5fb" providerId="LiveId" clId="{D7ECA932-3FE1-4F07-8CFC-C6B635F70278}" dt="2021-10-24T15:57:14.124" v="7189" actId="20577"/>
        <pc:sldMkLst>
          <pc:docMk/>
          <pc:sldMk cId="2039247864" sldId="286"/>
        </pc:sldMkLst>
        <pc:spChg chg="add mod">
          <ac:chgData name="Nethravathi S" userId="b30c3150b1c7e5fb" providerId="LiveId" clId="{D7ECA932-3FE1-4F07-8CFC-C6B635F70278}" dt="2021-10-24T15:55:03.647" v="7157" actId="14100"/>
          <ac:spMkLst>
            <pc:docMk/>
            <pc:sldMk cId="2039247864" sldId="286"/>
            <ac:spMk id="2" creationId="{D8950D0A-FBF1-4E25-813B-58FC098CC765}"/>
          </ac:spMkLst>
        </pc:spChg>
        <pc:spChg chg="add mod">
          <ac:chgData name="Nethravathi S" userId="b30c3150b1c7e5fb" providerId="LiveId" clId="{D7ECA932-3FE1-4F07-8CFC-C6B635F70278}" dt="2021-10-24T15:57:14.124" v="7189" actId="20577"/>
          <ac:spMkLst>
            <pc:docMk/>
            <pc:sldMk cId="2039247864" sldId="286"/>
            <ac:spMk id="5" creationId="{26731036-A5F6-4B5A-A13B-652A50D8BA9A}"/>
          </ac:spMkLst>
        </pc:spChg>
        <pc:picChg chg="add mod">
          <ac:chgData name="Nethravathi S" userId="b30c3150b1c7e5fb" providerId="LiveId" clId="{D7ECA932-3FE1-4F07-8CFC-C6B635F70278}" dt="2021-10-24T15:55:16.233" v="7160" actId="1076"/>
          <ac:picMkLst>
            <pc:docMk/>
            <pc:sldMk cId="2039247864" sldId="286"/>
            <ac:picMk id="3" creationId="{B334497A-51E5-4CDC-AC14-45F8E3A6B040}"/>
          </ac:picMkLst>
        </pc:picChg>
        <pc:picChg chg="add mod">
          <ac:chgData name="Nethravathi S" userId="b30c3150b1c7e5fb" providerId="LiveId" clId="{D7ECA932-3FE1-4F07-8CFC-C6B635F70278}" dt="2021-10-24T15:55:41.468" v="7164" actId="14100"/>
          <ac:picMkLst>
            <pc:docMk/>
            <pc:sldMk cId="2039247864" sldId="286"/>
            <ac:picMk id="4" creationId="{FBAB7C81-FFAF-44D5-8CB8-846A4AFE2225}"/>
          </ac:picMkLst>
        </pc:picChg>
      </pc:sldChg>
      <pc:sldChg chg="addSp modSp new mod">
        <pc:chgData name="Nethravathi S" userId="b30c3150b1c7e5fb" providerId="LiveId" clId="{D7ECA932-3FE1-4F07-8CFC-C6B635F70278}" dt="2021-10-24T15:59:55.678" v="7252" actId="20577"/>
        <pc:sldMkLst>
          <pc:docMk/>
          <pc:sldMk cId="1683654033" sldId="287"/>
        </pc:sldMkLst>
        <pc:spChg chg="add mod">
          <ac:chgData name="Nethravathi S" userId="b30c3150b1c7e5fb" providerId="LiveId" clId="{D7ECA932-3FE1-4F07-8CFC-C6B635F70278}" dt="2021-10-24T15:59:02.908" v="7230" actId="14100"/>
          <ac:spMkLst>
            <pc:docMk/>
            <pc:sldMk cId="1683654033" sldId="287"/>
            <ac:spMk id="2" creationId="{02E63AA6-B7D2-4519-BB53-DEF55834B16D}"/>
          </ac:spMkLst>
        </pc:spChg>
        <pc:spChg chg="add mod">
          <ac:chgData name="Nethravathi S" userId="b30c3150b1c7e5fb" providerId="LiveId" clId="{D7ECA932-3FE1-4F07-8CFC-C6B635F70278}" dt="2021-10-24T15:59:55.678" v="7252" actId="20577"/>
          <ac:spMkLst>
            <pc:docMk/>
            <pc:sldMk cId="1683654033" sldId="287"/>
            <ac:spMk id="5" creationId="{D37A5D63-64C6-48DF-AF17-8F8872D58DEC}"/>
          </ac:spMkLst>
        </pc:spChg>
        <pc:picChg chg="add mod">
          <ac:chgData name="Nethravathi S" userId="b30c3150b1c7e5fb" providerId="LiveId" clId="{D7ECA932-3FE1-4F07-8CFC-C6B635F70278}" dt="2021-10-24T15:59:09.851" v="7231" actId="1076"/>
          <ac:picMkLst>
            <pc:docMk/>
            <pc:sldMk cId="1683654033" sldId="287"/>
            <ac:picMk id="3" creationId="{A2BC72AE-6595-4FAF-9DA3-65C478D00663}"/>
          </ac:picMkLst>
        </pc:picChg>
        <pc:picChg chg="add mod">
          <ac:chgData name="Nethravathi S" userId="b30c3150b1c7e5fb" providerId="LiveId" clId="{D7ECA932-3FE1-4F07-8CFC-C6B635F70278}" dt="2021-10-24T15:59:17.319" v="7233" actId="14100"/>
          <ac:picMkLst>
            <pc:docMk/>
            <pc:sldMk cId="1683654033" sldId="287"/>
            <ac:picMk id="4" creationId="{524ABC85-462A-4B36-961D-7B969361403E}"/>
          </ac:picMkLst>
        </pc:picChg>
      </pc:sldChg>
      <pc:sldChg chg="addSp delSp modSp new mod">
        <pc:chgData name="Nethravathi S" userId="b30c3150b1c7e5fb" providerId="LiveId" clId="{D7ECA932-3FE1-4F07-8CFC-C6B635F70278}" dt="2021-10-24T16:40:53.231" v="7651" actId="20577"/>
        <pc:sldMkLst>
          <pc:docMk/>
          <pc:sldMk cId="2314486488" sldId="288"/>
        </pc:sldMkLst>
        <pc:spChg chg="add mod">
          <ac:chgData name="Nethravathi S" userId="b30c3150b1c7e5fb" providerId="LiveId" clId="{D7ECA932-3FE1-4F07-8CFC-C6B635F70278}" dt="2021-10-24T16:31:05.870" v="7466" actId="115"/>
          <ac:spMkLst>
            <pc:docMk/>
            <pc:sldMk cId="2314486488" sldId="288"/>
            <ac:spMk id="2" creationId="{463696C7-F5E6-4E97-8048-1BDD6F7070F5}"/>
          </ac:spMkLst>
        </pc:spChg>
        <pc:spChg chg="add del">
          <ac:chgData name="Nethravathi S" userId="b30c3150b1c7e5fb" providerId="LiveId" clId="{D7ECA932-3FE1-4F07-8CFC-C6B635F70278}" dt="2021-10-24T16:32:44.338" v="7469" actId="22"/>
          <ac:spMkLst>
            <pc:docMk/>
            <pc:sldMk cId="2314486488" sldId="288"/>
            <ac:spMk id="4" creationId="{D57ABB88-148D-48E1-AC45-3BDC0390962A}"/>
          </ac:spMkLst>
        </pc:spChg>
        <pc:spChg chg="add del mod">
          <ac:chgData name="Nethravathi S" userId="b30c3150b1c7e5fb" providerId="LiveId" clId="{D7ECA932-3FE1-4F07-8CFC-C6B635F70278}" dt="2021-10-24T16:39:34.405" v="7641" actId="478"/>
          <ac:spMkLst>
            <pc:docMk/>
            <pc:sldMk cId="2314486488" sldId="288"/>
            <ac:spMk id="11" creationId="{4E1DF782-D025-4449-B44E-111FB4BC65D6}"/>
          </ac:spMkLst>
        </pc:spChg>
        <pc:spChg chg="add mod">
          <ac:chgData name="Nethravathi S" userId="b30c3150b1c7e5fb" providerId="LiveId" clId="{D7ECA932-3FE1-4F07-8CFC-C6B635F70278}" dt="2021-10-24T16:40:53.231" v="7651" actId="20577"/>
          <ac:spMkLst>
            <pc:docMk/>
            <pc:sldMk cId="2314486488" sldId="288"/>
            <ac:spMk id="15" creationId="{3659C6B5-0BD4-4C96-9169-E3568C0AD8FD}"/>
          </ac:spMkLst>
        </pc:spChg>
        <pc:picChg chg="add del mod">
          <ac:chgData name="Nethravathi S" userId="b30c3150b1c7e5fb" providerId="LiveId" clId="{D7ECA932-3FE1-4F07-8CFC-C6B635F70278}" dt="2021-10-24T16:34:20.269" v="7474" actId="478"/>
          <ac:picMkLst>
            <pc:docMk/>
            <pc:sldMk cId="2314486488" sldId="288"/>
            <ac:picMk id="6" creationId="{F169CCC7-C345-4C6C-97BA-47576E681377}"/>
          </ac:picMkLst>
        </pc:picChg>
        <pc:picChg chg="add del mod">
          <ac:chgData name="Nethravathi S" userId="b30c3150b1c7e5fb" providerId="LiveId" clId="{D7ECA932-3FE1-4F07-8CFC-C6B635F70278}" dt="2021-10-24T16:35:19.194" v="7477" actId="478"/>
          <ac:picMkLst>
            <pc:docMk/>
            <pc:sldMk cId="2314486488" sldId="288"/>
            <ac:picMk id="8" creationId="{877C885D-AB62-4CE6-B6C3-2F173AE274E5}"/>
          </ac:picMkLst>
        </pc:picChg>
        <pc:picChg chg="add del mod">
          <ac:chgData name="Nethravathi S" userId="b30c3150b1c7e5fb" providerId="LiveId" clId="{D7ECA932-3FE1-4F07-8CFC-C6B635F70278}" dt="2021-10-24T16:39:00.288" v="7634" actId="478"/>
          <ac:picMkLst>
            <pc:docMk/>
            <pc:sldMk cId="2314486488" sldId="288"/>
            <ac:picMk id="10" creationId="{20D5B93C-04F1-4FE9-A706-F7BBE75C6081}"/>
          </ac:picMkLst>
        </pc:picChg>
        <pc:picChg chg="add mod">
          <ac:chgData name="Nethravathi S" userId="b30c3150b1c7e5fb" providerId="LiveId" clId="{D7ECA932-3FE1-4F07-8CFC-C6B635F70278}" dt="2021-10-24T16:39:10.186" v="7636" actId="1076"/>
          <ac:picMkLst>
            <pc:docMk/>
            <pc:sldMk cId="2314486488" sldId="288"/>
            <ac:picMk id="13" creationId="{B3B96451-65BA-46A8-98C8-3BB44C525CE2}"/>
          </ac:picMkLst>
        </pc:picChg>
        <pc:picChg chg="add mod">
          <ac:chgData name="Nethravathi S" userId="b30c3150b1c7e5fb" providerId="LiveId" clId="{D7ECA932-3FE1-4F07-8CFC-C6B635F70278}" dt="2021-10-24T16:39:15.955" v="7637" actId="1076"/>
          <ac:picMkLst>
            <pc:docMk/>
            <pc:sldMk cId="2314486488" sldId="288"/>
            <ac:picMk id="2050" creationId="{105DAD43-E620-4C88-B248-00FFA1687967}"/>
          </ac:picMkLst>
        </pc:picChg>
      </pc:sldChg>
      <pc:sldChg chg="addSp delSp modSp new mod">
        <pc:chgData name="Nethravathi S" userId="b30c3150b1c7e5fb" providerId="LiveId" clId="{D7ECA932-3FE1-4F07-8CFC-C6B635F70278}" dt="2021-10-24T16:48:41.621" v="7864" actId="20577"/>
        <pc:sldMkLst>
          <pc:docMk/>
          <pc:sldMk cId="2486881893" sldId="289"/>
        </pc:sldMkLst>
        <pc:spChg chg="add mod">
          <ac:chgData name="Nethravathi S" userId="b30c3150b1c7e5fb" providerId="LiveId" clId="{D7ECA932-3FE1-4F07-8CFC-C6B635F70278}" dt="2021-10-24T16:42:06.562" v="7671" actId="20577"/>
          <ac:spMkLst>
            <pc:docMk/>
            <pc:sldMk cId="2486881893" sldId="289"/>
            <ac:spMk id="2" creationId="{B70C642F-5BB8-4FD5-AC71-CFB758BA0FDB}"/>
          </ac:spMkLst>
        </pc:spChg>
        <pc:spChg chg="add mod">
          <ac:chgData name="Nethravathi S" userId="b30c3150b1c7e5fb" providerId="LiveId" clId="{D7ECA932-3FE1-4F07-8CFC-C6B635F70278}" dt="2021-10-24T16:45:13.180" v="7703" actId="14100"/>
          <ac:spMkLst>
            <pc:docMk/>
            <pc:sldMk cId="2486881893" sldId="289"/>
            <ac:spMk id="7" creationId="{9D22162C-2492-432C-BE62-A2132CF10DBA}"/>
          </ac:spMkLst>
        </pc:spChg>
        <pc:spChg chg="add mod">
          <ac:chgData name="Nethravathi S" userId="b30c3150b1c7e5fb" providerId="LiveId" clId="{D7ECA932-3FE1-4F07-8CFC-C6B635F70278}" dt="2021-10-24T16:46:10.005" v="7715" actId="122"/>
          <ac:spMkLst>
            <pc:docMk/>
            <pc:sldMk cId="2486881893" sldId="289"/>
            <ac:spMk id="9" creationId="{C6446424-2664-47A7-B67D-EE7DCB3AE541}"/>
          </ac:spMkLst>
        </pc:spChg>
        <pc:spChg chg="add mod">
          <ac:chgData name="Nethravathi S" userId="b30c3150b1c7e5fb" providerId="LiveId" clId="{D7ECA932-3FE1-4F07-8CFC-C6B635F70278}" dt="2021-10-24T16:48:41.621" v="7864" actId="20577"/>
          <ac:spMkLst>
            <pc:docMk/>
            <pc:sldMk cId="2486881893" sldId="289"/>
            <ac:spMk id="10" creationId="{67D1D805-457B-4A53-9EF5-6B7872CCF029}"/>
          </ac:spMkLst>
        </pc:spChg>
        <pc:spChg chg="add del">
          <ac:chgData name="Nethravathi S" userId="b30c3150b1c7e5fb" providerId="LiveId" clId="{D7ECA932-3FE1-4F07-8CFC-C6B635F70278}" dt="2021-10-24T16:46:28.915" v="7717" actId="22"/>
          <ac:spMkLst>
            <pc:docMk/>
            <pc:sldMk cId="2486881893" sldId="289"/>
            <ac:spMk id="11" creationId="{93B339F2-0DF7-49A8-B30F-5E5C450E57AA}"/>
          </ac:spMkLst>
        </pc:spChg>
        <pc:picChg chg="add del mod">
          <ac:chgData name="Nethravathi S" userId="b30c3150b1c7e5fb" providerId="LiveId" clId="{D7ECA932-3FE1-4F07-8CFC-C6B635F70278}" dt="2021-10-24T16:42:21.962" v="7673" actId="478"/>
          <ac:picMkLst>
            <pc:docMk/>
            <pc:sldMk cId="2486881893" sldId="289"/>
            <ac:picMk id="3" creationId="{E1F5FE62-5F8E-4D9D-82A0-901B6B0E0BE1}"/>
          </ac:picMkLst>
        </pc:picChg>
        <pc:picChg chg="add mod">
          <ac:chgData name="Nethravathi S" userId="b30c3150b1c7e5fb" providerId="LiveId" clId="{D7ECA932-3FE1-4F07-8CFC-C6B635F70278}" dt="2021-10-24T16:42:46.834" v="7678" actId="14100"/>
          <ac:picMkLst>
            <pc:docMk/>
            <pc:sldMk cId="2486881893" sldId="289"/>
            <ac:picMk id="4" creationId="{A5C5CB2F-72DB-4DAB-9C82-B5DE048CD4D9}"/>
          </ac:picMkLst>
        </pc:picChg>
        <pc:picChg chg="add mod">
          <ac:chgData name="Nethravathi S" userId="b30c3150b1c7e5fb" providerId="LiveId" clId="{D7ECA932-3FE1-4F07-8CFC-C6B635F70278}" dt="2021-10-24T16:43:30.044" v="7686" actId="14100"/>
          <ac:picMkLst>
            <pc:docMk/>
            <pc:sldMk cId="2486881893" sldId="289"/>
            <ac:picMk id="3074" creationId="{7B6918AF-15DB-4DA7-BAA3-2B36A71A7F60}"/>
          </ac:picMkLst>
        </pc:picChg>
      </pc:sldChg>
      <pc:sldChg chg="addSp modSp new mod">
        <pc:chgData name="Nethravathi S" userId="b30c3150b1c7e5fb" providerId="LiveId" clId="{D7ECA932-3FE1-4F07-8CFC-C6B635F70278}" dt="2021-10-24T17:09:45.985" v="8071" actId="14100"/>
        <pc:sldMkLst>
          <pc:docMk/>
          <pc:sldMk cId="1349717493" sldId="290"/>
        </pc:sldMkLst>
        <pc:spChg chg="add mod">
          <ac:chgData name="Nethravathi S" userId="b30c3150b1c7e5fb" providerId="LiveId" clId="{D7ECA932-3FE1-4F07-8CFC-C6B635F70278}" dt="2021-10-24T16:51:03.269" v="7968" actId="14100"/>
          <ac:spMkLst>
            <pc:docMk/>
            <pc:sldMk cId="1349717493" sldId="290"/>
            <ac:spMk id="2" creationId="{BE843D91-BDF6-4929-9F3E-19F94785A169}"/>
          </ac:spMkLst>
        </pc:spChg>
        <pc:spChg chg="add mod">
          <ac:chgData name="Nethravathi S" userId="b30c3150b1c7e5fb" providerId="LiveId" clId="{D7ECA932-3FE1-4F07-8CFC-C6B635F70278}" dt="2021-10-24T17:09:45.985" v="8071" actId="14100"/>
          <ac:spMkLst>
            <pc:docMk/>
            <pc:sldMk cId="1349717493" sldId="290"/>
            <ac:spMk id="6" creationId="{335AF64E-3883-400A-89DB-17929A801B52}"/>
          </ac:spMkLst>
        </pc:spChg>
        <pc:picChg chg="add mod">
          <ac:chgData name="Nethravathi S" userId="b30c3150b1c7e5fb" providerId="LiveId" clId="{D7ECA932-3FE1-4F07-8CFC-C6B635F70278}" dt="2021-10-24T16:53:10.712" v="7970" actId="1076"/>
          <ac:picMkLst>
            <pc:docMk/>
            <pc:sldMk cId="1349717493" sldId="290"/>
            <ac:picMk id="4" creationId="{B793EC60-F6F1-45B2-87C8-E5127FDEE628}"/>
          </ac:picMkLst>
        </pc:picChg>
      </pc:sldChg>
      <pc:sldChg chg="addSp delSp modSp new mod ord">
        <pc:chgData name="Nethravathi S" userId="b30c3150b1c7e5fb" providerId="LiveId" clId="{D7ECA932-3FE1-4F07-8CFC-C6B635F70278}" dt="2021-10-24T16:31:13.136" v="7467" actId="2711"/>
        <pc:sldMkLst>
          <pc:docMk/>
          <pc:sldMk cId="483632209" sldId="291"/>
        </pc:sldMkLst>
        <pc:spChg chg="add mod">
          <ac:chgData name="Nethravathi S" userId="b30c3150b1c7e5fb" providerId="LiveId" clId="{D7ECA932-3FE1-4F07-8CFC-C6B635F70278}" dt="2021-10-24T16:31:13.136" v="7467" actId="2711"/>
          <ac:spMkLst>
            <pc:docMk/>
            <pc:sldMk cId="483632209" sldId="291"/>
            <ac:spMk id="2" creationId="{6F28503F-47D7-4C3D-90B3-9B05A048A531}"/>
          </ac:spMkLst>
        </pc:spChg>
        <pc:spChg chg="add mod">
          <ac:chgData name="Nethravathi S" userId="b30c3150b1c7e5fb" providerId="LiveId" clId="{D7ECA932-3FE1-4F07-8CFC-C6B635F70278}" dt="2021-10-24T16:26:43.301" v="7380" actId="14100"/>
          <ac:spMkLst>
            <pc:docMk/>
            <pc:sldMk cId="483632209" sldId="291"/>
            <ac:spMk id="5" creationId="{B73797E5-B205-43D7-88E6-FEC43CF0D445}"/>
          </ac:spMkLst>
        </pc:spChg>
        <pc:spChg chg="add mod">
          <ac:chgData name="Nethravathi S" userId="b30c3150b1c7e5fb" providerId="LiveId" clId="{D7ECA932-3FE1-4F07-8CFC-C6B635F70278}" dt="2021-10-24T16:29:09.852" v="7454" actId="20577"/>
          <ac:spMkLst>
            <pc:docMk/>
            <pc:sldMk cId="483632209" sldId="291"/>
            <ac:spMk id="7" creationId="{ECF59008-D89B-45DA-82A6-35E0515D9D12}"/>
          </ac:spMkLst>
        </pc:spChg>
        <pc:picChg chg="add del mod">
          <ac:chgData name="Nethravathi S" userId="b30c3150b1c7e5fb" providerId="LiveId" clId="{D7ECA932-3FE1-4F07-8CFC-C6B635F70278}" dt="2021-10-24T16:24:53.450" v="7371" actId="478"/>
          <ac:picMkLst>
            <pc:docMk/>
            <pc:sldMk cId="483632209" sldId="291"/>
            <ac:picMk id="3" creationId="{52C64152-FFC1-487C-9C4C-047C7AAF955C}"/>
          </ac:picMkLst>
        </pc:picChg>
        <pc:picChg chg="add del mod">
          <ac:chgData name="Nethravathi S" userId="b30c3150b1c7e5fb" providerId="LiveId" clId="{D7ECA932-3FE1-4F07-8CFC-C6B635F70278}" dt="2021-10-24T16:24:54.884" v="7372" actId="478"/>
          <ac:picMkLst>
            <pc:docMk/>
            <pc:sldMk cId="483632209" sldId="291"/>
            <ac:picMk id="6" creationId="{DE109446-E9FA-4C66-88F3-19B3343CB00F}"/>
          </ac:picMkLst>
        </pc:picChg>
        <pc:picChg chg="add mod">
          <ac:chgData name="Nethravathi S" userId="b30c3150b1c7e5fb" providerId="LiveId" clId="{D7ECA932-3FE1-4F07-8CFC-C6B635F70278}" dt="2021-10-24T16:30:10.320" v="7459" actId="14100"/>
          <ac:picMkLst>
            <pc:docMk/>
            <pc:sldMk cId="483632209" sldId="291"/>
            <ac:picMk id="9" creationId="{B9E4E7BB-4C5F-4485-ACD5-1671B33CA011}"/>
          </ac:picMkLst>
        </pc:picChg>
      </pc:sldChg>
      <pc:sldChg chg="addSp delSp modSp new mod">
        <pc:chgData name="Nethravathi S" userId="b30c3150b1c7e5fb" providerId="LiveId" clId="{D7ECA932-3FE1-4F07-8CFC-C6B635F70278}" dt="2021-10-24T17:12:13.354" v="8090" actId="207"/>
        <pc:sldMkLst>
          <pc:docMk/>
          <pc:sldMk cId="939963277" sldId="292"/>
        </pc:sldMkLst>
        <pc:spChg chg="add mod">
          <ac:chgData name="Nethravathi S" userId="b30c3150b1c7e5fb" providerId="LiveId" clId="{D7ECA932-3FE1-4F07-8CFC-C6B635F70278}" dt="2021-10-24T17:12:13.354" v="8090" actId="207"/>
          <ac:spMkLst>
            <pc:docMk/>
            <pc:sldMk cId="939963277" sldId="292"/>
            <ac:spMk id="2" creationId="{4C2EC50A-C3F5-4186-AE15-237A9EE66BFB}"/>
          </ac:spMkLst>
        </pc:spChg>
        <pc:spChg chg="add del">
          <ac:chgData name="Nethravathi S" userId="b30c3150b1c7e5fb" providerId="LiveId" clId="{D7ECA932-3FE1-4F07-8CFC-C6B635F70278}" dt="2021-10-24T16:58:13.802" v="8001" actId="22"/>
          <ac:spMkLst>
            <pc:docMk/>
            <pc:sldMk cId="939963277" sldId="292"/>
            <ac:spMk id="4" creationId="{56F5D4EB-777B-45ED-99E9-8FC1B1321BD9}"/>
          </ac:spMkLst>
        </pc:spChg>
        <pc:spChg chg="add mod">
          <ac:chgData name="Nethravathi S" userId="b30c3150b1c7e5fb" providerId="LiveId" clId="{D7ECA932-3FE1-4F07-8CFC-C6B635F70278}" dt="2021-10-24T17:10:33.361" v="8076" actId="14100"/>
          <ac:spMkLst>
            <pc:docMk/>
            <pc:sldMk cId="939963277" sldId="292"/>
            <ac:spMk id="5" creationId="{91AC236D-8115-48B2-96C1-1E10C662DF27}"/>
          </ac:spMkLst>
        </pc:spChg>
      </pc:sldChg>
      <pc:sldChg chg="addSp modSp new mod">
        <pc:chgData name="Nethravathi S" userId="b30c3150b1c7e5fb" providerId="LiveId" clId="{D7ECA932-3FE1-4F07-8CFC-C6B635F70278}" dt="2021-10-24T17:24:00.147" v="8319" actId="255"/>
        <pc:sldMkLst>
          <pc:docMk/>
          <pc:sldMk cId="1623556543" sldId="293"/>
        </pc:sldMkLst>
        <pc:spChg chg="add mod">
          <ac:chgData name="Nethravathi S" userId="b30c3150b1c7e5fb" providerId="LiveId" clId="{D7ECA932-3FE1-4F07-8CFC-C6B635F70278}" dt="2021-10-24T17:24:00.147" v="8319" actId="255"/>
          <ac:spMkLst>
            <pc:docMk/>
            <pc:sldMk cId="1623556543" sldId="293"/>
            <ac:spMk id="2" creationId="{50CC969A-EDE4-4A48-A221-6C0D2CE550F0}"/>
          </ac:spMkLst>
        </pc:spChg>
      </pc:sldChg>
      <pc:sldMasterChg chg="setBg modSldLayout">
        <pc:chgData name="Nethravathi S" userId="b30c3150b1c7e5fb" providerId="LiveId" clId="{D7ECA932-3FE1-4F07-8CFC-C6B635F70278}" dt="2021-10-24T09:01:41.640" v="148"/>
        <pc:sldMasterMkLst>
          <pc:docMk/>
          <pc:sldMasterMk cId="2630139651" sldId="2147483648"/>
        </pc:sldMasterMkLst>
        <pc:sldLayoutChg chg="setBg">
          <pc:chgData name="Nethravathi S" userId="b30c3150b1c7e5fb" providerId="LiveId" clId="{D7ECA932-3FE1-4F07-8CFC-C6B635F70278}" dt="2021-10-24T09:01:41.640" v="148"/>
          <pc:sldLayoutMkLst>
            <pc:docMk/>
            <pc:sldMasterMk cId="2630139651" sldId="2147483648"/>
            <pc:sldLayoutMk cId="3710714897" sldId="2147483649"/>
          </pc:sldLayoutMkLst>
        </pc:sldLayoutChg>
        <pc:sldLayoutChg chg="setBg">
          <pc:chgData name="Nethravathi S" userId="b30c3150b1c7e5fb" providerId="LiveId" clId="{D7ECA932-3FE1-4F07-8CFC-C6B635F70278}" dt="2021-10-24T09:01:41.640" v="148"/>
          <pc:sldLayoutMkLst>
            <pc:docMk/>
            <pc:sldMasterMk cId="2630139651" sldId="2147483648"/>
            <pc:sldLayoutMk cId="32155341" sldId="2147483650"/>
          </pc:sldLayoutMkLst>
        </pc:sldLayoutChg>
        <pc:sldLayoutChg chg="setBg">
          <pc:chgData name="Nethravathi S" userId="b30c3150b1c7e5fb" providerId="LiveId" clId="{D7ECA932-3FE1-4F07-8CFC-C6B635F70278}" dt="2021-10-24T09:01:41.640" v="148"/>
          <pc:sldLayoutMkLst>
            <pc:docMk/>
            <pc:sldMasterMk cId="2630139651" sldId="2147483648"/>
            <pc:sldLayoutMk cId="1539418574" sldId="2147483651"/>
          </pc:sldLayoutMkLst>
        </pc:sldLayoutChg>
        <pc:sldLayoutChg chg="setBg">
          <pc:chgData name="Nethravathi S" userId="b30c3150b1c7e5fb" providerId="LiveId" clId="{D7ECA932-3FE1-4F07-8CFC-C6B635F70278}" dt="2021-10-24T09:01:41.640" v="148"/>
          <pc:sldLayoutMkLst>
            <pc:docMk/>
            <pc:sldMasterMk cId="2630139651" sldId="2147483648"/>
            <pc:sldLayoutMk cId="472992894" sldId="2147483652"/>
          </pc:sldLayoutMkLst>
        </pc:sldLayoutChg>
        <pc:sldLayoutChg chg="setBg">
          <pc:chgData name="Nethravathi S" userId="b30c3150b1c7e5fb" providerId="LiveId" clId="{D7ECA932-3FE1-4F07-8CFC-C6B635F70278}" dt="2021-10-24T09:01:41.640" v="148"/>
          <pc:sldLayoutMkLst>
            <pc:docMk/>
            <pc:sldMasterMk cId="2630139651" sldId="2147483648"/>
            <pc:sldLayoutMk cId="1455946479" sldId="2147483653"/>
          </pc:sldLayoutMkLst>
        </pc:sldLayoutChg>
        <pc:sldLayoutChg chg="setBg">
          <pc:chgData name="Nethravathi S" userId="b30c3150b1c7e5fb" providerId="LiveId" clId="{D7ECA932-3FE1-4F07-8CFC-C6B635F70278}" dt="2021-10-24T09:01:41.640" v="148"/>
          <pc:sldLayoutMkLst>
            <pc:docMk/>
            <pc:sldMasterMk cId="2630139651" sldId="2147483648"/>
            <pc:sldLayoutMk cId="434229853" sldId="2147483654"/>
          </pc:sldLayoutMkLst>
        </pc:sldLayoutChg>
        <pc:sldLayoutChg chg="setBg">
          <pc:chgData name="Nethravathi S" userId="b30c3150b1c7e5fb" providerId="LiveId" clId="{D7ECA932-3FE1-4F07-8CFC-C6B635F70278}" dt="2021-10-24T09:01:41.640" v="148"/>
          <pc:sldLayoutMkLst>
            <pc:docMk/>
            <pc:sldMasterMk cId="2630139651" sldId="2147483648"/>
            <pc:sldLayoutMk cId="2032875846" sldId="2147483655"/>
          </pc:sldLayoutMkLst>
        </pc:sldLayoutChg>
        <pc:sldLayoutChg chg="setBg">
          <pc:chgData name="Nethravathi S" userId="b30c3150b1c7e5fb" providerId="LiveId" clId="{D7ECA932-3FE1-4F07-8CFC-C6B635F70278}" dt="2021-10-24T09:01:41.640" v="148"/>
          <pc:sldLayoutMkLst>
            <pc:docMk/>
            <pc:sldMasterMk cId="2630139651" sldId="2147483648"/>
            <pc:sldLayoutMk cId="2042419359" sldId="2147483656"/>
          </pc:sldLayoutMkLst>
        </pc:sldLayoutChg>
        <pc:sldLayoutChg chg="setBg">
          <pc:chgData name="Nethravathi S" userId="b30c3150b1c7e5fb" providerId="LiveId" clId="{D7ECA932-3FE1-4F07-8CFC-C6B635F70278}" dt="2021-10-24T09:01:41.640" v="148"/>
          <pc:sldLayoutMkLst>
            <pc:docMk/>
            <pc:sldMasterMk cId="2630139651" sldId="2147483648"/>
            <pc:sldLayoutMk cId="1783389679" sldId="2147483657"/>
          </pc:sldLayoutMkLst>
        </pc:sldLayoutChg>
        <pc:sldLayoutChg chg="setBg">
          <pc:chgData name="Nethravathi S" userId="b30c3150b1c7e5fb" providerId="LiveId" clId="{D7ECA932-3FE1-4F07-8CFC-C6B635F70278}" dt="2021-10-24T09:01:41.640" v="148"/>
          <pc:sldLayoutMkLst>
            <pc:docMk/>
            <pc:sldMasterMk cId="2630139651" sldId="2147483648"/>
            <pc:sldLayoutMk cId="895387777" sldId="2147483658"/>
          </pc:sldLayoutMkLst>
        </pc:sldLayoutChg>
        <pc:sldLayoutChg chg="setBg">
          <pc:chgData name="Nethravathi S" userId="b30c3150b1c7e5fb" providerId="LiveId" clId="{D7ECA932-3FE1-4F07-8CFC-C6B635F70278}" dt="2021-10-24T09:01:41.640" v="148"/>
          <pc:sldLayoutMkLst>
            <pc:docMk/>
            <pc:sldMasterMk cId="2630139651" sldId="2147483648"/>
            <pc:sldLayoutMk cId="200665533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AED58-54F9-4DC2-BF73-6183DB8E5D5A}" type="datetimeFigureOut">
              <a:rPr lang="en-US" smtClean="0"/>
              <a:t>5/29/2022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45E3F-4051-4259-8B6B-9DEC7DE594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845E3F-4051-4259-8B6B-9DEC7DE59463}"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483B8124-6683-41B0-AAF9-862FE4D03957}" type="datetimeFigureOut">
              <a:rPr lang="en-IN" smtClean="0"/>
              <a:pPr/>
              <a:t>29-05-2022</a:t>
            </a:fld>
            <a:endParaRPr lang="en-IN"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IN"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F2C6506-E204-4C7A-96CD-D9E64D3360BB}" type="slidenum">
              <a:rPr lang="en-IN" smtClean="0"/>
              <a:pPr/>
              <a:t>‹#›</a:t>
            </a:fld>
            <a:endParaRPr lang="en-IN"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1725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61101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651686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2606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061581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10764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1699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13783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59786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75153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8165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5879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65588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89811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57883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91497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99664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483B8124-6683-41B0-AAF9-862FE4D03957}" type="datetimeFigureOut">
              <a:rPr lang="en-IN" smtClean="0"/>
              <a:pPr/>
              <a:t>29-05-2022</a:t>
            </a:fld>
            <a:endParaRPr lang="en-IN"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IN"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741161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BBB430F-EB69-45FE-A98A-F082FB2BEDA0}"/>
              </a:ext>
            </a:extLst>
          </p:cNvPr>
          <p:cNvSpPr txBox="1"/>
          <p:nvPr/>
        </p:nvSpPr>
        <p:spPr>
          <a:xfrm>
            <a:off x="826041" y="810269"/>
            <a:ext cx="9913386" cy="830997"/>
          </a:xfrm>
          <a:prstGeom prst="rect">
            <a:avLst/>
          </a:prstGeom>
          <a:noFill/>
        </p:spPr>
        <p:txBody>
          <a:bodyPr wrap="square" rtlCol="0">
            <a:spAutoFit/>
          </a:bodyPr>
          <a:lstStyle/>
          <a:p>
            <a:pPr algn="ctr"/>
            <a:r>
              <a:rPr lang="en-US" sz="4800" b="1" spc="50" dirty="0" smtClean="0">
                <a:ln w="0">
                  <a:solidFill>
                    <a:schemeClr val="accent1"/>
                  </a:solidFill>
                </a:ln>
                <a:solidFill>
                  <a:schemeClr val="accent4">
                    <a:lumMod val="50000"/>
                    <a:alpha val="74000"/>
                  </a:schemeClr>
                </a:solidFill>
                <a:effectLst>
                  <a:innerShdw blurRad="63500" dist="469900" dir="15540000">
                    <a:prstClr val="black">
                      <a:alpha val="29000"/>
                    </a:prstClr>
                  </a:innerShdw>
                </a:effectLst>
                <a:latin typeface="Bookman Old Style" panose="02050604050505020204" pitchFamily="18" charset="0"/>
              </a:rPr>
              <a:t>Micro-Credit </a:t>
            </a:r>
            <a:r>
              <a:rPr lang="en-US" sz="4800" b="1" spc="50" dirty="0">
                <a:ln w="0">
                  <a:solidFill>
                    <a:schemeClr val="accent1"/>
                  </a:solidFill>
                </a:ln>
                <a:solidFill>
                  <a:schemeClr val="accent4">
                    <a:lumMod val="50000"/>
                    <a:alpha val="74000"/>
                  </a:schemeClr>
                </a:solidFill>
                <a:effectLst>
                  <a:innerShdw blurRad="63500" dist="469900" dir="15540000">
                    <a:prstClr val="black">
                      <a:alpha val="29000"/>
                    </a:prstClr>
                  </a:innerShdw>
                </a:effectLst>
                <a:latin typeface="Bookman Old Style" panose="02050604050505020204" pitchFamily="18" charset="0"/>
              </a:rPr>
              <a:t>Defaulter </a:t>
            </a:r>
            <a:r>
              <a:rPr lang="en-US" sz="4800" b="1" spc="50" dirty="0" smtClean="0">
                <a:ln w="0">
                  <a:solidFill>
                    <a:schemeClr val="accent1"/>
                  </a:solidFill>
                </a:ln>
                <a:solidFill>
                  <a:schemeClr val="accent4">
                    <a:lumMod val="50000"/>
                    <a:alpha val="74000"/>
                  </a:schemeClr>
                </a:solidFill>
                <a:effectLst>
                  <a:innerShdw blurRad="63500" dist="469900" dir="15540000">
                    <a:prstClr val="black">
                      <a:alpha val="29000"/>
                    </a:prstClr>
                  </a:innerShdw>
                </a:effectLst>
                <a:latin typeface="Bookman Old Style" panose="02050604050505020204" pitchFamily="18" charset="0"/>
              </a:rPr>
              <a:t>Loan</a:t>
            </a:r>
            <a:endParaRPr lang="en-IN" sz="4800" b="1" spc="50" dirty="0">
              <a:ln w="0">
                <a:solidFill>
                  <a:schemeClr val="accent1"/>
                </a:solidFill>
              </a:ln>
              <a:solidFill>
                <a:schemeClr val="accent4">
                  <a:lumMod val="50000"/>
                  <a:alpha val="74000"/>
                </a:schemeClr>
              </a:solidFill>
              <a:effectLst>
                <a:innerShdw blurRad="63500" dist="469900" dir="15540000">
                  <a:prstClr val="black">
                    <a:alpha val="29000"/>
                  </a:prstClr>
                </a:innerShdw>
              </a:effectLst>
              <a:latin typeface="Bookman Old Style" panose="02050604050505020204" pitchFamily="18" charset="0"/>
            </a:endParaRPr>
          </a:p>
        </p:txBody>
      </p:sp>
      <p:sp>
        <p:nvSpPr>
          <p:cNvPr id="19" name="TextBox 18">
            <a:extLst>
              <a:ext uri="{FF2B5EF4-FFF2-40B4-BE49-F238E27FC236}">
                <a16:creationId xmlns:a16="http://schemas.microsoft.com/office/drawing/2014/main" id="{55A902FF-5EC5-4E6A-BF2D-A1CA160D7861}"/>
              </a:ext>
            </a:extLst>
          </p:cNvPr>
          <p:cNvSpPr txBox="1"/>
          <p:nvPr/>
        </p:nvSpPr>
        <p:spPr>
          <a:xfrm>
            <a:off x="2777067" y="5718273"/>
            <a:ext cx="7699623" cy="523220"/>
          </a:xfrm>
          <a:prstGeom prst="rect">
            <a:avLst/>
          </a:prstGeom>
          <a:noFill/>
        </p:spPr>
        <p:txBody>
          <a:bodyPr wrap="square" rtlCol="0">
            <a:spAutoFit/>
          </a:bodyPr>
          <a:lstStyle/>
          <a:p>
            <a:r>
              <a:rPr lang="en-US" sz="2800" b="1" spc="50" dirty="0">
                <a:ln w="0"/>
                <a:solidFill>
                  <a:schemeClr val="accent3">
                    <a:lumMod val="40000"/>
                    <a:lumOff val="60000"/>
                  </a:schemeClr>
                </a:solidFill>
                <a:effectLst>
                  <a:innerShdw blurRad="63500" dist="50800" dir="13500000">
                    <a:srgbClr val="000000">
                      <a:alpha val="50000"/>
                    </a:srgbClr>
                  </a:innerShdw>
                </a:effectLst>
                <a:latin typeface="Bookman Old Style" panose="02050604050505020204" pitchFamily="18" charset="0"/>
              </a:rPr>
              <a:t>Presented By: </a:t>
            </a:r>
            <a:r>
              <a:rPr lang="en-US" sz="2800" b="1" spc="50" dirty="0" smtClean="0">
                <a:ln w="0"/>
                <a:solidFill>
                  <a:schemeClr val="accent3">
                    <a:lumMod val="40000"/>
                    <a:lumOff val="60000"/>
                  </a:schemeClr>
                </a:solidFill>
                <a:effectLst>
                  <a:innerShdw blurRad="63500" dist="50800" dir="13500000">
                    <a:srgbClr val="000000">
                      <a:alpha val="50000"/>
                    </a:srgbClr>
                  </a:innerShdw>
                </a:effectLst>
                <a:latin typeface="Bookman Old Style" panose="02050604050505020204" pitchFamily="18" charset="0"/>
              </a:rPr>
              <a:t>Sapna Jolly</a:t>
            </a:r>
            <a:endParaRPr lang="en-IN" sz="2800" b="1" spc="50" dirty="0">
              <a:ln w="0"/>
              <a:solidFill>
                <a:schemeClr val="accent3">
                  <a:lumMod val="40000"/>
                  <a:lumOff val="6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663" y="1792575"/>
            <a:ext cx="6752977" cy="3801926"/>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pic>
        <p:nvPicPr>
          <p:cNvPr id="2050" name="Picture 2">
            <a:extLst>
              <a:ext uri="{FF2B5EF4-FFF2-40B4-BE49-F238E27FC236}">
                <a16:creationId xmlns:a16="http://schemas.microsoft.com/office/drawing/2014/main" id="{E15E759F-9934-4872-9EFB-FC4590FF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77" y="1984234"/>
            <a:ext cx="8772525" cy="3533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88DBBE9-F740-4337-90B7-0D976FB88249}"/>
              </a:ext>
            </a:extLst>
          </p:cNvPr>
          <p:cNvSpPr txBox="1"/>
          <p:nvPr/>
        </p:nvSpPr>
        <p:spPr>
          <a:xfrm>
            <a:off x="625152" y="5518009"/>
            <a:ext cx="10991460" cy="946413"/>
          </a:xfrm>
          <a:prstGeom prst="rect">
            <a:avLst/>
          </a:prstGeom>
          <a:noFill/>
        </p:spPr>
        <p:txBody>
          <a:bodyPr wrap="square">
            <a:spAutoFit/>
          </a:bodyPr>
          <a:lstStyle/>
          <a:p>
            <a:pPr algn="just"/>
            <a:r>
              <a:rPr lang="en-US" b="0" i="0" dirty="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pic>
        <p:nvPicPr>
          <p:cNvPr id="3078" name="Picture 6">
            <a:extLst>
              <a:ext uri="{FF2B5EF4-FFF2-40B4-BE49-F238E27FC236}">
                <a16:creationId xmlns:a16="http://schemas.microsoft.com/office/drawing/2014/main" id="{79F0CD6C-7D84-453E-9FC2-EB274521B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119" y="958562"/>
            <a:ext cx="5945137" cy="53848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4098" name="Picture 2">
            <a:extLst>
              <a:ext uri="{FF2B5EF4-FFF2-40B4-BE49-F238E27FC236}">
                <a16:creationId xmlns:a16="http://schemas.microsoft.com/office/drawing/2014/main" id="{0E501523-3309-480E-B2B2-7B3A00A6B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8" y="1059318"/>
            <a:ext cx="3904182" cy="295284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BEA8E98-3E0F-4E14-BD5D-3AEDDAF61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200" y="916442"/>
            <a:ext cx="8045222" cy="3095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5122" name="Picture 2">
            <a:extLst>
              <a:ext uri="{FF2B5EF4-FFF2-40B4-BE49-F238E27FC236}">
                <a16:creationId xmlns:a16="http://schemas.microsoft.com/office/drawing/2014/main" id="{19ED6BBF-4CEC-4DBC-8436-B9AE0D816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761" y="687770"/>
            <a:ext cx="6578082" cy="29142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52AE6B-E5FC-4EA0-B4B6-0560AC46E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761" y="3756852"/>
            <a:ext cx="6578082" cy="2914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3139321"/>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entury" panose="02040604050505020304" pitchFamily="18" charset="0"/>
              </a:rPr>
              <a:t>Looking at above plot of </a:t>
            </a:r>
            <a:r>
              <a:rPr lang="en-US" b="0" i="0" dirty="0" err="1">
                <a:effectLst/>
                <a:latin typeface="Century" panose="02040604050505020304" pitchFamily="18" charset="0"/>
              </a:rPr>
              <a:t>last_rech_amt_ma</a:t>
            </a:r>
            <a:r>
              <a:rPr lang="en-US" b="0" i="0" dirty="0">
                <a:effectLst/>
                <a:latin typeface="Century" panose="02040604050505020304" pitchFamily="18" charset="0"/>
              </a:rPr>
              <a:t>,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pic>
        <p:nvPicPr>
          <p:cNvPr id="6146" name="Picture 2">
            <a:extLst>
              <a:ext uri="{FF2B5EF4-FFF2-40B4-BE49-F238E27FC236}">
                <a16:creationId xmlns:a16="http://schemas.microsoft.com/office/drawing/2014/main" id="{A9C49413-3885-4F4F-9F53-EEDB65F9B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435" y="814282"/>
            <a:ext cx="857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3844212"/>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7173" name="Picture 5">
            <a:extLst>
              <a:ext uri="{FF2B5EF4-FFF2-40B4-BE49-F238E27FC236}">
                <a16:creationId xmlns:a16="http://schemas.microsoft.com/office/drawing/2014/main" id="{0929B1F6-9DC7-4EA7-A863-886DE05A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34" y="752726"/>
            <a:ext cx="85534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8263798-AD28-49F3-8D92-C609A3E51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0" y="597454"/>
            <a:ext cx="5990253" cy="2616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8198" name="Picture 6">
            <a:extLst>
              <a:ext uri="{FF2B5EF4-FFF2-40B4-BE49-F238E27FC236}">
                <a16:creationId xmlns:a16="http://schemas.microsoft.com/office/drawing/2014/main" id="{90A585EC-9BC9-440C-BA1D-DE0150E79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233" y="586806"/>
            <a:ext cx="5990253" cy="2548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9218" name="Picture 2">
            <a:extLst>
              <a:ext uri="{FF2B5EF4-FFF2-40B4-BE49-F238E27FC236}">
                <a16:creationId xmlns:a16="http://schemas.microsoft.com/office/drawing/2014/main" id="{E6BF6F39-775B-4D87-B71A-D11D47D88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72" y="752578"/>
            <a:ext cx="5617028" cy="27695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9220" name="Picture 4">
            <a:extLst>
              <a:ext uri="{FF2B5EF4-FFF2-40B4-BE49-F238E27FC236}">
                <a16:creationId xmlns:a16="http://schemas.microsoft.com/office/drawing/2014/main" id="{8046D1B1-A703-40C9-9B94-34ED5DCD4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22" y="4021198"/>
            <a:ext cx="5632578" cy="257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0242" name="Picture 2">
            <a:extLst>
              <a:ext uri="{FF2B5EF4-FFF2-40B4-BE49-F238E27FC236}">
                <a16:creationId xmlns:a16="http://schemas.microsoft.com/office/drawing/2014/main" id="{16C54BEC-65EA-4930-AB17-3087CCD2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8081"/>
            <a:ext cx="5859624" cy="27509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6020551-01F1-43C2-84A2-4D7226345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376" y="678081"/>
            <a:ext cx="5859624" cy="27509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id="{F2834F00-A0DB-4376-B748-C3B2460C6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158" y="798059"/>
            <a:ext cx="6956749" cy="26309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pic>
        <p:nvPicPr>
          <p:cNvPr id="11268" name="Picture 4">
            <a:extLst>
              <a:ext uri="{FF2B5EF4-FFF2-40B4-BE49-F238E27FC236}">
                <a16:creationId xmlns:a16="http://schemas.microsoft.com/office/drawing/2014/main" id="{2EB9A332-0BDA-40F4-8258-358813715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157" y="3774233"/>
            <a:ext cx="6956749" cy="29624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pic>
        <p:nvPicPr>
          <p:cNvPr id="13314" name="Picture 2">
            <a:extLst>
              <a:ext uri="{FF2B5EF4-FFF2-40B4-BE49-F238E27FC236}">
                <a16:creationId xmlns:a16="http://schemas.microsoft.com/office/drawing/2014/main" id="{AE4084F4-FE8B-4DC1-8948-6B73A68E3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64" y="1145218"/>
            <a:ext cx="5482377" cy="5455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Day and Month columns.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21CD44D-4989-4A33-909A-A94BA583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 y="662473"/>
            <a:ext cx="5989468" cy="53033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5F292046-DA07-4D05-9820-25EC8CDFA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31" y="662472"/>
            <a:ext cx="5650837" cy="529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0"/>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pic>
        <p:nvPicPr>
          <p:cNvPr id="12292" name="Picture 4">
            <a:extLst>
              <a:ext uri="{FF2B5EF4-FFF2-40B4-BE49-F238E27FC236}">
                <a16:creationId xmlns:a16="http://schemas.microsoft.com/office/drawing/2014/main" id="{3C72694D-3975-4D6E-AD68-189F078D8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32" y="584775"/>
            <a:ext cx="8562975" cy="434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pic>
        <p:nvPicPr>
          <p:cNvPr id="1028" name="Picture 4">
            <a:extLst>
              <a:ext uri="{FF2B5EF4-FFF2-40B4-BE49-F238E27FC236}">
                <a16:creationId xmlns:a16="http://schemas.microsoft.com/office/drawing/2014/main" id="{9CCB4989-B711-482F-86DF-A68E2C8EF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61" y="1850515"/>
            <a:ext cx="6003613" cy="37974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MinMaxScalar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5780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rPr>
              <a:t>Created Decision Tree Classifier model and checked for its evaluation metrics and it is giving accuracy as 91.50%.</a:t>
            </a:r>
          </a:p>
          <a:p>
            <a:pPr algn="ctr"/>
            <a:endParaRPr lang="en-IN" dirty="0">
              <a:solidFill>
                <a:schemeClr val="bg1"/>
              </a:solidFill>
              <a:latin typeface="Century" panose="02040604050505020304" pitchFamily="18" charset="0"/>
            </a:endParaRPr>
          </a:p>
        </p:txBody>
      </p:sp>
      <p:pic>
        <p:nvPicPr>
          <p:cNvPr id="10" name="Picture 9">
            <a:extLst>
              <a:ext uri="{FF2B5EF4-FFF2-40B4-BE49-F238E27FC236}">
                <a16:creationId xmlns:a16="http://schemas.microsoft.com/office/drawing/2014/main" id="{548CD0CE-753C-4FB6-AE8A-A28FFBD2E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37882"/>
            <a:ext cx="5731510" cy="2910840"/>
          </a:xfrm>
          <a:prstGeom prst="rect">
            <a:avLst/>
          </a:prstGeom>
          <a:noFill/>
          <a:ln>
            <a:noFill/>
          </a:ln>
        </p:spPr>
      </p:pic>
      <p:pic>
        <p:nvPicPr>
          <p:cNvPr id="11" name="Picture 10">
            <a:extLst>
              <a:ext uri="{FF2B5EF4-FFF2-40B4-BE49-F238E27FC236}">
                <a16:creationId xmlns:a16="http://schemas.microsoft.com/office/drawing/2014/main" id="{E57664E5-9EE9-4036-80D1-6C37C426CF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848721"/>
            <a:ext cx="5731510" cy="2831995"/>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pic>
        <p:nvPicPr>
          <p:cNvPr id="7" name="Picture 6">
            <a:extLst>
              <a:ext uri="{FF2B5EF4-FFF2-40B4-BE49-F238E27FC236}">
                <a16:creationId xmlns:a16="http://schemas.microsoft.com/office/drawing/2014/main" id="{262393AD-B052-47AA-A8A3-CA60B2340F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176" y="883355"/>
            <a:ext cx="5731510" cy="2834640"/>
          </a:xfrm>
          <a:prstGeom prst="rect">
            <a:avLst/>
          </a:prstGeom>
          <a:noFill/>
          <a:ln>
            <a:noFill/>
          </a:ln>
        </p:spPr>
      </p:pic>
      <p:pic>
        <p:nvPicPr>
          <p:cNvPr id="8" name="Picture 7">
            <a:extLst>
              <a:ext uri="{FF2B5EF4-FFF2-40B4-BE49-F238E27FC236}">
                <a16:creationId xmlns:a16="http://schemas.microsoft.com/office/drawing/2014/main" id="{2865EEDD-8285-4D14-A03E-555FA3F192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176" y="3717994"/>
            <a:ext cx="5731510" cy="2990715"/>
          </a:xfrm>
          <a:prstGeom prst="rect">
            <a:avLst/>
          </a:prstGeom>
          <a:noFill/>
          <a:ln>
            <a:noFill/>
          </a:ln>
        </p:spPr>
      </p:pic>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Classifier model and checked for its evaluation metrics. The model giving accuracy as 95.09%</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3C2A9215-7E4A-4118-92B2-106C0472C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659" y="905788"/>
            <a:ext cx="5690681" cy="2674620"/>
          </a:xfrm>
          <a:prstGeom prst="rect">
            <a:avLst/>
          </a:prstGeom>
          <a:noFill/>
          <a:ln>
            <a:noFill/>
          </a:ln>
        </p:spPr>
      </p:pic>
      <p:pic>
        <p:nvPicPr>
          <p:cNvPr id="4" name="Picture 3">
            <a:extLst>
              <a:ext uri="{FF2B5EF4-FFF2-40B4-BE49-F238E27FC236}">
                <a16:creationId xmlns:a16="http://schemas.microsoft.com/office/drawing/2014/main" id="{F03F19D1-2AFD-40E9-9434-40C68EBBBD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660" y="3580408"/>
            <a:ext cx="5690680" cy="3200400"/>
          </a:xfrm>
          <a:prstGeom prst="rect">
            <a:avLst/>
          </a:prstGeom>
          <a:noFill/>
          <a:ln>
            <a:noFill/>
          </a:ln>
        </p:spPr>
      </p:pic>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Extra Trees Classifier model and checked for its evaluation metrics. The model giving accuracy as 95.84%</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816F77E5-A8BC-4FCF-BD4B-44A6530FF0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865" y="714010"/>
            <a:ext cx="5631653" cy="3055620"/>
          </a:xfrm>
          <a:prstGeom prst="rect">
            <a:avLst/>
          </a:prstGeom>
          <a:noFill/>
          <a:ln>
            <a:noFill/>
          </a:ln>
        </p:spPr>
      </p:pic>
      <p:pic>
        <p:nvPicPr>
          <p:cNvPr id="4" name="Picture 3">
            <a:extLst>
              <a:ext uri="{FF2B5EF4-FFF2-40B4-BE49-F238E27FC236}">
                <a16:creationId xmlns:a16="http://schemas.microsoft.com/office/drawing/2014/main" id="{224012D7-8BA1-4ADA-9637-143C747A18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866" y="3769629"/>
            <a:ext cx="5631652" cy="2959135"/>
          </a:xfrm>
          <a:prstGeom prst="rect">
            <a:avLst/>
          </a:prstGeom>
          <a:noFill/>
          <a:ln>
            <a:noFill/>
          </a:ln>
        </p:spPr>
      </p:pic>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Gradient Boosting Classifier model and checked for its evaluation metrics. The model giving accuracy as 90.05%</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B334497A-51E5-4CDC-AC14-45F8E3A6B0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022" y="662596"/>
            <a:ext cx="5731510" cy="2971800"/>
          </a:xfrm>
          <a:prstGeom prst="rect">
            <a:avLst/>
          </a:prstGeom>
          <a:noFill/>
          <a:ln>
            <a:noFill/>
          </a:ln>
        </p:spPr>
      </p:pic>
      <p:pic>
        <p:nvPicPr>
          <p:cNvPr id="4" name="Picture 3">
            <a:extLst>
              <a:ext uri="{FF2B5EF4-FFF2-40B4-BE49-F238E27FC236}">
                <a16:creationId xmlns:a16="http://schemas.microsoft.com/office/drawing/2014/main" id="{FBAB7C81-FFAF-44D5-8CB8-846A4AFE22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022" y="3634395"/>
            <a:ext cx="5731510" cy="3145783"/>
          </a:xfrm>
          <a:prstGeom prst="rect">
            <a:avLst/>
          </a:prstGeom>
          <a:noFill/>
          <a:ln>
            <a:noFill/>
          </a:ln>
        </p:spPr>
      </p:pic>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Extreme Gradient Boosting Classifier model and checked for its evaluation metrics. The model giving accuracy as 95.03%</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A2BC72AE-6595-4FAF-9DA3-65C478D006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139" y="632623"/>
            <a:ext cx="5731510" cy="3025140"/>
          </a:xfrm>
          <a:prstGeom prst="rect">
            <a:avLst/>
          </a:prstGeom>
          <a:noFill/>
          <a:ln>
            <a:noFill/>
          </a:ln>
        </p:spPr>
      </p:pic>
      <p:pic>
        <p:nvPicPr>
          <p:cNvPr id="4" name="Picture 3">
            <a:extLst>
              <a:ext uri="{FF2B5EF4-FFF2-40B4-BE49-F238E27FC236}">
                <a16:creationId xmlns:a16="http://schemas.microsoft.com/office/drawing/2014/main" id="{524ABC85-462A-4B36-961D-7B9693614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39" y="3657763"/>
            <a:ext cx="5731510" cy="3025140"/>
          </a:xfrm>
          <a:prstGeom prst="rect">
            <a:avLst/>
          </a:prstGeom>
          <a:noFill/>
          <a:ln>
            <a:noFill/>
          </a:ln>
        </p:spPr>
      </p:pic>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Bagging Classifier model and checked for its evaluation metrics. The model giving accuracy as 94.11%</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892176" y="172815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RandomizedSearchCV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Gradient Boosting Classifier.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9E4E7BB-4C5F-4485-ACD5-1671B33CA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65" y="1728151"/>
            <a:ext cx="7116888" cy="4983934"/>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pic>
        <p:nvPicPr>
          <p:cNvPr id="2050" name="Picture 2">
            <a:extLst>
              <a:ext uri="{FF2B5EF4-FFF2-40B4-BE49-F238E27FC236}">
                <a16:creationId xmlns:a16="http://schemas.microsoft.com/office/drawing/2014/main" id="{105DAD43-E620-4C88-B248-00FFA1687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1" y="3069989"/>
            <a:ext cx="4143375" cy="36615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3B96451-65BA-46A8-98C8-3BB44C525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1" y="1009244"/>
            <a:ext cx="5646909" cy="1882303"/>
          </a:xfrm>
          <a:prstGeom prst="rect">
            <a:avLst/>
          </a:prstGeom>
        </p:spPr>
      </p:pic>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95.04%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A5C5CB2F-72DB-4DAB-9C82-B5DE048CD4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899" y="967740"/>
            <a:ext cx="4166114" cy="3137332"/>
          </a:xfrm>
          <a:prstGeom prst="rect">
            <a:avLst/>
          </a:prstGeom>
          <a:noFill/>
          <a:ln>
            <a:noFill/>
          </a:ln>
        </p:spPr>
      </p:pic>
      <p:pic>
        <p:nvPicPr>
          <p:cNvPr id="3074" name="Picture 2">
            <a:extLst>
              <a:ext uri="{FF2B5EF4-FFF2-40B4-BE49-F238E27FC236}">
                <a16:creationId xmlns:a16="http://schemas.microsoft.com/office/drawing/2014/main" id="{7B6918AF-15DB-4DA7-BAA3-2B36A71A7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8785"/>
            <a:ext cx="4526604" cy="35494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B793EC60-F6F1-45B2-87C8-E5127FDEE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779328"/>
            <a:ext cx="9457240" cy="4016088"/>
          </a:xfrm>
          <a:prstGeom prst="rect">
            <a:avLst/>
          </a:prstGeom>
        </p:spPr>
      </p:pic>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a:t>
            </a:r>
            <a:r>
              <a:rPr lang="en-US" b="0" i="0" dirty="0" err="1">
                <a:effectLst/>
                <a:latin typeface="Century" panose="02040604050505020304" pitchFamily="18" charset="0"/>
              </a:rPr>
              <a:t>roc_auc_score</a:t>
            </a:r>
            <a:r>
              <a:rPr lang="en-US" b="0" i="0" dirty="0">
                <a:effectLst/>
                <a:latin typeface="Century" panose="02040604050505020304" pitchFamily="18" charset="0"/>
              </a:rPr>
              <a:t>,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Century" panose="020406040505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Century" panose="020406040505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entury" panose="02040604050505020304" pitchFamily="18" charset="0"/>
              </a:rPr>
              <a:t>        </a:t>
            </a:r>
            <a:r>
              <a:rPr lang="en-US" dirty="0">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Problem Understanding</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descr="images.jfif"/>
          <p:cNvPicPr>
            <a:picLocks noChangeAspect="1"/>
          </p:cNvPicPr>
          <p:nvPr/>
        </p:nvPicPr>
        <p:blipFill>
          <a:blip r:embed="rId2"/>
          <a:stretch>
            <a:fillRect/>
          </a:stretch>
        </p:blipFill>
        <p:spPr>
          <a:xfrm>
            <a:off x="8495439" y="1594520"/>
            <a:ext cx="2714625" cy="363849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mages (1).jfif"/>
          <p:cNvPicPr>
            <a:picLocks noChangeAspect="1"/>
          </p:cNvPicPr>
          <p:nvPr/>
        </p:nvPicPr>
        <p:blipFill>
          <a:blip r:embed="rId3"/>
          <a:stretch>
            <a:fillRect/>
          </a:stretch>
        </p:blipFill>
        <p:spPr>
          <a:xfrm>
            <a:off x="1393404" y="4626855"/>
            <a:ext cx="1963439" cy="1377338"/>
          </a:xfrm>
          <a:prstGeom prst="rect">
            <a:avLst/>
          </a:prstGeom>
        </p:spPr>
      </p:pic>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Microcredit is a common form of microfinance that involves </a:t>
            </a:r>
            <a:r>
              <a:rPr lang="en-US" b="1" i="0" dirty="0">
                <a:effectLst/>
                <a:latin typeface="Century" panose="02040604050505020304" pitchFamily="18" charset="0"/>
              </a:rPr>
              <a:t>an extremely small loan given to an individual to help them become self-employed or grow a small business</a:t>
            </a:r>
            <a:r>
              <a:rPr lang="en-US" b="0" i="0" dirty="0">
                <a:effectLst/>
                <a:latin typeface="Century" panose="02040604050505020304" pitchFamily="18" charset="0"/>
              </a:rPr>
              <a:t>. These borrowers tend to be low-income individuals, especially from less developed countries (LDCs). Microcredit is also known as </a:t>
            </a:r>
            <a:r>
              <a:rPr lang="en-US" dirty="0">
                <a:latin typeface="Century" panose="02040604050505020304" pitchFamily="18" charset="0"/>
              </a:rPr>
              <a:t>“</a:t>
            </a:r>
            <a:r>
              <a:rPr lang="en-US" b="0" i="0" dirty="0">
                <a:effectLst/>
                <a:latin typeface="Century" panose="02040604050505020304" pitchFamily="18" charset="0"/>
              </a:rPr>
              <a:t>microlending” or “microloan</a:t>
            </a:r>
            <a:r>
              <a:rPr lang="en-US" dirty="0">
                <a:latin typeface="Century" panose="02040604050505020304" pitchFamily="18" charset="0"/>
              </a:rPr>
              <a:t>”.</a:t>
            </a:r>
          </a:p>
          <a:p>
            <a:pPr marL="285750" indent="-285750" algn="just">
              <a:buFont typeface="Wingdings" panose="05000000000000000000" pitchFamily="2" charset="2"/>
              <a:buChar char="v"/>
            </a:pPr>
            <a:r>
              <a:rPr lang="en-US" b="0" i="0" dirty="0">
                <a:effectLst/>
                <a:latin typeface="Century" panose="020406040505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6417" y="1226020"/>
            <a:ext cx="3344582" cy="2695985"/>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entury" panose="02040604050505020304" pitchFamily="18" charset="0"/>
              </a:rPr>
              <a:t>Defaulting on Loans: </a:t>
            </a:r>
          </a:p>
          <a:p>
            <a:pPr marL="285750" indent="-285750" algn="just">
              <a:buFont typeface="Wingdings" panose="05000000000000000000" pitchFamily="2" charset="2"/>
              <a:buChar char="v"/>
            </a:pPr>
            <a:r>
              <a:rPr lang="en-US" b="0" i="0" dirty="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entury" panose="02040604050505020304" pitchFamily="18" charset="0"/>
            </a:endParaRPr>
          </a:p>
        </p:txBody>
      </p:sp>
      <p:sp>
        <p:nvSpPr>
          <p:cNvPr id="8" name="Oval 7"/>
          <p:cNvSpPr/>
          <p:nvPr/>
        </p:nvSpPr>
        <p:spPr>
          <a:xfrm>
            <a:off x="1101687" y="4032173"/>
            <a:ext cx="2588964" cy="2533880"/>
          </a:xfrm>
          <a:prstGeom prst="ellipse">
            <a:avLst/>
          </a:prstGeom>
          <a:solidFill>
            <a:schemeClr val="tx1">
              <a:lumMod val="65000"/>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01" y="4421334"/>
            <a:ext cx="4760146" cy="202348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Dataset was free from null values that is I found no missing values.</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Extracted Day, Month and Year features from </a:t>
            </a:r>
            <a:r>
              <a:rPr lang="en-IN" dirty="0" err="1">
                <a:latin typeface="Century" panose="02040604050505020304" pitchFamily="18" charset="0"/>
                <a:cs typeface="Times New Roman" panose="02020603050405020304" pitchFamily="18" charset="0"/>
              </a:rPr>
              <a:t>pdate</a:t>
            </a:r>
            <a:r>
              <a:rPr lang="en-IN" dirty="0">
                <a:latin typeface="Century" panose="02040604050505020304" pitchFamily="18" charset="0"/>
                <a:cs typeface="Times New Roman" panose="02020603050405020304" pitchFamily="18" charset="0"/>
              </a:rPr>
              <a:t> column.</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Main Event</Template>
  <TotalTime>6240</TotalTime>
  <Words>4066</Words>
  <Application>Microsoft Office PowerPoint</Application>
  <PresentationFormat>Widescreen</PresentationFormat>
  <Paragraphs>193</Paragraphs>
  <Slides>38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Bookman Old Style</vt:lpstr>
      <vt:lpstr>Calibri</vt:lpstr>
      <vt:lpstr>Century</vt:lpstr>
      <vt:lpstr>Courier New</vt:lpstr>
      <vt:lpstr>Georgia</vt:lpstr>
      <vt:lpstr>Helvetica Neue</vt:lpstr>
      <vt:lpstr>Impact</vt:lpstr>
      <vt:lpstr>Microsoft Sans Serif</vt:lpstr>
      <vt:lpstr>Monotype Corsiva</vt:lpstr>
      <vt:lpstr>Times New Roman</vt:lpstr>
      <vt:lpstr>Wingdings</vt:lpstr>
      <vt:lpstr>Main Event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Ricky Riddhi</cp:lastModifiedBy>
  <cp:revision>55</cp:revision>
  <dcterms:created xsi:type="dcterms:W3CDTF">2021-10-24T08:35:25Z</dcterms:created>
  <dcterms:modified xsi:type="dcterms:W3CDTF">2022-05-29T10:14:35Z</dcterms:modified>
</cp:coreProperties>
</file>