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0"/>
  </p:notesMasterIdLst>
  <p:sldIdLst>
    <p:sldId id="256" r:id="rId2"/>
    <p:sldId id="257" r:id="rId3"/>
    <p:sldId id="258" r:id="rId4"/>
    <p:sldId id="259" r:id="rId5"/>
    <p:sldId id="260" r:id="rId6"/>
    <p:sldId id="261" r:id="rId7"/>
    <p:sldId id="263" r:id="rId8"/>
    <p:sldId id="264" r:id="rId9"/>
    <p:sldId id="265" r:id="rId10"/>
    <p:sldId id="278" r:id="rId11"/>
    <p:sldId id="281" r:id="rId12"/>
    <p:sldId id="294" r:id="rId13"/>
    <p:sldId id="295" r:id="rId14"/>
    <p:sldId id="291" r:id="rId15"/>
    <p:sldId id="288" r:id="rId16"/>
    <p:sldId id="290" r:id="rId17"/>
    <p:sldId id="292" r:id="rId18"/>
    <p:sldId id="29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423BC5"/>
    <a:srgbClr val="DD9F43"/>
    <a:srgbClr val="CA8E36"/>
    <a:srgbClr val="B88C00"/>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hravathi S" userId="b30c3150b1c7e5fb" providerId="LiveId" clId="{7EABDE78-DE65-4165-BA64-D1D11EEDBCBD}"/>
    <pc:docChg chg="undo custSel delSld modSld">
      <pc:chgData name="Nethravathi S" userId="b30c3150b1c7e5fb" providerId="LiveId" clId="{7EABDE78-DE65-4165-BA64-D1D11EEDBCBD}" dt="2021-12-27T08:01:58.169" v="2320" actId="14100"/>
      <pc:docMkLst>
        <pc:docMk/>
      </pc:docMkLst>
      <pc:sldChg chg="addSp delSp modSp mod setBg">
        <pc:chgData name="Nethravathi S" userId="b30c3150b1c7e5fb" providerId="LiveId" clId="{7EABDE78-DE65-4165-BA64-D1D11EEDBCBD}" dt="2021-12-26T09:01:28.910" v="1797" actId="207"/>
        <pc:sldMkLst>
          <pc:docMk/>
          <pc:sldMk cId="2107666072" sldId="256"/>
        </pc:sldMkLst>
        <pc:spChg chg="del mod">
          <ac:chgData name="Nethravathi S" userId="b30c3150b1c7e5fb" providerId="LiveId" clId="{7EABDE78-DE65-4165-BA64-D1D11EEDBCBD}" dt="2021-12-25T07:02:17.242" v="28" actId="478"/>
          <ac:spMkLst>
            <pc:docMk/>
            <pc:sldMk cId="2107666072" sldId="256"/>
            <ac:spMk id="8" creationId="{BD68A999-4618-489E-AA36-C98A82F02328}"/>
          </ac:spMkLst>
        </pc:spChg>
        <pc:spChg chg="add mod">
          <ac:chgData name="Nethravathi S" userId="b30c3150b1c7e5fb" providerId="LiveId" clId="{7EABDE78-DE65-4165-BA64-D1D11EEDBCBD}" dt="2021-12-26T09:01:28.910" v="1797" actId="207"/>
          <ac:spMkLst>
            <pc:docMk/>
            <pc:sldMk cId="2107666072" sldId="256"/>
            <ac:spMk id="10" creationId="{0F6FB420-9CE0-4569-A688-35B31D228BAB}"/>
          </ac:spMkLst>
        </pc:spChg>
        <pc:spChg chg="add del mod">
          <ac:chgData name="Nethravathi S" userId="b30c3150b1c7e5fb" providerId="LiveId" clId="{7EABDE78-DE65-4165-BA64-D1D11EEDBCBD}" dt="2021-12-25T07:11:38.632" v="101" actId="478"/>
          <ac:spMkLst>
            <pc:docMk/>
            <pc:sldMk cId="2107666072" sldId="256"/>
            <ac:spMk id="12" creationId="{AE9C5F80-4F95-4B82-8483-498B373FDD39}"/>
          </ac:spMkLst>
        </pc:spChg>
        <pc:spChg chg="del mod">
          <ac:chgData name="Nethravathi S" userId="b30c3150b1c7e5fb" providerId="LiveId" clId="{7EABDE78-DE65-4165-BA64-D1D11EEDBCBD}" dt="2021-12-25T07:03:45.937" v="44" actId="478"/>
          <ac:spMkLst>
            <pc:docMk/>
            <pc:sldMk cId="2107666072" sldId="256"/>
            <ac:spMk id="13" creationId="{25C3F461-4537-432D-9499-912611C87F86}"/>
          </ac:spMkLst>
        </pc:spChg>
        <pc:spChg chg="add mod">
          <ac:chgData name="Nethravathi S" userId="b30c3150b1c7e5fb" providerId="LiveId" clId="{7EABDE78-DE65-4165-BA64-D1D11EEDBCBD}" dt="2021-12-25T07:12:30.912" v="112" actId="207"/>
          <ac:spMkLst>
            <pc:docMk/>
            <pc:sldMk cId="2107666072" sldId="256"/>
            <ac:spMk id="20" creationId="{8FF2CC88-904E-43D8-8A8A-7BA37635FBBD}"/>
          </ac:spMkLst>
        </pc:spChg>
        <pc:picChg chg="add del mod">
          <ac:chgData name="Nethravathi S" userId="b30c3150b1c7e5fb" providerId="LiveId" clId="{7EABDE78-DE65-4165-BA64-D1D11EEDBCBD}" dt="2021-12-25T06:54:40.193" v="24" actId="478"/>
          <ac:picMkLst>
            <pc:docMk/>
            <pc:sldMk cId="2107666072" sldId="256"/>
            <ac:picMk id="3" creationId="{62D7BB5D-E892-4DEE-B566-4E94542B3D03}"/>
          </ac:picMkLst>
        </pc:picChg>
        <pc:picChg chg="del">
          <ac:chgData name="Nethravathi S" userId="b30c3150b1c7e5fb" providerId="LiveId" clId="{7EABDE78-DE65-4165-BA64-D1D11EEDBCBD}" dt="2021-12-25T06:53:28.538" v="18" actId="478"/>
          <ac:picMkLst>
            <pc:docMk/>
            <pc:sldMk cId="2107666072" sldId="256"/>
            <ac:picMk id="4" creationId="{DD785577-5545-4173-956E-812EFC091BD0}"/>
          </ac:picMkLst>
        </pc:picChg>
        <pc:picChg chg="add del mod">
          <ac:chgData name="Nethravathi S" userId="b30c3150b1c7e5fb" providerId="LiveId" clId="{7EABDE78-DE65-4165-BA64-D1D11EEDBCBD}" dt="2021-12-25T07:02:07.441" v="26" actId="478"/>
          <ac:picMkLst>
            <pc:docMk/>
            <pc:sldMk cId="2107666072" sldId="256"/>
            <ac:picMk id="6" creationId="{F1090E26-EFFD-4CAC-A69D-01307A68437C}"/>
          </ac:picMkLst>
        </pc:picChg>
        <pc:picChg chg="add del mod">
          <ac:chgData name="Nethravathi S" userId="b30c3150b1c7e5fb" providerId="LiveId" clId="{7EABDE78-DE65-4165-BA64-D1D11EEDBCBD}" dt="2021-12-25T07:08:35.115" v="70" actId="478"/>
          <ac:picMkLst>
            <pc:docMk/>
            <pc:sldMk cId="2107666072" sldId="256"/>
            <ac:picMk id="14" creationId="{9C781B02-8EA0-4F33-BB89-D580158D38B2}"/>
          </ac:picMkLst>
        </pc:picChg>
        <pc:picChg chg="add del mod">
          <ac:chgData name="Nethravathi S" userId="b30c3150b1c7e5fb" providerId="LiveId" clId="{7EABDE78-DE65-4165-BA64-D1D11EEDBCBD}" dt="2021-12-25T07:08:47.615" v="73" actId="478"/>
          <ac:picMkLst>
            <pc:docMk/>
            <pc:sldMk cId="2107666072" sldId="256"/>
            <ac:picMk id="16" creationId="{BA10E022-E1C4-4884-8BFA-488E18655535}"/>
          </ac:picMkLst>
        </pc:picChg>
        <pc:picChg chg="add del mod">
          <ac:chgData name="Nethravathi S" userId="b30c3150b1c7e5fb" providerId="LiveId" clId="{7EABDE78-DE65-4165-BA64-D1D11EEDBCBD}" dt="2021-12-25T07:10:50.320" v="91" actId="478"/>
          <ac:picMkLst>
            <pc:docMk/>
            <pc:sldMk cId="2107666072" sldId="256"/>
            <ac:picMk id="18" creationId="{B09961BB-2942-4268-A7F9-39CE03EABCF9}"/>
          </ac:picMkLst>
        </pc:picChg>
      </pc:sldChg>
      <pc:sldChg chg="modSp mod">
        <pc:chgData name="Nethravathi S" userId="b30c3150b1c7e5fb" providerId="LiveId" clId="{7EABDE78-DE65-4165-BA64-D1D11EEDBCBD}" dt="2021-12-27T07:38:42.781" v="2032" actId="20577"/>
        <pc:sldMkLst>
          <pc:docMk/>
          <pc:sldMk cId="1261957284" sldId="257"/>
        </pc:sldMkLst>
        <pc:spChg chg="mod">
          <ac:chgData name="Nethravathi S" userId="b30c3150b1c7e5fb" providerId="LiveId" clId="{7EABDE78-DE65-4165-BA64-D1D11EEDBCBD}" dt="2021-12-27T07:38:42.781" v="2032" actId="20577"/>
          <ac:spMkLst>
            <pc:docMk/>
            <pc:sldMk cId="1261957284" sldId="257"/>
            <ac:spMk id="4" creationId="{1D69BC16-2377-431A-A8AD-94A3F32FD7C6}"/>
          </ac:spMkLst>
        </pc:spChg>
      </pc:sldChg>
      <pc:sldChg chg="addSp delSp modSp mod">
        <pc:chgData name="Nethravathi S" userId="b30c3150b1c7e5fb" providerId="LiveId" clId="{7EABDE78-DE65-4165-BA64-D1D11EEDBCBD}" dt="2021-12-25T07:47:24.225" v="159" actId="113"/>
        <pc:sldMkLst>
          <pc:docMk/>
          <pc:sldMk cId="230426747" sldId="258"/>
        </pc:sldMkLst>
        <pc:spChg chg="mod">
          <ac:chgData name="Nethravathi S" userId="b30c3150b1c7e5fb" providerId="LiveId" clId="{7EABDE78-DE65-4165-BA64-D1D11EEDBCBD}" dt="2021-12-25T07:47:24.225" v="159" actId="113"/>
          <ac:spMkLst>
            <pc:docMk/>
            <pc:sldMk cId="230426747" sldId="258"/>
            <ac:spMk id="2" creationId="{FCDFAA4D-CA8D-4E2B-9158-2963B785BBEC}"/>
          </ac:spMkLst>
        </pc:spChg>
        <pc:spChg chg="mod">
          <ac:chgData name="Nethravathi S" userId="b30c3150b1c7e5fb" providerId="LiveId" clId="{7EABDE78-DE65-4165-BA64-D1D11EEDBCBD}" dt="2021-12-25T07:34:08.702" v="142" actId="20577"/>
          <ac:spMkLst>
            <pc:docMk/>
            <pc:sldMk cId="230426747" sldId="258"/>
            <ac:spMk id="3" creationId="{75D42639-49F9-4D23-AC89-B00ED3A75D8B}"/>
          </ac:spMkLst>
        </pc:spChg>
        <pc:spChg chg="add mod">
          <ac:chgData name="Nethravathi S" userId="b30c3150b1c7e5fb" providerId="LiveId" clId="{7EABDE78-DE65-4165-BA64-D1D11EEDBCBD}" dt="2021-12-25T07:34:47.767" v="156" actId="20577"/>
          <ac:spMkLst>
            <pc:docMk/>
            <pc:sldMk cId="230426747" sldId="258"/>
            <ac:spMk id="11" creationId="{8F35A33B-55C9-4E9D-BDA6-85F3FBAD680F}"/>
          </ac:spMkLst>
        </pc:spChg>
        <pc:picChg chg="add del mod">
          <ac:chgData name="Nethravathi S" userId="b30c3150b1c7e5fb" providerId="LiveId" clId="{7EABDE78-DE65-4165-BA64-D1D11EEDBCBD}" dt="2021-12-25T07:33:07.668" v="128" actId="478"/>
          <ac:picMkLst>
            <pc:docMk/>
            <pc:sldMk cId="230426747" sldId="258"/>
            <ac:picMk id="5" creationId="{F7862B78-6D71-423B-87FD-5418DF96AF68}"/>
          </ac:picMkLst>
        </pc:picChg>
        <pc:picChg chg="add mod">
          <ac:chgData name="Nethravathi S" userId="b30c3150b1c7e5fb" providerId="LiveId" clId="{7EABDE78-DE65-4165-BA64-D1D11EEDBCBD}" dt="2021-12-25T07:34:28.011" v="148" actId="14100"/>
          <ac:picMkLst>
            <pc:docMk/>
            <pc:sldMk cId="230426747" sldId="258"/>
            <ac:picMk id="7" creationId="{328F1CA8-312F-4B2D-8994-51BCA3AAB774}"/>
          </ac:picMkLst>
        </pc:picChg>
        <pc:picChg chg="add del mod">
          <ac:chgData name="Nethravathi S" userId="b30c3150b1c7e5fb" providerId="LiveId" clId="{7EABDE78-DE65-4165-BA64-D1D11EEDBCBD}" dt="2021-12-25T07:33:42.236" v="137" actId="478"/>
          <ac:picMkLst>
            <pc:docMk/>
            <pc:sldMk cId="230426747" sldId="258"/>
            <ac:picMk id="9" creationId="{F6290ABB-CFC6-46EE-B411-8F07BDF4D0CE}"/>
          </ac:picMkLst>
        </pc:picChg>
      </pc:sldChg>
      <pc:sldChg chg="addSp delSp modSp mod">
        <pc:chgData name="Nethravathi S" userId="b30c3150b1c7e5fb" providerId="LiveId" clId="{7EABDE78-DE65-4165-BA64-D1D11EEDBCBD}" dt="2021-12-25T07:51:04.247" v="213" actId="20577"/>
        <pc:sldMkLst>
          <pc:docMk/>
          <pc:sldMk cId="3115936130" sldId="259"/>
        </pc:sldMkLst>
        <pc:spChg chg="mod">
          <ac:chgData name="Nethravathi S" userId="b30c3150b1c7e5fb" providerId="LiveId" clId="{7EABDE78-DE65-4165-BA64-D1D11EEDBCBD}" dt="2021-12-25T07:47:42.903" v="163" actId="207"/>
          <ac:spMkLst>
            <pc:docMk/>
            <pc:sldMk cId="3115936130" sldId="259"/>
            <ac:spMk id="2" creationId="{D6232901-3613-47D2-9F86-37195051ABCD}"/>
          </ac:spMkLst>
        </pc:spChg>
        <pc:spChg chg="del mod">
          <ac:chgData name="Nethravathi S" userId="b30c3150b1c7e5fb" providerId="LiveId" clId="{7EABDE78-DE65-4165-BA64-D1D11EEDBCBD}" dt="2021-12-25T07:48:49.963" v="166" actId="478"/>
          <ac:spMkLst>
            <pc:docMk/>
            <pc:sldMk cId="3115936130" sldId="259"/>
            <ac:spMk id="3" creationId="{CA0EF478-34CC-43C8-9A71-6B1050E78705}"/>
          </ac:spMkLst>
        </pc:spChg>
        <pc:spChg chg="del">
          <ac:chgData name="Nethravathi S" userId="b30c3150b1c7e5fb" providerId="LiveId" clId="{7EABDE78-DE65-4165-BA64-D1D11EEDBCBD}" dt="2021-12-25T07:48:52.738" v="167" actId="478"/>
          <ac:spMkLst>
            <pc:docMk/>
            <pc:sldMk cId="3115936130" sldId="259"/>
            <ac:spMk id="6" creationId="{0F862CE3-A199-4549-87B3-7149D1CD0B03}"/>
          </ac:spMkLst>
        </pc:spChg>
        <pc:spChg chg="add mod">
          <ac:chgData name="Nethravathi S" userId="b30c3150b1c7e5fb" providerId="LiveId" clId="{7EABDE78-DE65-4165-BA64-D1D11EEDBCBD}" dt="2021-12-25T07:50:26.160" v="199" actId="20577"/>
          <ac:spMkLst>
            <pc:docMk/>
            <pc:sldMk cId="3115936130" sldId="259"/>
            <ac:spMk id="7" creationId="{04C82A8F-E3E9-4B9D-95D6-8F9A589F4422}"/>
          </ac:spMkLst>
        </pc:spChg>
        <pc:spChg chg="add mod">
          <ac:chgData name="Nethravathi S" userId="b30c3150b1c7e5fb" providerId="LiveId" clId="{7EABDE78-DE65-4165-BA64-D1D11EEDBCBD}" dt="2021-12-25T07:51:04.247" v="213" actId="20577"/>
          <ac:spMkLst>
            <pc:docMk/>
            <pc:sldMk cId="3115936130" sldId="259"/>
            <ac:spMk id="11" creationId="{52545AAC-9C5E-4D96-8BA8-8C39F9230FEA}"/>
          </ac:spMkLst>
        </pc:spChg>
        <pc:picChg chg="del">
          <ac:chgData name="Nethravathi S" userId="b30c3150b1c7e5fb" providerId="LiveId" clId="{7EABDE78-DE65-4165-BA64-D1D11EEDBCBD}" dt="2021-12-25T07:48:47.034" v="164" actId="478"/>
          <ac:picMkLst>
            <pc:docMk/>
            <pc:sldMk cId="3115936130" sldId="259"/>
            <ac:picMk id="4" creationId="{B0E81B8D-C7BA-4662-81BC-60021FA7516D}"/>
          </ac:picMkLst>
        </pc:picChg>
        <pc:picChg chg="add mod">
          <ac:chgData name="Nethravathi S" userId="b30c3150b1c7e5fb" providerId="LiveId" clId="{7EABDE78-DE65-4165-BA64-D1D11EEDBCBD}" dt="2021-12-25T07:50:54.219" v="205" actId="14100"/>
          <ac:picMkLst>
            <pc:docMk/>
            <pc:sldMk cId="3115936130" sldId="259"/>
            <ac:picMk id="9" creationId="{7517C1B1-6E33-40FA-A281-295D09645E48}"/>
          </ac:picMkLst>
        </pc:picChg>
      </pc:sldChg>
      <pc:sldChg chg="addSp delSp modSp mod">
        <pc:chgData name="Nethravathi S" userId="b30c3150b1c7e5fb" providerId="LiveId" clId="{7EABDE78-DE65-4165-BA64-D1D11EEDBCBD}" dt="2021-12-25T07:54:21.369" v="241" actId="1076"/>
        <pc:sldMkLst>
          <pc:docMk/>
          <pc:sldMk cId="2057397313" sldId="260"/>
        </pc:sldMkLst>
        <pc:spChg chg="mod">
          <ac:chgData name="Nethravathi S" userId="b30c3150b1c7e5fb" providerId="LiveId" clId="{7EABDE78-DE65-4165-BA64-D1D11EEDBCBD}" dt="2021-12-25T07:51:27.041" v="214" actId="207"/>
          <ac:spMkLst>
            <pc:docMk/>
            <pc:sldMk cId="2057397313" sldId="260"/>
            <ac:spMk id="2" creationId="{0856EF61-66EA-46A7-BEA5-CF3AF0E197A9}"/>
          </ac:spMkLst>
        </pc:spChg>
        <pc:spChg chg="del mod">
          <ac:chgData name="Nethravathi S" userId="b30c3150b1c7e5fb" providerId="LiveId" clId="{7EABDE78-DE65-4165-BA64-D1D11EEDBCBD}" dt="2021-12-25T07:51:33.238" v="216" actId="478"/>
          <ac:spMkLst>
            <pc:docMk/>
            <pc:sldMk cId="2057397313" sldId="260"/>
            <ac:spMk id="3" creationId="{7F6F7B2E-9B57-4A0D-87F4-7C90E773CE0B}"/>
          </ac:spMkLst>
        </pc:spChg>
        <pc:spChg chg="add mod">
          <ac:chgData name="Nethravathi S" userId="b30c3150b1c7e5fb" providerId="LiveId" clId="{7EABDE78-DE65-4165-BA64-D1D11EEDBCBD}" dt="2021-12-25T07:53:40.832" v="231" actId="14100"/>
          <ac:spMkLst>
            <pc:docMk/>
            <pc:sldMk cId="2057397313" sldId="260"/>
            <ac:spMk id="8" creationId="{E0D6D86B-8424-4F4F-83E6-759CBEF0DF81}"/>
          </ac:spMkLst>
        </pc:spChg>
        <pc:picChg chg="add mod">
          <ac:chgData name="Nethravathi S" userId="b30c3150b1c7e5fb" providerId="LiveId" clId="{7EABDE78-DE65-4165-BA64-D1D11EEDBCBD}" dt="2021-12-25T07:54:21.369" v="241" actId="1076"/>
          <ac:picMkLst>
            <pc:docMk/>
            <pc:sldMk cId="2057397313" sldId="260"/>
            <ac:picMk id="6" creationId="{52219491-D35B-4104-B404-BDBB0C740FCA}"/>
          </ac:picMkLst>
        </pc:picChg>
        <pc:picChg chg="del">
          <ac:chgData name="Nethravathi S" userId="b30c3150b1c7e5fb" providerId="LiveId" clId="{7EABDE78-DE65-4165-BA64-D1D11EEDBCBD}" dt="2021-12-25T07:52:48.269" v="225" actId="478"/>
          <ac:picMkLst>
            <pc:docMk/>
            <pc:sldMk cId="2057397313" sldId="260"/>
            <ac:picMk id="7" creationId="{BD7FECE5-BBEA-44E4-B4C3-D35F44A5365B}"/>
          </ac:picMkLst>
        </pc:picChg>
        <pc:picChg chg="del">
          <ac:chgData name="Nethravathi S" userId="b30c3150b1c7e5fb" providerId="LiveId" clId="{7EABDE78-DE65-4165-BA64-D1D11EEDBCBD}" dt="2021-12-25T07:52:49.587" v="226" actId="478"/>
          <ac:picMkLst>
            <pc:docMk/>
            <pc:sldMk cId="2057397313" sldId="260"/>
            <ac:picMk id="9" creationId="{EDB7EF3A-0365-4DF9-B91D-A2C1C935DA41}"/>
          </ac:picMkLst>
        </pc:picChg>
        <pc:picChg chg="add mod">
          <ac:chgData name="Nethravathi S" userId="b30c3150b1c7e5fb" providerId="LiveId" clId="{7EABDE78-DE65-4165-BA64-D1D11EEDBCBD}" dt="2021-12-25T07:54:18.929" v="240" actId="1076"/>
          <ac:picMkLst>
            <pc:docMk/>
            <pc:sldMk cId="2057397313" sldId="260"/>
            <ac:picMk id="11" creationId="{3CAA1208-E88D-4623-842F-685943F900DA}"/>
          </ac:picMkLst>
        </pc:picChg>
      </pc:sldChg>
      <pc:sldChg chg="addSp delSp modSp mod">
        <pc:chgData name="Nethravathi S" userId="b30c3150b1c7e5fb" providerId="LiveId" clId="{7EABDE78-DE65-4165-BA64-D1D11EEDBCBD}" dt="2021-12-25T08:03:24.164" v="343" actId="20577"/>
        <pc:sldMkLst>
          <pc:docMk/>
          <pc:sldMk cId="225257667" sldId="261"/>
        </pc:sldMkLst>
        <pc:spChg chg="mod">
          <ac:chgData name="Nethravathi S" userId="b30c3150b1c7e5fb" providerId="LiveId" clId="{7EABDE78-DE65-4165-BA64-D1D11EEDBCBD}" dt="2021-12-25T08:03:24.164" v="343" actId="20577"/>
          <ac:spMkLst>
            <pc:docMk/>
            <pc:sldMk cId="225257667" sldId="261"/>
            <ac:spMk id="2" creationId="{2AFFAE4A-F5A2-445D-A1FD-E76F3AF662B9}"/>
          </ac:spMkLst>
        </pc:spChg>
        <pc:spChg chg="del">
          <ac:chgData name="Nethravathi S" userId="b30c3150b1c7e5fb" providerId="LiveId" clId="{7EABDE78-DE65-4165-BA64-D1D11EEDBCBD}" dt="2021-12-25T08:02:28.608" v="307" actId="478"/>
          <ac:spMkLst>
            <pc:docMk/>
            <pc:sldMk cId="225257667" sldId="261"/>
            <ac:spMk id="3" creationId="{D738298F-5094-4E08-BFDB-1CA7F3837DF1}"/>
          </ac:spMkLst>
        </pc:spChg>
        <pc:spChg chg="del">
          <ac:chgData name="Nethravathi S" userId="b30c3150b1c7e5fb" providerId="LiveId" clId="{7EABDE78-DE65-4165-BA64-D1D11EEDBCBD}" dt="2021-12-25T07:55:08.646" v="243" actId="478"/>
          <ac:spMkLst>
            <pc:docMk/>
            <pc:sldMk cId="225257667" sldId="261"/>
            <ac:spMk id="6" creationId="{C92B6FBD-33CC-452B-83FA-5A2DF83EF469}"/>
          </ac:spMkLst>
        </pc:spChg>
        <pc:spChg chg="del">
          <ac:chgData name="Nethravathi S" userId="b30c3150b1c7e5fb" providerId="LiveId" clId="{7EABDE78-DE65-4165-BA64-D1D11EEDBCBD}" dt="2021-12-25T08:02:31.921" v="308" actId="478"/>
          <ac:spMkLst>
            <pc:docMk/>
            <pc:sldMk cId="225257667" sldId="261"/>
            <ac:spMk id="11" creationId="{8C4BF059-86B9-417B-BF4A-00E982A94C59}"/>
          </ac:spMkLst>
        </pc:spChg>
        <pc:picChg chg="add del mod">
          <ac:chgData name="Nethravathi S" userId="b30c3150b1c7e5fb" providerId="LiveId" clId="{7EABDE78-DE65-4165-BA64-D1D11EEDBCBD}" dt="2021-12-25T08:02:37.983" v="311" actId="478"/>
          <ac:picMkLst>
            <pc:docMk/>
            <pc:sldMk cId="225257667" sldId="261"/>
            <ac:picMk id="4" creationId="{FF9D729B-E3E8-4527-93A4-AF0106BC9EB5}"/>
          </ac:picMkLst>
        </pc:picChg>
        <pc:picChg chg="add mod">
          <ac:chgData name="Nethravathi S" userId="b30c3150b1c7e5fb" providerId="LiveId" clId="{7EABDE78-DE65-4165-BA64-D1D11EEDBCBD}" dt="2021-12-25T08:02:41.091" v="312" actId="1076"/>
          <ac:picMkLst>
            <pc:docMk/>
            <pc:sldMk cId="225257667" sldId="261"/>
            <ac:picMk id="8" creationId="{BFCC53B1-FDB7-44B2-BFC3-72BD5A1718F2}"/>
          </ac:picMkLst>
        </pc:picChg>
        <pc:picChg chg="add mod">
          <ac:chgData name="Nethravathi S" userId="b30c3150b1c7e5fb" providerId="LiveId" clId="{7EABDE78-DE65-4165-BA64-D1D11EEDBCBD}" dt="2021-12-25T08:03:07.455" v="336" actId="14100"/>
          <ac:picMkLst>
            <pc:docMk/>
            <pc:sldMk cId="225257667" sldId="261"/>
            <ac:picMk id="9" creationId="{E2A2FEAE-3FBE-49A1-86F8-2CD3FACCB5ED}"/>
          </ac:picMkLst>
        </pc:picChg>
        <pc:picChg chg="del">
          <ac:chgData name="Nethravathi S" userId="b30c3150b1c7e5fb" providerId="LiveId" clId="{7EABDE78-DE65-4165-BA64-D1D11EEDBCBD}" dt="2021-12-25T07:55:07.025" v="242" actId="478"/>
          <ac:picMkLst>
            <pc:docMk/>
            <pc:sldMk cId="225257667" sldId="261"/>
            <ac:picMk id="1026" creationId="{42997870-4357-4235-B756-0C9B20C13347}"/>
          </ac:picMkLst>
        </pc:picChg>
      </pc:sldChg>
      <pc:sldChg chg="modSp mod">
        <pc:chgData name="Nethravathi S" userId="b30c3150b1c7e5fb" providerId="LiveId" clId="{7EABDE78-DE65-4165-BA64-D1D11EEDBCBD}" dt="2021-12-27T07:39:31.253" v="2041"/>
        <pc:sldMkLst>
          <pc:docMk/>
          <pc:sldMk cId="3473332242" sldId="263"/>
        </pc:sldMkLst>
        <pc:spChg chg="mod">
          <ac:chgData name="Nethravathi S" userId="b30c3150b1c7e5fb" providerId="LiveId" clId="{7EABDE78-DE65-4165-BA64-D1D11EEDBCBD}" dt="2021-12-25T08:03:42.252" v="344" actId="207"/>
          <ac:spMkLst>
            <pc:docMk/>
            <pc:sldMk cId="3473332242" sldId="263"/>
            <ac:spMk id="2" creationId="{34A4EFDA-CD3E-4712-8840-3555D1C9F802}"/>
          </ac:spMkLst>
        </pc:spChg>
        <pc:spChg chg="mod">
          <ac:chgData name="Nethravathi S" userId="b30c3150b1c7e5fb" providerId="LiveId" clId="{7EABDE78-DE65-4165-BA64-D1D11EEDBCBD}" dt="2021-12-25T08:17:14.384" v="505" actId="20577"/>
          <ac:spMkLst>
            <pc:docMk/>
            <pc:sldMk cId="3473332242" sldId="263"/>
            <ac:spMk id="9" creationId="{65C1B98E-16C4-4728-A2C6-A060D7599AD6}"/>
          </ac:spMkLst>
        </pc:spChg>
        <pc:spChg chg="mod">
          <ac:chgData name="Nethravathi S" userId="b30c3150b1c7e5fb" providerId="LiveId" clId="{7EABDE78-DE65-4165-BA64-D1D11EEDBCBD}" dt="2021-12-25T08:17:22.175" v="507"/>
          <ac:spMkLst>
            <pc:docMk/>
            <pc:sldMk cId="3473332242" sldId="263"/>
            <ac:spMk id="11" creationId="{A12EF69C-6EE3-4F90-8E75-AD0E99F33C4E}"/>
          </ac:spMkLst>
        </pc:spChg>
        <pc:spChg chg="mod">
          <ac:chgData name="Nethravathi S" userId="b30c3150b1c7e5fb" providerId="LiveId" clId="{7EABDE78-DE65-4165-BA64-D1D11EEDBCBD}" dt="2021-12-25T08:17:35.788" v="509"/>
          <ac:spMkLst>
            <pc:docMk/>
            <pc:sldMk cId="3473332242" sldId="263"/>
            <ac:spMk id="15" creationId="{F643177A-4A3B-4D6B-9D2E-88F2192ED748}"/>
          </ac:spMkLst>
        </pc:spChg>
        <pc:spChg chg="mod">
          <ac:chgData name="Nethravathi S" userId="b30c3150b1c7e5fb" providerId="LiveId" clId="{7EABDE78-DE65-4165-BA64-D1D11EEDBCBD}" dt="2021-12-25T08:15:07.243" v="465" actId="20577"/>
          <ac:spMkLst>
            <pc:docMk/>
            <pc:sldMk cId="3473332242" sldId="263"/>
            <ac:spMk id="18" creationId="{00033B84-DBF6-4EA5-A678-00A039B25E9D}"/>
          </ac:spMkLst>
        </pc:spChg>
        <pc:spChg chg="mod">
          <ac:chgData name="Nethravathi S" userId="b30c3150b1c7e5fb" providerId="LiveId" clId="{7EABDE78-DE65-4165-BA64-D1D11EEDBCBD}" dt="2021-12-27T07:39:12.614" v="2036" actId="21"/>
          <ac:spMkLst>
            <pc:docMk/>
            <pc:sldMk cId="3473332242" sldId="263"/>
            <ac:spMk id="20" creationId="{95249C89-B121-4BA7-AE38-C2127E8876B5}"/>
          </ac:spMkLst>
        </pc:spChg>
        <pc:spChg chg="mod">
          <ac:chgData name="Nethravathi S" userId="b30c3150b1c7e5fb" providerId="LiveId" clId="{7EABDE78-DE65-4165-BA64-D1D11EEDBCBD}" dt="2021-12-25T08:17:40.922" v="511"/>
          <ac:spMkLst>
            <pc:docMk/>
            <pc:sldMk cId="3473332242" sldId="263"/>
            <ac:spMk id="21" creationId="{180C310C-7A7D-4FDC-B69B-7242D8F982A5}"/>
          </ac:spMkLst>
        </pc:spChg>
        <pc:spChg chg="mod">
          <ac:chgData name="Nethravathi S" userId="b30c3150b1c7e5fb" providerId="LiveId" clId="{7EABDE78-DE65-4165-BA64-D1D11EEDBCBD}" dt="2021-12-25T08:17:57.695" v="552" actId="20577"/>
          <ac:spMkLst>
            <pc:docMk/>
            <pc:sldMk cId="3473332242" sldId="263"/>
            <ac:spMk id="23" creationId="{31ECFB98-689F-422F-9514-728C014F084F}"/>
          </ac:spMkLst>
        </pc:spChg>
        <pc:spChg chg="mod">
          <ac:chgData name="Nethravathi S" userId="b30c3150b1c7e5fb" providerId="LiveId" clId="{7EABDE78-DE65-4165-BA64-D1D11EEDBCBD}" dt="2021-12-25T08:14:44.615" v="459" actId="20577"/>
          <ac:spMkLst>
            <pc:docMk/>
            <pc:sldMk cId="3473332242" sldId="263"/>
            <ac:spMk id="25" creationId="{79CD2769-69D5-4A56-98E8-09B8EA44A207}"/>
          </ac:spMkLst>
        </pc:spChg>
        <pc:spChg chg="mod">
          <ac:chgData name="Nethravathi S" userId="b30c3150b1c7e5fb" providerId="LiveId" clId="{7EABDE78-DE65-4165-BA64-D1D11EEDBCBD}" dt="2021-12-27T07:39:29.384" v="2040" actId="21"/>
          <ac:spMkLst>
            <pc:docMk/>
            <pc:sldMk cId="3473332242" sldId="263"/>
            <ac:spMk id="28" creationId="{D8B4B1D2-FAFA-4E25-8870-E56EB080A176}"/>
          </ac:spMkLst>
        </pc:spChg>
        <pc:spChg chg="mod">
          <ac:chgData name="Nethravathi S" userId="b30c3150b1c7e5fb" providerId="LiveId" clId="{7EABDE78-DE65-4165-BA64-D1D11EEDBCBD}" dt="2021-12-27T07:39:31.253" v="2041"/>
          <ac:spMkLst>
            <pc:docMk/>
            <pc:sldMk cId="3473332242" sldId="263"/>
            <ac:spMk id="30" creationId="{93894349-6E7C-4E61-88B6-9FE6FB216C26}"/>
          </ac:spMkLst>
        </pc:spChg>
        <pc:spChg chg="mod">
          <ac:chgData name="Nethravathi S" userId="b30c3150b1c7e5fb" providerId="LiveId" clId="{7EABDE78-DE65-4165-BA64-D1D11EEDBCBD}" dt="2021-12-27T07:39:15.801" v="2037"/>
          <ac:spMkLst>
            <pc:docMk/>
            <pc:sldMk cId="3473332242" sldId="263"/>
            <ac:spMk id="35" creationId="{9098978D-D860-4946-A8B0-561DB45732B6}"/>
          </ac:spMkLst>
        </pc:spChg>
      </pc:sldChg>
      <pc:sldChg chg="modSp mod">
        <pc:chgData name="Nethravathi S" userId="b30c3150b1c7e5fb" providerId="LiveId" clId="{7EABDE78-DE65-4165-BA64-D1D11EEDBCBD}" dt="2021-12-25T08:21:42.520" v="688" actId="20577"/>
        <pc:sldMkLst>
          <pc:docMk/>
          <pc:sldMk cId="361141756" sldId="264"/>
        </pc:sldMkLst>
        <pc:spChg chg="mod">
          <ac:chgData name="Nethravathi S" userId="b30c3150b1c7e5fb" providerId="LiveId" clId="{7EABDE78-DE65-4165-BA64-D1D11EEDBCBD}" dt="2021-12-25T08:18:17.038" v="554" actId="207"/>
          <ac:spMkLst>
            <pc:docMk/>
            <pc:sldMk cId="361141756" sldId="264"/>
            <ac:spMk id="2" creationId="{C9F173D0-E24A-4A39-884B-E8CD564E0481}"/>
          </ac:spMkLst>
        </pc:spChg>
        <pc:spChg chg="mod">
          <ac:chgData name="Nethravathi S" userId="b30c3150b1c7e5fb" providerId="LiveId" clId="{7EABDE78-DE65-4165-BA64-D1D11EEDBCBD}" dt="2021-12-25T08:21:42.520" v="688" actId="20577"/>
          <ac:spMkLst>
            <pc:docMk/>
            <pc:sldMk cId="361141756" sldId="264"/>
            <ac:spMk id="3" creationId="{25823B0B-A990-40C9-A3ED-6365DB0B43BE}"/>
          </ac:spMkLst>
        </pc:spChg>
      </pc:sldChg>
      <pc:sldChg chg="addSp delSp modSp mod">
        <pc:chgData name="Nethravathi S" userId="b30c3150b1c7e5fb" providerId="LiveId" clId="{7EABDE78-DE65-4165-BA64-D1D11EEDBCBD}" dt="2021-12-25T10:04:04.303" v="1309"/>
        <pc:sldMkLst>
          <pc:docMk/>
          <pc:sldMk cId="680301169" sldId="265"/>
        </pc:sldMkLst>
        <pc:spChg chg="mod">
          <ac:chgData name="Nethravathi S" userId="b30c3150b1c7e5fb" providerId="LiveId" clId="{7EABDE78-DE65-4165-BA64-D1D11EEDBCBD}" dt="2021-12-25T10:04:04.303" v="1309"/>
          <ac:spMkLst>
            <pc:docMk/>
            <pc:sldMk cId="680301169" sldId="265"/>
            <ac:spMk id="2" creationId="{1C3894D7-664E-424B-BEB5-5FEC672F977D}"/>
          </ac:spMkLst>
        </pc:spChg>
        <pc:spChg chg="add mod">
          <ac:chgData name="Nethravathi S" userId="b30c3150b1c7e5fb" providerId="LiveId" clId="{7EABDE78-DE65-4165-BA64-D1D11EEDBCBD}" dt="2021-12-25T10:03:59.262" v="1308"/>
          <ac:spMkLst>
            <pc:docMk/>
            <pc:sldMk cId="680301169" sldId="265"/>
            <ac:spMk id="4" creationId="{8E76C9AD-7155-4C27-842C-1F2C4A6F9F3D}"/>
          </ac:spMkLst>
        </pc:spChg>
        <pc:spChg chg="add del mod">
          <ac:chgData name="Nethravathi S" userId="b30c3150b1c7e5fb" providerId="LiveId" clId="{7EABDE78-DE65-4165-BA64-D1D11EEDBCBD}" dt="2021-12-25T08:52:49.245" v="800" actId="478"/>
          <ac:spMkLst>
            <pc:docMk/>
            <pc:sldMk cId="680301169" sldId="265"/>
            <ac:spMk id="5" creationId="{AEB7F676-1D9A-482F-8C79-2A001FD80CD8}"/>
          </ac:spMkLst>
        </pc:spChg>
        <pc:spChg chg="add del mod">
          <ac:chgData name="Nethravathi S" userId="b30c3150b1c7e5fb" providerId="LiveId" clId="{7EABDE78-DE65-4165-BA64-D1D11EEDBCBD}" dt="2021-12-25T08:48:21.597" v="706" actId="478"/>
          <ac:spMkLst>
            <pc:docMk/>
            <pc:sldMk cId="680301169" sldId="265"/>
            <ac:spMk id="9" creationId="{DB2F481E-67A2-4933-ABB1-0393832381E8}"/>
          </ac:spMkLst>
        </pc:spChg>
        <pc:spChg chg="del mod">
          <ac:chgData name="Nethravathi S" userId="b30c3150b1c7e5fb" providerId="LiveId" clId="{7EABDE78-DE65-4165-BA64-D1D11EEDBCBD}" dt="2021-12-25T08:23:33.458" v="693" actId="478"/>
          <ac:spMkLst>
            <pc:docMk/>
            <pc:sldMk cId="680301169" sldId="265"/>
            <ac:spMk id="13" creationId="{5A68F604-10E7-4C89-87A3-51795C824845}"/>
          </ac:spMkLst>
        </pc:spChg>
        <pc:spChg chg="del">
          <ac:chgData name="Nethravathi S" userId="b30c3150b1c7e5fb" providerId="LiveId" clId="{7EABDE78-DE65-4165-BA64-D1D11EEDBCBD}" dt="2021-12-25T08:23:36.157" v="694" actId="478"/>
          <ac:spMkLst>
            <pc:docMk/>
            <pc:sldMk cId="680301169" sldId="265"/>
            <ac:spMk id="14" creationId="{AA045911-438E-4F92-8DDD-A7514F99F4EC}"/>
          </ac:spMkLst>
        </pc:spChg>
        <pc:spChg chg="add mod">
          <ac:chgData name="Nethravathi S" userId="b30c3150b1c7e5fb" providerId="LiveId" clId="{7EABDE78-DE65-4165-BA64-D1D11EEDBCBD}" dt="2021-12-25T08:56:43.011" v="880" actId="14100"/>
          <ac:spMkLst>
            <pc:docMk/>
            <pc:sldMk cId="680301169" sldId="265"/>
            <ac:spMk id="15" creationId="{AD88F162-3EF9-43AF-9C43-AAC5094D4C5F}"/>
          </ac:spMkLst>
        </pc:spChg>
        <pc:spChg chg="add mod">
          <ac:chgData name="Nethravathi S" userId="b30c3150b1c7e5fb" providerId="LiveId" clId="{7EABDE78-DE65-4165-BA64-D1D11EEDBCBD}" dt="2021-12-25T08:58:50.451" v="930" actId="20577"/>
          <ac:spMkLst>
            <pc:docMk/>
            <pc:sldMk cId="680301169" sldId="265"/>
            <ac:spMk id="16" creationId="{A525B9D4-C8E1-49FC-852A-EC50B544EA0C}"/>
          </ac:spMkLst>
        </pc:spChg>
        <pc:picChg chg="add mod">
          <ac:chgData name="Nethravathi S" userId="b30c3150b1c7e5fb" providerId="LiveId" clId="{7EABDE78-DE65-4165-BA64-D1D11EEDBCBD}" dt="2021-12-25T08:54:28.422" v="869" actId="14100"/>
          <ac:picMkLst>
            <pc:docMk/>
            <pc:sldMk cId="680301169" sldId="265"/>
            <ac:picMk id="6" creationId="{AFC84F6D-9077-43C8-8B73-B026F9A05758}"/>
          </ac:picMkLst>
        </pc:picChg>
        <pc:picChg chg="del">
          <ac:chgData name="Nethravathi S" userId="b30c3150b1c7e5fb" providerId="LiveId" clId="{7EABDE78-DE65-4165-BA64-D1D11EEDBCBD}" dt="2021-12-25T08:23:29.158" v="690" actId="478"/>
          <ac:picMkLst>
            <pc:docMk/>
            <pc:sldMk cId="680301169" sldId="265"/>
            <ac:picMk id="10" creationId="{967F3945-4B45-402D-8258-E2453F13AD3F}"/>
          </ac:picMkLst>
        </pc:picChg>
        <pc:picChg chg="add mod">
          <ac:chgData name="Nethravathi S" userId="b30c3150b1c7e5fb" providerId="LiveId" clId="{7EABDE78-DE65-4165-BA64-D1D11EEDBCBD}" dt="2021-12-25T08:54:19.946" v="867" actId="14100"/>
          <ac:picMkLst>
            <pc:docMk/>
            <pc:sldMk cId="680301169" sldId="265"/>
            <ac:picMk id="2050" creationId="{0B83857C-452A-4575-B229-1C28F60EC8D2}"/>
          </ac:picMkLst>
        </pc:picChg>
        <pc:picChg chg="del">
          <ac:chgData name="Nethravathi S" userId="b30c3150b1c7e5fb" providerId="LiveId" clId="{7EABDE78-DE65-4165-BA64-D1D11EEDBCBD}" dt="2021-12-25T08:23:30.349" v="691" actId="478"/>
          <ac:picMkLst>
            <pc:docMk/>
            <pc:sldMk cId="680301169" sldId="265"/>
            <ac:picMk id="2052" creationId="{215BCDCE-3538-40FE-9395-B9608B176564}"/>
          </ac:picMkLst>
        </pc:picChg>
      </pc:sldChg>
      <pc:sldChg chg="addSp delSp modSp mod">
        <pc:chgData name="Nethravathi S" userId="b30c3150b1c7e5fb" providerId="LiveId" clId="{7EABDE78-DE65-4165-BA64-D1D11EEDBCBD}" dt="2021-12-27T07:41:44.911" v="2061"/>
        <pc:sldMkLst>
          <pc:docMk/>
          <pc:sldMk cId="3333674293" sldId="266"/>
        </pc:sldMkLst>
        <pc:spChg chg="mod">
          <ac:chgData name="Nethravathi S" userId="b30c3150b1c7e5fb" providerId="LiveId" clId="{7EABDE78-DE65-4165-BA64-D1D11EEDBCBD}" dt="2021-12-25T10:03:38.232" v="1306" actId="14100"/>
          <ac:spMkLst>
            <pc:docMk/>
            <pc:sldMk cId="3333674293" sldId="266"/>
            <ac:spMk id="2" creationId="{D947EE0E-D8D1-424B-A86E-452CF853C01A}"/>
          </ac:spMkLst>
        </pc:spChg>
        <pc:spChg chg="add del">
          <ac:chgData name="Nethravathi S" userId="b30c3150b1c7e5fb" providerId="LiveId" clId="{7EABDE78-DE65-4165-BA64-D1D11EEDBCBD}" dt="2021-12-25T09:01:48.141" v="977"/>
          <ac:spMkLst>
            <pc:docMk/>
            <pc:sldMk cId="3333674293" sldId="266"/>
            <ac:spMk id="3" creationId="{B5D3C040-A1AC-4E41-B764-A1910C81589B}"/>
          </ac:spMkLst>
        </pc:spChg>
        <pc:spChg chg="del mod">
          <ac:chgData name="Nethravathi S" userId="b30c3150b1c7e5fb" providerId="LiveId" clId="{7EABDE78-DE65-4165-BA64-D1D11EEDBCBD}" dt="2021-12-25T08:59:42.215" v="949" actId="478"/>
          <ac:spMkLst>
            <pc:docMk/>
            <pc:sldMk cId="3333674293" sldId="266"/>
            <ac:spMk id="4" creationId="{49AA2086-2E78-4788-9B2F-C0553E0808EB}"/>
          </ac:spMkLst>
        </pc:spChg>
        <pc:spChg chg="add del">
          <ac:chgData name="Nethravathi S" userId="b30c3150b1c7e5fb" providerId="LiveId" clId="{7EABDE78-DE65-4165-BA64-D1D11EEDBCBD}" dt="2021-12-25T09:01:52.893" v="979"/>
          <ac:spMkLst>
            <pc:docMk/>
            <pc:sldMk cId="3333674293" sldId="266"/>
            <ac:spMk id="5" creationId="{428CD4FA-A422-407B-830C-BA62710500F4}"/>
          </ac:spMkLst>
        </pc:spChg>
        <pc:spChg chg="add mod">
          <ac:chgData name="Nethravathi S" userId="b30c3150b1c7e5fb" providerId="LiveId" clId="{7EABDE78-DE65-4165-BA64-D1D11EEDBCBD}" dt="2021-12-25T10:03:32.879" v="1304" actId="113"/>
          <ac:spMkLst>
            <pc:docMk/>
            <pc:sldMk cId="3333674293" sldId="266"/>
            <ac:spMk id="11" creationId="{A8661FBA-7D34-4743-B868-9A0026A1A066}"/>
          </ac:spMkLst>
        </pc:spChg>
        <pc:spChg chg="add mod">
          <ac:chgData name="Nethravathi S" userId="b30c3150b1c7e5fb" providerId="LiveId" clId="{7EABDE78-DE65-4165-BA64-D1D11EEDBCBD}" dt="2021-12-25T10:00:02.529" v="1196" actId="14100"/>
          <ac:spMkLst>
            <pc:docMk/>
            <pc:sldMk cId="3333674293" sldId="266"/>
            <ac:spMk id="15" creationId="{5EC86E77-30B8-4DC8-B925-57875009B1B3}"/>
          </ac:spMkLst>
        </pc:spChg>
        <pc:picChg chg="add mod">
          <ac:chgData name="Nethravathi S" userId="b30c3150b1c7e5fb" providerId="LiveId" clId="{7EABDE78-DE65-4165-BA64-D1D11EEDBCBD}" dt="2021-12-25T09:01:32.090" v="975"/>
          <ac:picMkLst>
            <pc:docMk/>
            <pc:sldMk cId="3333674293" sldId="266"/>
            <ac:picMk id="6" creationId="{D0A57159-00F0-476F-92C8-66344BB0CF39}"/>
          </ac:picMkLst>
        </pc:picChg>
        <pc:picChg chg="add mod">
          <ac:chgData name="Nethravathi S" userId="b30c3150b1c7e5fb" providerId="LiveId" clId="{7EABDE78-DE65-4165-BA64-D1D11EEDBCBD}" dt="2021-12-25T09:01:31.126" v="973"/>
          <ac:picMkLst>
            <pc:docMk/>
            <pc:sldMk cId="3333674293" sldId="266"/>
            <ac:picMk id="7" creationId="{7550C3E3-8306-4ACB-BD16-78A683589251}"/>
          </ac:picMkLst>
        </pc:picChg>
        <pc:picChg chg="add del mod">
          <ac:chgData name="Nethravathi S" userId="b30c3150b1c7e5fb" providerId="LiveId" clId="{7EABDE78-DE65-4165-BA64-D1D11EEDBCBD}" dt="2021-12-27T07:40:11.335" v="2046" actId="478"/>
          <ac:picMkLst>
            <pc:docMk/>
            <pc:sldMk cId="3333674293" sldId="266"/>
            <ac:picMk id="7" creationId="{C9915DB6-A7E2-40C7-9988-ABAF20B92DB7}"/>
          </ac:picMkLst>
        </pc:picChg>
        <pc:picChg chg="add mod">
          <ac:chgData name="Nethravathi S" userId="b30c3150b1c7e5fb" providerId="LiveId" clId="{7EABDE78-DE65-4165-BA64-D1D11EEDBCBD}" dt="2021-12-25T09:01:27.976" v="964"/>
          <ac:picMkLst>
            <pc:docMk/>
            <pc:sldMk cId="3333674293" sldId="266"/>
            <ac:picMk id="8" creationId="{5E1DCE3A-19F5-4926-A0AD-72F42B6FC03E}"/>
          </ac:picMkLst>
        </pc:picChg>
        <pc:picChg chg="add del mod">
          <ac:chgData name="Nethravathi S" userId="b30c3150b1c7e5fb" providerId="LiveId" clId="{7EABDE78-DE65-4165-BA64-D1D11EEDBCBD}" dt="2021-12-27T07:40:00.519" v="2042" actId="478"/>
          <ac:picMkLst>
            <pc:docMk/>
            <pc:sldMk cId="3333674293" sldId="266"/>
            <ac:picMk id="8" creationId="{D704B2EA-E911-4358-B8B5-25C48C9DBDF0}"/>
          </ac:picMkLst>
        </pc:picChg>
        <pc:picChg chg="add del mod">
          <ac:chgData name="Nethravathi S" userId="b30c3150b1c7e5fb" providerId="LiveId" clId="{7EABDE78-DE65-4165-BA64-D1D11EEDBCBD}" dt="2021-12-26T09:04:11.309" v="1876"/>
          <ac:picMkLst>
            <pc:docMk/>
            <pc:sldMk cId="3333674293" sldId="266"/>
            <ac:picMk id="9" creationId="{D107D5A7-97BD-44EE-9E4F-D5AFE463F7A0}"/>
          </ac:picMkLst>
        </pc:picChg>
        <pc:picChg chg="add del mod">
          <ac:chgData name="Nethravathi S" userId="b30c3150b1c7e5fb" providerId="LiveId" clId="{7EABDE78-DE65-4165-BA64-D1D11EEDBCBD}" dt="2021-12-25T09:54:10.233" v="1068" actId="21"/>
          <ac:picMkLst>
            <pc:docMk/>
            <pc:sldMk cId="3333674293" sldId="266"/>
            <ac:picMk id="10" creationId="{207A1D83-65B1-4DCB-82B9-4EF613D57F91}"/>
          </ac:picMkLst>
        </pc:picChg>
        <pc:picChg chg="add mod">
          <ac:chgData name="Nethravathi S" userId="b30c3150b1c7e5fb" providerId="LiveId" clId="{7EABDE78-DE65-4165-BA64-D1D11EEDBCBD}" dt="2021-12-27T07:41:44.911" v="2061"/>
          <ac:picMkLst>
            <pc:docMk/>
            <pc:sldMk cId="3333674293" sldId="266"/>
            <ac:picMk id="10" creationId="{A09172D8-ADCD-4ACC-88C7-F6F24F18FC70}"/>
          </ac:picMkLst>
        </pc:picChg>
        <pc:picChg chg="add del mod">
          <ac:chgData name="Nethravathi S" userId="b30c3150b1c7e5fb" providerId="LiveId" clId="{7EABDE78-DE65-4165-BA64-D1D11EEDBCBD}" dt="2021-12-27T07:41:43.511" v="2060" actId="478"/>
          <ac:picMkLst>
            <pc:docMk/>
            <pc:sldMk cId="3333674293" sldId="266"/>
            <ac:picMk id="12" creationId="{33990426-BF44-462B-9282-2ED9B59652B0}"/>
          </ac:picMkLst>
        </pc:picChg>
        <pc:picChg chg="add del mod">
          <ac:chgData name="Nethravathi S" userId="b30c3150b1c7e5fb" providerId="LiveId" clId="{7EABDE78-DE65-4165-BA64-D1D11EEDBCBD}" dt="2021-12-26T09:03:53.155" v="1872" actId="21"/>
          <ac:picMkLst>
            <pc:docMk/>
            <pc:sldMk cId="3333674293" sldId="266"/>
            <ac:picMk id="1026" creationId="{815BEA20-0999-4FAD-AE5B-8BDC53FD6B4D}"/>
          </ac:picMkLst>
        </pc:picChg>
        <pc:picChg chg="add mod">
          <ac:chgData name="Nethravathi S" userId="b30c3150b1c7e5fb" providerId="LiveId" clId="{7EABDE78-DE65-4165-BA64-D1D11EEDBCBD}" dt="2021-12-27T07:41:15.481" v="2052" actId="1076"/>
          <ac:picMkLst>
            <pc:docMk/>
            <pc:sldMk cId="3333674293" sldId="266"/>
            <ac:picMk id="1026" creationId="{D55FC69D-8993-4B69-9021-89815AA7EB50}"/>
          </ac:picMkLst>
        </pc:picChg>
        <pc:picChg chg="add del mod">
          <ac:chgData name="Nethravathi S" userId="b30c3150b1c7e5fb" providerId="LiveId" clId="{7EABDE78-DE65-4165-BA64-D1D11EEDBCBD}" dt="2021-12-26T09:04:33.919" v="1881" actId="21"/>
          <ac:picMkLst>
            <pc:docMk/>
            <pc:sldMk cId="3333674293" sldId="266"/>
            <ac:picMk id="1028" creationId="{B3B12712-F011-46E7-B9B0-B99161F980C0}"/>
          </ac:picMkLst>
        </pc:picChg>
        <pc:picChg chg="add del mod">
          <ac:chgData name="Nethravathi S" userId="b30c3150b1c7e5fb" providerId="LiveId" clId="{7EABDE78-DE65-4165-BA64-D1D11EEDBCBD}" dt="2021-12-27T07:41:41.596" v="2059" actId="21"/>
          <ac:picMkLst>
            <pc:docMk/>
            <pc:sldMk cId="3333674293" sldId="266"/>
            <ac:picMk id="1028" creationId="{E6EBA4BB-E4AC-4C2C-B5BB-BB4FDAFDFCE5}"/>
          </ac:picMkLst>
        </pc:picChg>
        <pc:picChg chg="add del mod">
          <ac:chgData name="Nethravathi S" userId="b30c3150b1c7e5fb" providerId="LiveId" clId="{7EABDE78-DE65-4165-BA64-D1D11EEDBCBD}" dt="2021-12-26T09:03:54.288" v="1873" actId="478"/>
          <ac:picMkLst>
            <pc:docMk/>
            <pc:sldMk cId="3333674293" sldId="266"/>
            <ac:picMk id="3076" creationId="{65D7877A-DFFB-49A0-8600-E68BAAF688A5}"/>
          </ac:picMkLst>
        </pc:picChg>
        <pc:picChg chg="add del mod">
          <ac:chgData name="Nethravathi S" userId="b30c3150b1c7e5fb" providerId="LiveId" clId="{7EABDE78-DE65-4165-BA64-D1D11EEDBCBD}" dt="2021-12-25T09:02:33.692" v="992"/>
          <ac:picMkLst>
            <pc:docMk/>
            <pc:sldMk cId="3333674293" sldId="266"/>
            <ac:picMk id="3078" creationId="{EE5C8CBD-EFCB-425E-978A-C8AE81887565}"/>
          </ac:picMkLst>
        </pc:picChg>
        <pc:picChg chg="add del mod">
          <ac:chgData name="Nethravathi S" userId="b30c3150b1c7e5fb" providerId="LiveId" clId="{7EABDE78-DE65-4165-BA64-D1D11EEDBCBD}" dt="2021-12-26T09:04:35.292" v="1882" actId="478"/>
          <ac:picMkLst>
            <pc:docMk/>
            <pc:sldMk cId="3333674293" sldId="266"/>
            <ac:picMk id="3080" creationId="{57879A6C-9F4B-4DC8-A757-15D1B2D81663}"/>
          </ac:picMkLst>
        </pc:picChg>
        <pc:picChg chg="del">
          <ac:chgData name="Nethravathi S" userId="b30c3150b1c7e5fb" providerId="LiveId" clId="{7EABDE78-DE65-4165-BA64-D1D11EEDBCBD}" dt="2021-12-25T08:59:34.128" v="945" actId="478"/>
          <ac:picMkLst>
            <pc:docMk/>
            <pc:sldMk cId="3333674293" sldId="266"/>
            <ac:picMk id="3082" creationId="{4F40CBFF-A520-4F91-AAFB-081C60BFDEAB}"/>
          </ac:picMkLst>
        </pc:picChg>
        <pc:picChg chg="del">
          <ac:chgData name="Nethravathi S" userId="b30c3150b1c7e5fb" providerId="LiveId" clId="{7EABDE78-DE65-4165-BA64-D1D11EEDBCBD}" dt="2021-12-25T08:59:35.325" v="946" actId="478"/>
          <ac:picMkLst>
            <pc:docMk/>
            <pc:sldMk cId="3333674293" sldId="266"/>
            <ac:picMk id="3086" creationId="{B564B30B-23E7-4D8A-88FA-9DB97D1FD773}"/>
          </ac:picMkLst>
        </pc:picChg>
      </pc:sldChg>
      <pc:sldChg chg="addSp delSp modSp mod">
        <pc:chgData name="Nethravathi S" userId="b30c3150b1c7e5fb" providerId="LiveId" clId="{7EABDE78-DE65-4165-BA64-D1D11EEDBCBD}" dt="2021-12-27T07:42:38.648" v="2075"/>
        <pc:sldMkLst>
          <pc:docMk/>
          <pc:sldMk cId="3483729555" sldId="267"/>
        </pc:sldMkLst>
        <pc:spChg chg="mod">
          <ac:chgData name="Nethravathi S" userId="b30c3150b1c7e5fb" providerId="LiveId" clId="{7EABDE78-DE65-4165-BA64-D1D11EEDBCBD}" dt="2021-12-25T10:04:58.026" v="1317" actId="20577"/>
          <ac:spMkLst>
            <pc:docMk/>
            <pc:sldMk cId="3483729555" sldId="267"/>
            <ac:spMk id="2" creationId="{20AB3637-ECAA-44E8-9590-8C5079C53390}"/>
          </ac:spMkLst>
        </pc:spChg>
        <pc:spChg chg="mod">
          <ac:chgData name="Nethravathi S" userId="b30c3150b1c7e5fb" providerId="LiveId" clId="{7EABDE78-DE65-4165-BA64-D1D11EEDBCBD}" dt="2021-12-25T10:06:23.585" v="1486" actId="1076"/>
          <ac:spMkLst>
            <pc:docMk/>
            <pc:sldMk cId="3483729555" sldId="267"/>
            <ac:spMk id="11" creationId="{80D6A2C7-88AC-4277-A164-858EC9E8D6CF}"/>
          </ac:spMkLst>
        </pc:spChg>
        <pc:spChg chg="add mod">
          <ac:chgData name="Nethravathi S" userId="b30c3150b1c7e5fb" providerId="LiveId" clId="{7EABDE78-DE65-4165-BA64-D1D11EEDBCBD}" dt="2021-12-25T10:06:41.036" v="1488" actId="20577"/>
          <ac:spMkLst>
            <pc:docMk/>
            <pc:sldMk cId="3483729555" sldId="267"/>
            <ac:spMk id="12" creationId="{C27AA7F1-1800-4C23-BED2-6C09DB12DC56}"/>
          </ac:spMkLst>
        </pc:spChg>
        <pc:picChg chg="del">
          <ac:chgData name="Nethravathi S" userId="b30c3150b1c7e5fb" providerId="LiveId" clId="{7EABDE78-DE65-4165-BA64-D1D11EEDBCBD}" dt="2021-12-25T09:53:21.104" v="1057" actId="478"/>
          <ac:picMkLst>
            <pc:docMk/>
            <pc:sldMk cId="3483729555" sldId="267"/>
            <ac:picMk id="3" creationId="{0DA6A0EE-439F-4805-904C-85DCB29EC160}"/>
          </ac:picMkLst>
        </pc:picChg>
        <pc:picChg chg="add del mod">
          <ac:chgData name="Nethravathi S" userId="b30c3150b1c7e5fb" providerId="LiveId" clId="{7EABDE78-DE65-4165-BA64-D1D11EEDBCBD}" dt="2021-12-26T09:05:33.750" v="1898" actId="478"/>
          <ac:picMkLst>
            <pc:docMk/>
            <pc:sldMk cId="3483729555" sldId="267"/>
            <ac:picMk id="4" creationId="{2E50422F-7FDA-4158-8721-875CF72F151B}"/>
          </ac:picMkLst>
        </pc:picChg>
        <pc:picChg chg="add del mod">
          <ac:chgData name="Nethravathi S" userId="b30c3150b1c7e5fb" providerId="LiveId" clId="{7EABDE78-DE65-4165-BA64-D1D11EEDBCBD}" dt="2021-12-26T09:05:07.048" v="1891" actId="478"/>
          <ac:picMkLst>
            <pc:docMk/>
            <pc:sldMk cId="3483729555" sldId="267"/>
            <ac:picMk id="7" creationId="{5A2A88DE-8F21-4359-9EA6-3D2EC4E3934C}"/>
          </ac:picMkLst>
        </pc:picChg>
        <pc:picChg chg="add del mod">
          <ac:chgData name="Nethravathi S" userId="b30c3150b1c7e5fb" providerId="LiveId" clId="{7EABDE78-DE65-4165-BA64-D1D11EEDBCBD}" dt="2021-12-27T07:42:09.192" v="2067" actId="478"/>
          <ac:picMkLst>
            <pc:docMk/>
            <pc:sldMk cId="3483729555" sldId="267"/>
            <ac:picMk id="8" creationId="{F993123F-8273-46D9-810F-E2FD39CE70AB}"/>
          </ac:picMkLst>
        </pc:picChg>
        <pc:picChg chg="add mod">
          <ac:chgData name="Nethravathi S" userId="b30c3150b1c7e5fb" providerId="LiveId" clId="{7EABDE78-DE65-4165-BA64-D1D11EEDBCBD}" dt="2021-12-27T07:42:09.836" v="2068"/>
          <ac:picMkLst>
            <pc:docMk/>
            <pc:sldMk cId="3483729555" sldId="267"/>
            <ac:picMk id="9" creationId="{21E05464-DBAF-4E8B-842E-97E7A91EC556}"/>
          </ac:picMkLst>
        </pc:picChg>
        <pc:picChg chg="add del mod">
          <ac:chgData name="Nethravathi S" userId="b30c3150b1c7e5fb" providerId="LiveId" clId="{7EABDE78-DE65-4165-BA64-D1D11EEDBCBD}" dt="2021-12-27T07:42:37.791" v="2074" actId="478"/>
          <ac:picMkLst>
            <pc:docMk/>
            <pc:sldMk cId="3483729555" sldId="267"/>
            <ac:picMk id="10" creationId="{EC2139DA-CE4B-40A5-A036-D8999A983246}"/>
          </ac:picMkLst>
        </pc:picChg>
        <pc:picChg chg="add mod">
          <ac:chgData name="Nethravathi S" userId="b30c3150b1c7e5fb" providerId="LiveId" clId="{7EABDE78-DE65-4165-BA64-D1D11EEDBCBD}" dt="2021-12-27T07:42:38.648" v="2075"/>
          <ac:picMkLst>
            <pc:docMk/>
            <pc:sldMk cId="3483729555" sldId="267"/>
            <ac:picMk id="13" creationId="{BBDA8230-82F0-4114-9393-B44AF638CF87}"/>
          </ac:picMkLst>
        </pc:picChg>
        <pc:picChg chg="add del mod">
          <ac:chgData name="Nethravathi S" userId="b30c3150b1c7e5fb" providerId="LiveId" clId="{7EABDE78-DE65-4165-BA64-D1D11EEDBCBD}" dt="2021-12-27T07:42:08.412" v="2066" actId="21"/>
          <ac:picMkLst>
            <pc:docMk/>
            <pc:sldMk cId="3483729555" sldId="267"/>
            <ac:picMk id="2050" creationId="{88138777-027F-4284-85F1-72F6E9ABCB36}"/>
          </ac:picMkLst>
        </pc:picChg>
        <pc:picChg chg="add del mod">
          <ac:chgData name="Nethravathi S" userId="b30c3150b1c7e5fb" providerId="LiveId" clId="{7EABDE78-DE65-4165-BA64-D1D11EEDBCBD}" dt="2021-12-26T09:05:05.678" v="1890" actId="21"/>
          <ac:picMkLst>
            <pc:docMk/>
            <pc:sldMk cId="3483729555" sldId="267"/>
            <ac:picMk id="2050" creationId="{D145F29B-378C-47D6-84C0-15276F8C5A3F}"/>
          </ac:picMkLst>
        </pc:picChg>
        <pc:picChg chg="add del mod">
          <ac:chgData name="Nethravathi S" userId="b30c3150b1c7e5fb" providerId="LiveId" clId="{7EABDE78-DE65-4165-BA64-D1D11EEDBCBD}" dt="2021-12-26T09:05:32.646" v="1897" actId="21"/>
          <ac:picMkLst>
            <pc:docMk/>
            <pc:sldMk cId="3483729555" sldId="267"/>
            <ac:picMk id="2052" creationId="{5954BCD9-4357-4A45-B462-85C9BC782757}"/>
          </ac:picMkLst>
        </pc:picChg>
        <pc:picChg chg="add del mod">
          <ac:chgData name="Nethravathi S" userId="b30c3150b1c7e5fb" providerId="LiveId" clId="{7EABDE78-DE65-4165-BA64-D1D11EEDBCBD}" dt="2021-12-27T07:42:34.262" v="2073" actId="21"/>
          <ac:picMkLst>
            <pc:docMk/>
            <pc:sldMk cId="3483729555" sldId="267"/>
            <ac:picMk id="2052" creationId="{7BFC80D1-137C-4225-8F27-4753D9858E6B}"/>
          </ac:picMkLst>
        </pc:picChg>
        <pc:picChg chg="add del mod">
          <ac:chgData name="Nethravathi S" userId="b30c3150b1c7e5fb" providerId="LiveId" clId="{7EABDE78-DE65-4165-BA64-D1D11EEDBCBD}" dt="2021-12-25T09:54:13.229" v="1069" actId="478"/>
          <ac:picMkLst>
            <pc:docMk/>
            <pc:sldMk cId="3483729555" sldId="267"/>
            <ac:picMk id="4098" creationId="{542E6B04-F036-44CA-A72B-CEFD92E74C47}"/>
          </ac:picMkLst>
        </pc:picChg>
        <pc:picChg chg="del">
          <ac:chgData name="Nethravathi S" userId="b30c3150b1c7e5fb" providerId="LiveId" clId="{7EABDE78-DE65-4165-BA64-D1D11EEDBCBD}" dt="2021-12-25T09:53:22.469" v="1058" actId="478"/>
          <ac:picMkLst>
            <pc:docMk/>
            <pc:sldMk cId="3483729555" sldId="267"/>
            <ac:picMk id="4100" creationId="{303309B6-112C-49CE-99CD-E5DEFEC98B93}"/>
          </ac:picMkLst>
        </pc:picChg>
        <pc:picChg chg="add del mod">
          <ac:chgData name="Nethravathi S" userId="b30c3150b1c7e5fb" providerId="LiveId" clId="{7EABDE78-DE65-4165-BA64-D1D11EEDBCBD}" dt="2021-12-25T09:56:21.747" v="1135" actId="21"/>
          <ac:picMkLst>
            <pc:docMk/>
            <pc:sldMk cId="3483729555" sldId="267"/>
            <ac:picMk id="4102" creationId="{7CE55A06-6D6F-47D5-B1B8-F399D85F7467}"/>
          </ac:picMkLst>
        </pc:picChg>
      </pc:sldChg>
      <pc:sldChg chg="addSp delSp modSp mod">
        <pc:chgData name="Nethravathi S" userId="b30c3150b1c7e5fb" providerId="LiveId" clId="{7EABDE78-DE65-4165-BA64-D1D11EEDBCBD}" dt="2021-12-27T07:43:28.559" v="2083"/>
        <pc:sldMkLst>
          <pc:docMk/>
          <pc:sldMk cId="3558094975" sldId="268"/>
        </pc:sldMkLst>
        <pc:spChg chg="mod">
          <ac:chgData name="Nethravathi S" userId="b30c3150b1c7e5fb" providerId="LiveId" clId="{7EABDE78-DE65-4165-BA64-D1D11EEDBCBD}" dt="2021-12-25T10:10:18.890" v="1649" actId="14100"/>
          <ac:spMkLst>
            <pc:docMk/>
            <pc:sldMk cId="3558094975" sldId="268"/>
            <ac:spMk id="3" creationId="{EBF699C6-067A-4F83-A1A2-6F2D5FC2593E}"/>
          </ac:spMkLst>
        </pc:spChg>
        <pc:spChg chg="add del">
          <ac:chgData name="Nethravathi S" userId="b30c3150b1c7e5fb" providerId="LiveId" clId="{7EABDE78-DE65-4165-BA64-D1D11EEDBCBD}" dt="2021-12-25T09:56:42.327" v="1140"/>
          <ac:spMkLst>
            <pc:docMk/>
            <pc:sldMk cId="3558094975" sldId="268"/>
            <ac:spMk id="5" creationId="{54DF75C9-9A22-484C-9745-3169E7756FB3}"/>
          </ac:spMkLst>
        </pc:spChg>
        <pc:spChg chg="add mod">
          <ac:chgData name="Nethravathi S" userId="b30c3150b1c7e5fb" providerId="LiveId" clId="{7EABDE78-DE65-4165-BA64-D1D11EEDBCBD}" dt="2021-12-25T10:08:57.742" v="1627" actId="115"/>
          <ac:spMkLst>
            <pc:docMk/>
            <pc:sldMk cId="3558094975" sldId="268"/>
            <ac:spMk id="6" creationId="{16EAAAE9-ED48-474E-95B2-D8897F86F2B2}"/>
          </ac:spMkLst>
        </pc:spChg>
        <pc:spChg chg="add del">
          <ac:chgData name="Nethravathi S" userId="b30c3150b1c7e5fb" providerId="LiveId" clId="{7EABDE78-DE65-4165-BA64-D1D11EEDBCBD}" dt="2021-12-25T09:56:04.071" v="1130" actId="22"/>
          <ac:spMkLst>
            <pc:docMk/>
            <pc:sldMk cId="3558094975" sldId="268"/>
            <ac:spMk id="7" creationId="{915E8410-F707-47DD-AA05-F06552ADCA66}"/>
          </ac:spMkLst>
        </pc:spChg>
        <pc:spChg chg="mod">
          <ac:chgData name="Nethravathi S" userId="b30c3150b1c7e5fb" providerId="LiveId" clId="{7EABDE78-DE65-4165-BA64-D1D11EEDBCBD}" dt="2021-12-25T09:58:31.134" v="1156" actId="14100"/>
          <ac:spMkLst>
            <pc:docMk/>
            <pc:sldMk cId="3558094975" sldId="268"/>
            <ac:spMk id="12" creationId="{541F8AAF-986A-481A-8FF9-55D9744D9BB2}"/>
          </ac:spMkLst>
        </pc:spChg>
        <pc:spChg chg="add mod">
          <ac:chgData name="Nethravathi S" userId="b30c3150b1c7e5fb" providerId="LiveId" clId="{7EABDE78-DE65-4165-BA64-D1D11EEDBCBD}" dt="2021-12-25T10:10:28.512" v="1650" actId="20577"/>
          <ac:spMkLst>
            <pc:docMk/>
            <pc:sldMk cId="3558094975" sldId="268"/>
            <ac:spMk id="13" creationId="{724F27CF-7FC2-44C6-8577-72C751D46482}"/>
          </ac:spMkLst>
        </pc:spChg>
        <pc:spChg chg="add mod">
          <ac:chgData name="Nethravathi S" userId="b30c3150b1c7e5fb" providerId="LiveId" clId="{7EABDE78-DE65-4165-BA64-D1D11EEDBCBD}" dt="2021-12-25T10:10:09.089" v="1646" actId="207"/>
          <ac:spMkLst>
            <pc:docMk/>
            <pc:sldMk cId="3558094975" sldId="268"/>
            <ac:spMk id="15" creationId="{EB615923-7CD6-48C7-AC75-BAA3580EA706}"/>
          </ac:spMkLst>
        </pc:spChg>
        <pc:picChg chg="del">
          <ac:chgData name="Nethravathi S" userId="b30c3150b1c7e5fb" providerId="LiveId" clId="{7EABDE78-DE65-4165-BA64-D1D11EEDBCBD}" dt="2021-12-25T09:55:52.332" v="1127" actId="478"/>
          <ac:picMkLst>
            <pc:docMk/>
            <pc:sldMk cId="3558094975" sldId="268"/>
            <ac:picMk id="2" creationId="{08534D4C-C52B-45E2-953A-37EDE4AF4F07}"/>
          </ac:picMkLst>
        </pc:picChg>
        <pc:picChg chg="add del mod">
          <ac:chgData name="Nethravathi S" userId="b30c3150b1c7e5fb" providerId="LiveId" clId="{7EABDE78-DE65-4165-BA64-D1D11EEDBCBD}" dt="2021-12-26T09:07:34.306" v="1909" actId="478"/>
          <ac:picMkLst>
            <pc:docMk/>
            <pc:sldMk cId="3558094975" sldId="268"/>
            <ac:picMk id="8" creationId="{1D63769E-BFE4-4E1D-9C7E-EF754C74CD5A}"/>
          </ac:picMkLst>
        </pc:picChg>
        <pc:picChg chg="add del mod">
          <ac:chgData name="Nethravathi S" userId="b30c3150b1c7e5fb" providerId="LiveId" clId="{7EABDE78-DE65-4165-BA64-D1D11EEDBCBD}" dt="2021-12-26T09:05:53.863" v="1901"/>
          <ac:picMkLst>
            <pc:docMk/>
            <pc:sldMk cId="3558094975" sldId="268"/>
            <ac:picMk id="9" creationId="{FBF49166-82B3-4B72-8D8A-42418713B92E}"/>
          </ac:picMkLst>
        </pc:picChg>
        <pc:picChg chg="add mod">
          <ac:chgData name="Nethravathi S" userId="b30c3150b1c7e5fb" providerId="LiveId" clId="{7EABDE78-DE65-4165-BA64-D1D11EEDBCBD}" dt="2021-12-27T07:43:28.559" v="2083"/>
          <ac:picMkLst>
            <pc:docMk/>
            <pc:sldMk cId="3558094975" sldId="268"/>
            <ac:picMk id="10" creationId="{02D2F887-2F23-49F2-9E03-6F09849D98B7}"/>
          </ac:picMkLst>
        </pc:picChg>
        <pc:picChg chg="add del mod">
          <ac:chgData name="Nethravathi S" userId="b30c3150b1c7e5fb" providerId="LiveId" clId="{7EABDE78-DE65-4165-BA64-D1D11EEDBCBD}" dt="2021-12-26T09:05:59.836" v="1903"/>
          <ac:picMkLst>
            <pc:docMk/>
            <pc:sldMk cId="3558094975" sldId="268"/>
            <ac:picMk id="10" creationId="{CC47FA83-4C56-4FAA-A2FD-64228C003D6D}"/>
          </ac:picMkLst>
        </pc:picChg>
        <pc:picChg chg="add del mod">
          <ac:chgData name="Nethravathi S" userId="b30c3150b1c7e5fb" providerId="LiveId" clId="{7EABDE78-DE65-4165-BA64-D1D11EEDBCBD}" dt="2021-12-26T09:08:16.608" v="1911"/>
          <ac:picMkLst>
            <pc:docMk/>
            <pc:sldMk cId="3558094975" sldId="268"/>
            <ac:picMk id="14" creationId="{CE2B0C62-6D14-4BD8-A0EB-2B0373ACE2BD}"/>
          </ac:picMkLst>
        </pc:picChg>
        <pc:picChg chg="add del mod">
          <ac:chgData name="Nethravathi S" userId="b30c3150b1c7e5fb" providerId="LiveId" clId="{7EABDE78-DE65-4165-BA64-D1D11EEDBCBD}" dt="2021-12-27T07:43:27.880" v="2082" actId="478"/>
          <ac:picMkLst>
            <pc:docMk/>
            <pc:sldMk cId="3558094975" sldId="268"/>
            <ac:picMk id="16" creationId="{4119B2DA-003F-461B-9849-C62531DD7E19}"/>
          </ac:picMkLst>
        </pc:picChg>
        <pc:picChg chg="add del mod">
          <ac:chgData name="Nethravathi S" userId="b30c3150b1c7e5fb" providerId="LiveId" clId="{7EABDE78-DE65-4165-BA64-D1D11EEDBCBD}" dt="2021-12-26T09:07:33.457" v="1908" actId="21"/>
          <ac:picMkLst>
            <pc:docMk/>
            <pc:sldMk cId="3558094975" sldId="268"/>
            <ac:picMk id="3074" creationId="{0D518225-28DF-49B7-9E80-59802FB020F2}"/>
          </ac:picMkLst>
        </pc:picChg>
        <pc:picChg chg="add del mod">
          <ac:chgData name="Nethravathi S" userId="b30c3150b1c7e5fb" providerId="LiveId" clId="{7EABDE78-DE65-4165-BA64-D1D11EEDBCBD}" dt="2021-12-27T07:43:26.498" v="2080" actId="21"/>
          <ac:picMkLst>
            <pc:docMk/>
            <pc:sldMk cId="3558094975" sldId="268"/>
            <ac:picMk id="3074" creationId="{90CBFFE5-8EBA-4F18-A5A5-22587CEDBEE6}"/>
          </ac:picMkLst>
        </pc:picChg>
        <pc:picChg chg="add mod">
          <ac:chgData name="Nethravathi S" userId="b30c3150b1c7e5fb" providerId="LiveId" clId="{7EABDE78-DE65-4165-BA64-D1D11EEDBCBD}" dt="2021-12-25T10:09:12.563" v="1631" actId="1076"/>
          <ac:picMkLst>
            <pc:docMk/>
            <pc:sldMk cId="3558094975" sldId="268"/>
            <ac:picMk id="5123" creationId="{A906909D-A6F4-4DD8-A931-614D74418952}"/>
          </ac:picMkLst>
        </pc:picChg>
        <pc:picChg chg="del">
          <ac:chgData name="Nethravathi S" userId="b30c3150b1c7e5fb" providerId="LiveId" clId="{7EABDE78-DE65-4165-BA64-D1D11EEDBCBD}" dt="2021-12-25T09:55:54.471" v="1128" actId="478"/>
          <ac:picMkLst>
            <pc:docMk/>
            <pc:sldMk cId="3558094975" sldId="268"/>
            <ac:picMk id="5126" creationId="{B30B63AB-0878-47F5-AB45-C62C34B3A745}"/>
          </ac:picMkLst>
        </pc:picChg>
      </pc:sldChg>
      <pc:sldChg chg="del">
        <pc:chgData name="Nethravathi S" userId="b30c3150b1c7e5fb" providerId="LiveId" clId="{7EABDE78-DE65-4165-BA64-D1D11EEDBCBD}" dt="2021-12-25T10:10:45.802" v="1651" actId="47"/>
        <pc:sldMkLst>
          <pc:docMk/>
          <pc:sldMk cId="3331079735" sldId="269"/>
        </pc:sldMkLst>
      </pc:sldChg>
      <pc:sldChg chg="modSp mod">
        <pc:chgData name="Nethravathi S" userId="b30c3150b1c7e5fb" providerId="LiveId" clId="{7EABDE78-DE65-4165-BA64-D1D11EEDBCBD}" dt="2021-12-25T10:18:21.390" v="1693" actId="20577"/>
        <pc:sldMkLst>
          <pc:docMk/>
          <pc:sldMk cId="211138492" sldId="278"/>
        </pc:sldMkLst>
        <pc:spChg chg="mod">
          <ac:chgData name="Nethravathi S" userId="b30c3150b1c7e5fb" providerId="LiveId" clId="{7EABDE78-DE65-4165-BA64-D1D11EEDBCBD}" dt="2021-12-25T10:10:53.301" v="1653" actId="207"/>
          <ac:spMkLst>
            <pc:docMk/>
            <pc:sldMk cId="211138492" sldId="278"/>
            <ac:spMk id="3" creationId="{03A2B454-47FE-4BCF-A2D7-3C565F35E962}"/>
          </ac:spMkLst>
        </pc:spChg>
        <pc:spChg chg="mod">
          <ac:chgData name="Nethravathi S" userId="b30c3150b1c7e5fb" providerId="LiveId" clId="{7EABDE78-DE65-4165-BA64-D1D11EEDBCBD}" dt="2021-12-25T10:18:21.390" v="1693" actId="20577"/>
          <ac:spMkLst>
            <pc:docMk/>
            <pc:sldMk cId="211138492" sldId="278"/>
            <ac:spMk id="5" creationId="{605F679E-7454-4BF9-94EA-B218B25356C2}"/>
          </ac:spMkLst>
        </pc:spChg>
      </pc:sldChg>
      <pc:sldChg chg="modSp mod">
        <pc:chgData name="Nethravathi S" userId="b30c3150b1c7e5fb" providerId="LiveId" clId="{7EABDE78-DE65-4165-BA64-D1D11EEDBCBD}" dt="2021-12-26T09:03:07.922" v="1864" actId="20577"/>
        <pc:sldMkLst>
          <pc:docMk/>
          <pc:sldMk cId="2700718298" sldId="281"/>
        </pc:sldMkLst>
        <pc:spChg chg="mod">
          <ac:chgData name="Nethravathi S" userId="b30c3150b1c7e5fb" providerId="LiveId" clId="{7EABDE78-DE65-4165-BA64-D1D11EEDBCBD}" dt="2021-12-25T10:27:58.672" v="1791" actId="122"/>
          <ac:spMkLst>
            <pc:docMk/>
            <pc:sldMk cId="2700718298" sldId="281"/>
            <ac:spMk id="5" creationId="{64822AEF-FB37-4619-A6B4-B7EB17696967}"/>
          </ac:spMkLst>
        </pc:spChg>
        <pc:spChg chg="mod">
          <ac:chgData name="Nethravathi S" userId="b30c3150b1c7e5fb" providerId="LiveId" clId="{7EABDE78-DE65-4165-BA64-D1D11EEDBCBD}" dt="2021-12-26T09:03:07.922" v="1864" actId="20577"/>
          <ac:spMkLst>
            <pc:docMk/>
            <pc:sldMk cId="2700718298" sldId="281"/>
            <ac:spMk id="7" creationId="{0AA9CF00-3ED1-472A-A1CA-95B9EE7146DE}"/>
          </ac:spMkLst>
        </pc:spChg>
      </pc:sldChg>
      <pc:sldChg chg="addSp delSp modSp mod">
        <pc:chgData name="Nethravathi S" userId="b30c3150b1c7e5fb" providerId="LiveId" clId="{7EABDE78-DE65-4165-BA64-D1D11EEDBCBD}" dt="2021-12-27T07:50:28.838" v="2130" actId="1076"/>
        <pc:sldMkLst>
          <pc:docMk/>
          <pc:sldMk cId="2314486488" sldId="288"/>
        </pc:sldMkLst>
        <pc:spChg chg="mod">
          <ac:chgData name="Nethravathi S" userId="b30c3150b1c7e5fb" providerId="LiveId" clId="{7EABDE78-DE65-4165-BA64-D1D11EEDBCBD}" dt="2021-12-27T07:48:04.068" v="2104" actId="207"/>
          <ac:spMkLst>
            <pc:docMk/>
            <pc:sldMk cId="2314486488" sldId="288"/>
            <ac:spMk id="2" creationId="{463696C7-F5E6-4E97-8048-1BDD6F7070F5}"/>
          </ac:spMkLst>
        </pc:spChg>
        <pc:picChg chg="add mod">
          <ac:chgData name="Nethravathi S" userId="b30c3150b1c7e5fb" providerId="LiveId" clId="{7EABDE78-DE65-4165-BA64-D1D11EEDBCBD}" dt="2021-12-27T07:48:20.793" v="2106" actId="1076"/>
          <ac:picMkLst>
            <pc:docMk/>
            <pc:sldMk cId="2314486488" sldId="288"/>
            <ac:picMk id="4" creationId="{15F7CA17-40AE-4E12-9C10-C2B8C4640B81}"/>
          </ac:picMkLst>
        </pc:picChg>
        <pc:picChg chg="add del mod">
          <ac:chgData name="Nethravathi S" userId="b30c3150b1c7e5fb" providerId="LiveId" clId="{7EABDE78-DE65-4165-BA64-D1D11EEDBCBD}" dt="2021-12-27T07:48:34.211" v="2108"/>
          <ac:picMkLst>
            <pc:docMk/>
            <pc:sldMk cId="2314486488" sldId="288"/>
            <ac:picMk id="6" creationId="{5696A4CA-667E-4B57-A037-87C7241E5DC9}"/>
          </ac:picMkLst>
        </pc:picChg>
        <pc:picChg chg="del">
          <ac:chgData name="Nethravathi S" userId="b30c3150b1c7e5fb" providerId="LiveId" clId="{7EABDE78-DE65-4165-BA64-D1D11EEDBCBD}" dt="2021-12-27T07:47:55.801" v="2102" actId="478"/>
          <ac:picMkLst>
            <pc:docMk/>
            <pc:sldMk cId="2314486488" sldId="288"/>
            <ac:picMk id="7" creationId="{12513AF9-8F36-464E-A8D1-531414C2236B}"/>
          </ac:picMkLst>
        </pc:picChg>
        <pc:picChg chg="add del mod">
          <ac:chgData name="Nethravathi S" userId="b30c3150b1c7e5fb" providerId="LiveId" clId="{7EABDE78-DE65-4165-BA64-D1D11EEDBCBD}" dt="2021-12-27T07:50:07.524" v="2124" actId="478"/>
          <ac:picMkLst>
            <pc:docMk/>
            <pc:sldMk cId="2314486488" sldId="288"/>
            <ac:picMk id="4098" creationId="{DEA5B91C-9649-43A2-AEE7-B653020CE3AB}"/>
          </ac:picMkLst>
        </pc:picChg>
        <pc:picChg chg="add del mod">
          <ac:chgData name="Nethravathi S" userId="b30c3150b1c7e5fb" providerId="LiveId" clId="{7EABDE78-DE65-4165-BA64-D1D11EEDBCBD}" dt="2021-12-27T07:49:51.981" v="2120"/>
          <ac:picMkLst>
            <pc:docMk/>
            <pc:sldMk cId="2314486488" sldId="288"/>
            <ac:picMk id="4100" creationId="{A2A6C6AC-02D7-4F65-8BA2-15B5E9C040E9}"/>
          </ac:picMkLst>
        </pc:picChg>
        <pc:picChg chg="add del mod">
          <ac:chgData name="Nethravathi S" userId="b30c3150b1c7e5fb" providerId="LiveId" clId="{7EABDE78-DE65-4165-BA64-D1D11EEDBCBD}" dt="2021-12-27T07:50:02.581" v="2123" actId="478"/>
          <ac:picMkLst>
            <pc:docMk/>
            <pc:sldMk cId="2314486488" sldId="288"/>
            <ac:picMk id="4102" creationId="{E173E683-5C63-4226-BAE9-DA996EB92435}"/>
          </ac:picMkLst>
        </pc:picChg>
        <pc:picChg chg="add mod">
          <ac:chgData name="Nethravathi S" userId="b30c3150b1c7e5fb" providerId="LiveId" clId="{7EABDE78-DE65-4165-BA64-D1D11EEDBCBD}" dt="2021-12-27T07:50:28.838" v="2130" actId="1076"/>
          <ac:picMkLst>
            <pc:docMk/>
            <pc:sldMk cId="2314486488" sldId="288"/>
            <ac:picMk id="4104" creationId="{3615E6FE-5550-4795-8EB7-9D8B8C1761B5}"/>
          </ac:picMkLst>
        </pc:picChg>
        <pc:picChg chg="del">
          <ac:chgData name="Nethravathi S" userId="b30c3150b1c7e5fb" providerId="LiveId" clId="{7EABDE78-DE65-4165-BA64-D1D11EEDBCBD}" dt="2021-12-27T07:47:57.160" v="2103" actId="478"/>
          <ac:picMkLst>
            <pc:docMk/>
            <pc:sldMk cId="2314486488" sldId="288"/>
            <ac:picMk id="7173" creationId="{ACC10AC3-A1CF-4CC8-9C0F-D7FC74FA3DEA}"/>
          </ac:picMkLst>
        </pc:picChg>
      </pc:sldChg>
      <pc:sldChg chg="del">
        <pc:chgData name="Nethravathi S" userId="b30c3150b1c7e5fb" providerId="LiveId" clId="{7EABDE78-DE65-4165-BA64-D1D11EEDBCBD}" dt="2021-12-27T07:50:42.718" v="2131" actId="47"/>
        <pc:sldMkLst>
          <pc:docMk/>
          <pc:sldMk cId="2486881893" sldId="289"/>
        </pc:sldMkLst>
      </pc:sldChg>
      <pc:sldChg chg="addSp delSp modSp mod">
        <pc:chgData name="Nethravathi S" userId="b30c3150b1c7e5fb" providerId="LiveId" clId="{7EABDE78-DE65-4165-BA64-D1D11EEDBCBD}" dt="2021-12-27T07:54:14.540" v="2202" actId="12"/>
        <pc:sldMkLst>
          <pc:docMk/>
          <pc:sldMk cId="1349717493" sldId="290"/>
        </pc:sldMkLst>
        <pc:spChg chg="mod">
          <ac:chgData name="Nethravathi S" userId="b30c3150b1c7e5fb" providerId="LiveId" clId="{7EABDE78-DE65-4165-BA64-D1D11EEDBCBD}" dt="2021-12-27T07:51:26.201" v="2167" actId="122"/>
          <ac:spMkLst>
            <pc:docMk/>
            <pc:sldMk cId="1349717493" sldId="290"/>
            <ac:spMk id="2" creationId="{BE843D91-BDF6-4929-9F3E-19F94785A169}"/>
          </ac:spMkLst>
        </pc:spChg>
        <pc:spChg chg="del mod">
          <ac:chgData name="Nethravathi S" userId="b30c3150b1c7e5fb" providerId="LiveId" clId="{7EABDE78-DE65-4165-BA64-D1D11EEDBCBD}" dt="2021-12-27T07:51:47.858" v="2173" actId="478"/>
          <ac:spMkLst>
            <pc:docMk/>
            <pc:sldMk cId="1349717493" sldId="290"/>
            <ac:spMk id="6" creationId="{335AF64E-3883-400A-89DB-17929A801B52}"/>
          </ac:spMkLst>
        </pc:spChg>
        <pc:spChg chg="add del mod">
          <ac:chgData name="Nethravathi S" userId="b30c3150b1c7e5fb" providerId="LiveId" clId="{7EABDE78-DE65-4165-BA64-D1D11EEDBCBD}" dt="2021-12-27T07:53:08.961" v="2192" actId="478"/>
          <ac:spMkLst>
            <pc:docMk/>
            <pc:sldMk cId="1349717493" sldId="290"/>
            <ac:spMk id="10" creationId="{0E7D6CC9-3ACB-4439-BD9C-6011DB25B610}"/>
          </ac:spMkLst>
        </pc:spChg>
        <pc:spChg chg="add mod">
          <ac:chgData name="Nethravathi S" userId="b30c3150b1c7e5fb" providerId="LiveId" clId="{7EABDE78-DE65-4165-BA64-D1D11EEDBCBD}" dt="2021-12-27T07:54:14.540" v="2202" actId="12"/>
          <ac:spMkLst>
            <pc:docMk/>
            <pc:sldMk cId="1349717493" sldId="290"/>
            <ac:spMk id="12" creationId="{3D24FD95-E322-41B6-B18C-30715F2371FA}"/>
          </ac:spMkLst>
        </pc:spChg>
        <pc:picChg chg="del mod">
          <ac:chgData name="Nethravathi S" userId="b30c3150b1c7e5fb" providerId="LiveId" clId="{7EABDE78-DE65-4165-BA64-D1D11EEDBCBD}" dt="2021-12-27T07:50:56.785" v="2134" actId="478"/>
          <ac:picMkLst>
            <pc:docMk/>
            <pc:sldMk cId="1349717493" sldId="290"/>
            <ac:picMk id="5" creationId="{6DDEFB94-D19C-4C79-B2FD-D830EA04184B}"/>
          </ac:picMkLst>
        </pc:picChg>
        <pc:picChg chg="del">
          <ac:chgData name="Nethravathi S" userId="b30c3150b1c7e5fb" providerId="LiveId" clId="{7EABDE78-DE65-4165-BA64-D1D11EEDBCBD}" dt="2021-12-27T07:51:39.437" v="2170" actId="478"/>
          <ac:picMkLst>
            <pc:docMk/>
            <pc:sldMk cId="1349717493" sldId="290"/>
            <ac:picMk id="7" creationId="{0D7B597D-10B4-42FE-90AB-AEC295CE9C35}"/>
          </ac:picMkLst>
        </pc:picChg>
        <pc:picChg chg="add mod">
          <ac:chgData name="Nethravathi S" userId="b30c3150b1c7e5fb" providerId="LiveId" clId="{7EABDE78-DE65-4165-BA64-D1D11EEDBCBD}" dt="2021-12-27T07:51:55.718" v="2175" actId="1076"/>
          <ac:picMkLst>
            <pc:docMk/>
            <pc:sldMk cId="1349717493" sldId="290"/>
            <ac:picMk id="8" creationId="{5B693309-A541-46D2-B49C-97588A8757DA}"/>
          </ac:picMkLst>
        </pc:picChg>
        <pc:picChg chg="add mod">
          <ac:chgData name="Nethravathi S" userId="b30c3150b1c7e5fb" providerId="LiveId" clId="{7EABDE78-DE65-4165-BA64-D1D11EEDBCBD}" dt="2021-12-27T07:53:12.153" v="2193" actId="1076"/>
          <ac:picMkLst>
            <pc:docMk/>
            <pc:sldMk cId="1349717493" sldId="290"/>
            <ac:picMk id="9" creationId="{32FD8247-184B-4ED1-8E45-5C5C7D715B8D}"/>
          </ac:picMkLst>
        </pc:picChg>
        <pc:picChg chg="add del mod">
          <ac:chgData name="Nethravathi S" userId="b30c3150b1c7e5fb" providerId="LiveId" clId="{7EABDE78-DE65-4165-BA64-D1D11EEDBCBD}" dt="2021-12-27T07:52:51.235" v="2188" actId="478"/>
          <ac:picMkLst>
            <pc:docMk/>
            <pc:sldMk cId="1349717493" sldId="290"/>
            <ac:picMk id="11" creationId="{28D5A016-B1F3-4085-AEDE-BD8D836A4690}"/>
          </ac:picMkLst>
        </pc:picChg>
        <pc:picChg chg="add mod">
          <ac:chgData name="Nethravathi S" userId="b30c3150b1c7e5fb" providerId="LiveId" clId="{7EABDE78-DE65-4165-BA64-D1D11EEDBCBD}" dt="2021-12-27T07:53:26.423" v="2197" actId="14100"/>
          <ac:picMkLst>
            <pc:docMk/>
            <pc:sldMk cId="1349717493" sldId="290"/>
            <ac:picMk id="13" creationId="{9D54FF00-48A2-4662-9667-71D214A61975}"/>
          </ac:picMkLst>
        </pc:picChg>
      </pc:sldChg>
      <pc:sldChg chg="addSp delSp modSp mod">
        <pc:chgData name="Nethravathi S" userId="b30c3150b1c7e5fb" providerId="LiveId" clId="{7EABDE78-DE65-4165-BA64-D1D11EEDBCBD}" dt="2021-12-27T07:47:08.192" v="2101" actId="20577"/>
        <pc:sldMkLst>
          <pc:docMk/>
          <pc:sldMk cId="483632209" sldId="291"/>
        </pc:sldMkLst>
        <pc:spChg chg="mod">
          <ac:chgData name="Nethravathi S" userId="b30c3150b1c7e5fb" providerId="LiveId" clId="{7EABDE78-DE65-4165-BA64-D1D11EEDBCBD}" dt="2021-12-26T09:34:47.868" v="2017" actId="207"/>
          <ac:spMkLst>
            <pc:docMk/>
            <pc:sldMk cId="483632209" sldId="291"/>
            <ac:spMk id="2" creationId="{6F28503F-47D7-4C3D-90B3-9B05A048A531}"/>
          </ac:spMkLst>
        </pc:spChg>
        <pc:spChg chg="mod">
          <ac:chgData name="Nethravathi S" userId="b30c3150b1c7e5fb" providerId="LiveId" clId="{7EABDE78-DE65-4165-BA64-D1D11EEDBCBD}" dt="2021-12-27T07:47:08.192" v="2101" actId="20577"/>
          <ac:spMkLst>
            <pc:docMk/>
            <pc:sldMk cId="483632209" sldId="291"/>
            <ac:spMk id="7" creationId="{ECF59008-D89B-45DA-82A6-35E0515D9D12}"/>
          </ac:spMkLst>
        </pc:spChg>
        <pc:picChg chg="del">
          <ac:chgData name="Nethravathi S" userId="b30c3150b1c7e5fb" providerId="LiveId" clId="{7EABDE78-DE65-4165-BA64-D1D11EEDBCBD}" dt="2021-12-26T09:35:00.884" v="2020" actId="478"/>
          <ac:picMkLst>
            <pc:docMk/>
            <pc:sldMk cId="483632209" sldId="291"/>
            <ac:picMk id="4" creationId="{AD589B7A-8CD7-4136-A648-3C3E5898F75F}"/>
          </ac:picMkLst>
        </pc:picChg>
        <pc:picChg chg="add mod">
          <ac:chgData name="Nethravathi S" userId="b30c3150b1c7e5fb" providerId="LiveId" clId="{7EABDE78-DE65-4165-BA64-D1D11EEDBCBD}" dt="2021-12-27T07:46:48.090" v="2095" actId="1076"/>
          <ac:picMkLst>
            <pc:docMk/>
            <pc:sldMk cId="483632209" sldId="291"/>
            <ac:picMk id="4" creationId="{D9274E0B-72C6-489E-8BBB-D9F0C8B1D3CF}"/>
          </ac:picMkLst>
        </pc:picChg>
        <pc:picChg chg="del">
          <ac:chgData name="Nethravathi S" userId="b30c3150b1c7e5fb" providerId="LiveId" clId="{7EABDE78-DE65-4165-BA64-D1D11EEDBCBD}" dt="2021-12-26T09:34:57.903" v="2018" actId="478"/>
          <ac:picMkLst>
            <pc:docMk/>
            <pc:sldMk cId="483632209" sldId="291"/>
            <ac:picMk id="6" creationId="{02ABA0C6-40EB-461C-AA14-73648C7239AC}"/>
          </ac:picMkLst>
        </pc:picChg>
        <pc:picChg chg="add mod">
          <ac:chgData name="Nethravathi S" userId="b30c3150b1c7e5fb" providerId="LiveId" clId="{7EABDE78-DE65-4165-BA64-D1D11EEDBCBD}" dt="2021-12-27T07:46:56.286" v="2097" actId="1076"/>
          <ac:picMkLst>
            <pc:docMk/>
            <pc:sldMk cId="483632209" sldId="291"/>
            <ac:picMk id="6" creationId="{9C3644F1-2868-41AC-A51B-4B513CFA9025}"/>
          </ac:picMkLst>
        </pc:picChg>
        <pc:picChg chg="del">
          <ac:chgData name="Nethravathi S" userId="b30c3150b1c7e5fb" providerId="LiveId" clId="{7EABDE78-DE65-4165-BA64-D1D11EEDBCBD}" dt="2021-12-26T09:34:59.387" v="2019" actId="478"/>
          <ac:picMkLst>
            <pc:docMk/>
            <pc:sldMk cId="483632209" sldId="291"/>
            <ac:picMk id="8" creationId="{165031CF-97F4-4D8D-97E0-64F112ECEE0F}"/>
          </ac:picMkLst>
        </pc:picChg>
      </pc:sldChg>
      <pc:sldChg chg="modSp mod">
        <pc:chgData name="Nethravathi S" userId="b30c3150b1c7e5fb" providerId="LiveId" clId="{7EABDE78-DE65-4165-BA64-D1D11EEDBCBD}" dt="2021-12-27T08:01:58.169" v="2320" actId="14100"/>
        <pc:sldMkLst>
          <pc:docMk/>
          <pc:sldMk cId="939963277" sldId="292"/>
        </pc:sldMkLst>
        <pc:spChg chg="mod">
          <ac:chgData name="Nethravathi S" userId="b30c3150b1c7e5fb" providerId="LiveId" clId="{7EABDE78-DE65-4165-BA64-D1D11EEDBCBD}" dt="2021-12-25T10:28:38.692" v="1796" actId="207"/>
          <ac:spMkLst>
            <pc:docMk/>
            <pc:sldMk cId="939963277" sldId="292"/>
            <ac:spMk id="2" creationId="{4C2EC50A-C3F5-4186-AE15-237A9EE66BFB}"/>
          </ac:spMkLst>
        </pc:spChg>
        <pc:spChg chg="mod">
          <ac:chgData name="Nethravathi S" userId="b30c3150b1c7e5fb" providerId="LiveId" clId="{7EABDE78-DE65-4165-BA64-D1D11EEDBCBD}" dt="2021-12-27T08:01:58.169" v="2320" actId="14100"/>
          <ac:spMkLst>
            <pc:docMk/>
            <pc:sldMk cId="939963277" sldId="292"/>
            <ac:spMk id="5" creationId="{91AC236D-8115-48B2-96C1-1E10C662DF27}"/>
          </ac:spMkLst>
        </pc:spChg>
      </pc:sldChg>
      <pc:sldChg chg="addSp delSp modSp mod">
        <pc:chgData name="Nethravathi S" userId="b30c3150b1c7e5fb" providerId="LiveId" clId="{7EABDE78-DE65-4165-BA64-D1D11EEDBCBD}" dt="2021-12-26T10:22:40.361" v="2031" actId="14100"/>
        <pc:sldMkLst>
          <pc:docMk/>
          <pc:sldMk cId="2549798162" sldId="294"/>
        </pc:sldMkLst>
        <pc:spChg chg="add del">
          <ac:chgData name="Nethravathi S" userId="b30c3150b1c7e5fb" providerId="LiveId" clId="{7EABDE78-DE65-4165-BA64-D1D11EEDBCBD}" dt="2021-12-26T09:28:54.131" v="1933"/>
          <ac:spMkLst>
            <pc:docMk/>
            <pc:sldMk cId="2549798162" sldId="294"/>
            <ac:spMk id="6" creationId="{E3D2A3A8-A80E-42EC-8C8F-5C6D79FAA923}"/>
          </ac:spMkLst>
        </pc:spChg>
        <pc:spChg chg="add del">
          <ac:chgData name="Nethravathi S" userId="b30c3150b1c7e5fb" providerId="LiveId" clId="{7EABDE78-DE65-4165-BA64-D1D11EEDBCBD}" dt="2021-12-26T09:29:00.304" v="1935"/>
          <ac:spMkLst>
            <pc:docMk/>
            <pc:sldMk cId="2549798162" sldId="294"/>
            <ac:spMk id="7" creationId="{9475F3FD-3CBD-4E87-AFB1-FC191DFE089D}"/>
          </ac:spMkLst>
        </pc:spChg>
        <pc:spChg chg="add mod">
          <ac:chgData name="Nethravathi S" userId="b30c3150b1c7e5fb" providerId="LiveId" clId="{7EABDE78-DE65-4165-BA64-D1D11EEDBCBD}" dt="2021-12-26T10:22:33.213" v="2029" actId="14100"/>
          <ac:spMkLst>
            <pc:docMk/>
            <pc:sldMk cId="2549798162" sldId="294"/>
            <ac:spMk id="8" creationId="{F1E5A5B6-11EA-4E1A-9AFB-D5557311E8DD}"/>
          </ac:spMkLst>
        </pc:spChg>
        <pc:spChg chg="add del">
          <ac:chgData name="Nethravathi S" userId="b30c3150b1c7e5fb" providerId="LiveId" clId="{7EABDE78-DE65-4165-BA64-D1D11EEDBCBD}" dt="2021-12-26T09:29:18.642" v="1954"/>
          <ac:spMkLst>
            <pc:docMk/>
            <pc:sldMk cId="2549798162" sldId="294"/>
            <ac:spMk id="9" creationId="{30D4846E-45B6-4CBB-9B96-6DD0F59DA6BA}"/>
          </ac:spMkLst>
        </pc:spChg>
        <pc:spChg chg="add del">
          <ac:chgData name="Nethravathi S" userId="b30c3150b1c7e5fb" providerId="LiveId" clId="{7EABDE78-DE65-4165-BA64-D1D11EEDBCBD}" dt="2021-12-26T09:29:31.650" v="1957"/>
          <ac:spMkLst>
            <pc:docMk/>
            <pc:sldMk cId="2549798162" sldId="294"/>
            <ac:spMk id="10" creationId="{B18381E8-BF18-426C-BEB3-6AD45C40F27A}"/>
          </ac:spMkLst>
        </pc:spChg>
        <pc:spChg chg="mod">
          <ac:chgData name="Nethravathi S" userId="b30c3150b1c7e5fb" providerId="LiveId" clId="{7EABDE78-DE65-4165-BA64-D1D11EEDBCBD}" dt="2021-12-26T09:08:41.313" v="1914" actId="14100"/>
          <ac:spMkLst>
            <pc:docMk/>
            <pc:sldMk cId="2549798162" sldId="294"/>
            <ac:spMk id="19" creationId="{E95CADA2-93EF-4ACB-A37D-6BA9B302165A}"/>
          </ac:spMkLst>
        </pc:spChg>
        <pc:picChg chg="add del mod">
          <ac:chgData name="Nethravathi S" userId="b30c3150b1c7e5fb" providerId="LiveId" clId="{7EABDE78-DE65-4165-BA64-D1D11EEDBCBD}" dt="2021-12-26T10:21:15.633" v="2025" actId="478"/>
          <ac:picMkLst>
            <pc:docMk/>
            <pc:sldMk cId="2549798162" sldId="294"/>
            <ac:picMk id="3" creationId="{EC805C5C-625D-464C-A3AE-5385D6F6A753}"/>
          </ac:picMkLst>
        </pc:picChg>
        <pc:picChg chg="add del mod">
          <ac:chgData name="Nethravathi S" userId="b30c3150b1c7e5fb" providerId="LiveId" clId="{7EABDE78-DE65-4165-BA64-D1D11EEDBCBD}" dt="2021-12-26T10:20:38.775" v="2021" actId="478"/>
          <ac:picMkLst>
            <pc:docMk/>
            <pc:sldMk cId="2549798162" sldId="294"/>
            <ac:picMk id="5" creationId="{1F1B8F9A-4046-43FB-B118-E0D6772E499B}"/>
          </ac:picMkLst>
        </pc:picChg>
        <pc:picChg chg="add mod">
          <ac:chgData name="Nethravathi S" userId="b30c3150b1c7e5fb" providerId="LiveId" clId="{7EABDE78-DE65-4165-BA64-D1D11EEDBCBD}" dt="2021-12-26T10:21:13.656" v="2024" actId="14100"/>
          <ac:picMkLst>
            <pc:docMk/>
            <pc:sldMk cId="2549798162" sldId="294"/>
            <ac:picMk id="12" creationId="{8A0BBA36-6FB7-4475-B57D-F806283BB98D}"/>
          </ac:picMkLst>
        </pc:picChg>
        <pc:picChg chg="add mod">
          <ac:chgData name="Nethravathi S" userId="b30c3150b1c7e5fb" providerId="LiveId" clId="{7EABDE78-DE65-4165-BA64-D1D11EEDBCBD}" dt="2021-12-26T10:22:40.361" v="2031" actId="14100"/>
          <ac:picMkLst>
            <pc:docMk/>
            <pc:sldMk cId="2549798162" sldId="294"/>
            <ac:picMk id="14" creationId="{F693416E-6C66-4135-8A09-190AF7553C6F}"/>
          </ac:picMkLst>
        </pc:picChg>
        <pc:picChg chg="del">
          <ac:chgData name="Nethravathi S" userId="b30c3150b1c7e5fb" providerId="LiveId" clId="{7EABDE78-DE65-4165-BA64-D1D11EEDBCBD}" dt="2021-12-26T09:03:21.442" v="1866" actId="478"/>
          <ac:picMkLst>
            <pc:docMk/>
            <pc:sldMk cId="2549798162" sldId="294"/>
            <ac:picMk id="16" creationId="{FD322185-5882-47C9-B8A9-CF950E1DB7CD}"/>
          </ac:picMkLst>
        </pc:picChg>
        <pc:picChg chg="del">
          <ac:chgData name="Nethravathi S" userId="b30c3150b1c7e5fb" providerId="LiveId" clId="{7EABDE78-DE65-4165-BA64-D1D11EEDBCBD}" dt="2021-12-26T09:03:22.704" v="1867" actId="478"/>
          <ac:picMkLst>
            <pc:docMk/>
            <pc:sldMk cId="2549798162" sldId="294"/>
            <ac:picMk id="17" creationId="{99A723D4-62AA-4D30-8537-692055DA4A30}"/>
          </ac:picMkLst>
        </pc:picChg>
        <pc:picChg chg="del">
          <ac:chgData name="Nethravathi S" userId="b30c3150b1c7e5fb" providerId="LiveId" clId="{7EABDE78-DE65-4165-BA64-D1D11EEDBCBD}" dt="2021-12-26T09:03:19.873" v="1865" actId="478"/>
          <ac:picMkLst>
            <pc:docMk/>
            <pc:sldMk cId="2549798162" sldId="294"/>
            <ac:picMk id="21" creationId="{26C9740A-3EF0-4016-8F36-CB2920D08DAD}"/>
          </ac:picMkLst>
        </pc:picChg>
      </pc:sldChg>
      <pc:sldChg chg="addSp delSp modSp mod">
        <pc:chgData name="Nethravathi S" userId="b30c3150b1c7e5fb" providerId="LiveId" clId="{7EABDE78-DE65-4165-BA64-D1D11EEDBCBD}" dt="2021-12-27T07:45:10.491" v="2089" actId="14100"/>
        <pc:sldMkLst>
          <pc:docMk/>
          <pc:sldMk cId="2114372118" sldId="295"/>
        </pc:sldMkLst>
        <pc:spChg chg="mod">
          <ac:chgData name="Nethravathi S" userId="b30c3150b1c7e5fb" providerId="LiveId" clId="{7EABDE78-DE65-4165-BA64-D1D11EEDBCBD}" dt="2021-12-26T09:34:39.912" v="2016" actId="207"/>
          <ac:spMkLst>
            <pc:docMk/>
            <pc:sldMk cId="2114372118" sldId="295"/>
            <ac:spMk id="4" creationId="{7E433D23-13C0-476B-989B-898D0B9C6802}"/>
          </ac:spMkLst>
        </pc:spChg>
        <pc:spChg chg="mod">
          <ac:chgData name="Nethravathi S" userId="b30c3150b1c7e5fb" providerId="LiveId" clId="{7EABDE78-DE65-4165-BA64-D1D11EEDBCBD}" dt="2021-12-26T09:34:18.821" v="2015" actId="20577"/>
          <ac:spMkLst>
            <pc:docMk/>
            <pc:sldMk cId="2114372118" sldId="295"/>
            <ac:spMk id="6" creationId="{1178F4AD-D44D-40BD-9DBA-3B37664ED337}"/>
          </ac:spMkLst>
        </pc:spChg>
        <pc:picChg chg="del">
          <ac:chgData name="Nethravathi S" userId="b30c3150b1c7e5fb" providerId="LiveId" clId="{7EABDE78-DE65-4165-BA64-D1D11EEDBCBD}" dt="2021-12-27T07:44:38.118" v="2084" actId="478"/>
          <ac:picMkLst>
            <pc:docMk/>
            <pc:sldMk cId="2114372118" sldId="295"/>
            <ac:picMk id="3" creationId="{6B375EE1-C435-4B96-B9E7-F180FDEFE2CA}"/>
          </ac:picMkLst>
        </pc:picChg>
        <pc:picChg chg="add mod">
          <ac:chgData name="Nethravathi S" userId="b30c3150b1c7e5fb" providerId="LiveId" clId="{7EABDE78-DE65-4165-BA64-D1D11EEDBCBD}" dt="2021-12-27T07:45:10.491" v="2089" actId="14100"/>
          <ac:picMkLst>
            <pc:docMk/>
            <pc:sldMk cId="2114372118" sldId="295"/>
            <ac:picMk id="5" creationId="{36D810D8-0A59-404F-BBF0-6B7C008885C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pPr/>
              <a:t>21-07-2022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pPr/>
              <a:t>‹#›</a:t>
            </a:fld>
            <a:endParaRPr lang="en-IN"/>
          </a:p>
        </p:txBody>
      </p:sp>
    </p:spTree>
    <p:extLst>
      <p:ext uri="{BB962C8B-B14F-4D97-AF65-F5344CB8AC3E}">
        <p14:creationId xmlns:p14="http://schemas.microsoft.com/office/powerpoint/2010/main"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7AF76B6-669C-4426-B87B-E39D81F3A301}" type="slidenum">
              <a:rPr lang="en-IN" smtClean="0"/>
              <a:pPr/>
              <a:t>1</a:t>
            </a:fld>
            <a:endParaRPr lang="en-IN"/>
          </a:p>
        </p:txBody>
      </p:sp>
    </p:spTree>
    <p:extLst>
      <p:ext uri="{BB962C8B-B14F-4D97-AF65-F5344CB8AC3E}">
        <p14:creationId xmlns:p14="http://schemas.microsoft.com/office/powerpoint/2010/main" val="113304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pPr/>
              <a:t>10</a:t>
            </a:fld>
            <a:endParaRPr lang="en-IN"/>
          </a:p>
        </p:txBody>
      </p:sp>
    </p:spTree>
    <p:extLst>
      <p:ext uri="{BB962C8B-B14F-4D97-AF65-F5344CB8AC3E}">
        <p14:creationId xmlns:p14="http://schemas.microsoft.com/office/powerpoint/2010/main" val="2107012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21-07-2022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92414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21-07-2022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463199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21-07-2022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799141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21-07-2022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4964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21-07-2022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4255350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3B8124-6683-41B0-AAF9-862FE4D03957}" type="datetimeFigureOut">
              <a:rPr lang="en-IN" smtClean="0"/>
              <a:pPr/>
              <a:t>21-07-2022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3946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3B8124-6683-41B0-AAF9-862FE4D03957}" type="datetimeFigureOut">
              <a:rPr lang="en-IN" smtClean="0"/>
              <a:pPr/>
              <a:t>21-07-2022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16212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21-07-2022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4008642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21-07-2022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100683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21-07-2022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22810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pPr/>
              <a:t>21-07-2022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2914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pPr/>
              <a:t>21-07-2022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82290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pPr/>
              <a:t>21-07-2022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17702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pPr/>
              <a:t>21-07-2022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60432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3B8124-6683-41B0-AAF9-862FE4D03957}" type="datetimeFigureOut">
              <a:rPr lang="en-IN" smtClean="0"/>
              <a:pPr/>
              <a:t>21-07-2022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862783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21-07-2022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14646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21-07-2022</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746546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3B8124-6683-41B0-AAF9-862FE4D03957}" type="datetimeFigureOut">
              <a:rPr lang="en-IN" smtClean="0"/>
              <a:pPr/>
              <a:t>21-07-2022</a:t>
            </a:fld>
            <a:endParaRPr lang="en-IN"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60088723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8FF2CC88-904E-43D8-8A8A-7BA37635FBBD}"/>
              </a:ext>
            </a:extLst>
          </p:cNvPr>
          <p:cNvSpPr txBox="1"/>
          <p:nvPr/>
        </p:nvSpPr>
        <p:spPr>
          <a:xfrm>
            <a:off x="2971466" y="5428846"/>
            <a:ext cx="6129866" cy="523220"/>
          </a:xfrm>
          <a:prstGeom prst="rect">
            <a:avLst/>
          </a:prstGeom>
          <a:noFill/>
        </p:spPr>
        <p:txBody>
          <a:bodyPr wrap="square">
            <a:spAutoFit/>
          </a:bodyPr>
          <a:lstStyle/>
          <a:p>
            <a:pPr algn="ctr"/>
            <a:r>
              <a:rPr lang="en-US" sz="2800" b="1" spc="50" dirty="0">
                <a:ln w="0"/>
                <a:solidFill>
                  <a:schemeClr val="accent5">
                    <a:lumMod val="50000"/>
                  </a:schemeClr>
                </a:solidFill>
                <a:effectLst>
                  <a:innerShdw blurRad="63500" dist="50800" dir="13500000">
                    <a:srgbClr val="000000">
                      <a:alpha val="50000"/>
                    </a:srgbClr>
                  </a:innerShdw>
                </a:effectLst>
                <a:latin typeface="Bookman Old Style" panose="02050604050505020204" pitchFamily="18" charset="0"/>
              </a:rPr>
              <a:t>Presented By: </a:t>
            </a:r>
            <a:r>
              <a:rPr lang="en-US" sz="2800" b="1" spc="50" dirty="0" smtClean="0">
                <a:ln w="0"/>
                <a:solidFill>
                  <a:schemeClr val="accent5">
                    <a:lumMod val="50000"/>
                  </a:schemeClr>
                </a:solidFill>
                <a:effectLst>
                  <a:innerShdw blurRad="63500" dist="50800" dir="13500000">
                    <a:srgbClr val="000000">
                      <a:alpha val="50000"/>
                    </a:srgbClr>
                  </a:innerShdw>
                </a:effectLst>
                <a:latin typeface="Bookman Old Style" panose="02050604050505020204" pitchFamily="18" charset="0"/>
              </a:rPr>
              <a:t>Sapna Jolly</a:t>
            </a:r>
            <a:endParaRPr lang="en-IN" sz="2800" b="1" spc="50" dirty="0">
              <a:ln w="0"/>
              <a:solidFill>
                <a:schemeClr val="accent5">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5" name="Rectangle 4"/>
          <p:cNvSpPr/>
          <p:nvPr/>
        </p:nvSpPr>
        <p:spPr>
          <a:xfrm>
            <a:off x="1155694" y="0"/>
            <a:ext cx="10015410" cy="5078313"/>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endPar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Bookman Old Style" panose="02050604050505020204" pitchFamily="18" charset="0"/>
            </a:endParaRPr>
          </a:p>
          <a:p>
            <a:pPr algn="ctr"/>
            <a:endPar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Bookman Old Style" panose="02050604050505020204" pitchFamily="18" charset="0"/>
            </a:endParaRPr>
          </a:p>
          <a:p>
            <a:pPr algn="ctr"/>
            <a:endPar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Bookman Old Style" panose="02050604050505020204" pitchFamily="18" charset="0"/>
            </a:endParaRPr>
          </a:p>
          <a:p>
            <a:pPr algn="ctr"/>
            <a:endPar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Bookman Old Style" panose="02050604050505020204" pitchFamily="18" charset="0"/>
            </a:endParaRPr>
          </a:p>
          <a:p>
            <a:pPr algn="ctr"/>
            <a:endPar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Bookman Old Style" panose="02050604050505020204" pitchFamily="18" charset="0"/>
            </a:endParaRPr>
          </a:p>
          <a:p>
            <a:pPr algn="ctr"/>
            <a:r>
              <a:rPr lang="en-US" sz="5400" b="1" u="sng" dirty="0">
                <a:ln w="11430"/>
                <a:solidFill>
                  <a:srgbClr val="FFC000"/>
                </a:solidFill>
                <a:effectLst>
                  <a:outerShdw blurRad="80000" dist="40000" dir="5040000" algn="tl">
                    <a:srgbClr val="000000">
                      <a:alpha val="30000"/>
                    </a:srgbClr>
                  </a:outerShdw>
                </a:effectLst>
                <a:latin typeface="Bookman Old Style" panose="02050604050505020204" pitchFamily="18" charset="0"/>
              </a:rPr>
              <a:t>Ratings Prediction</a:t>
            </a:r>
            <a:endParaRPr lang="en-US" sz="5400" b="1" dirty="0">
              <a:ln w="11430"/>
              <a:solidFill>
                <a:srgbClr val="FFC000"/>
              </a:soli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107666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139959"/>
            <a:ext cx="11224726"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Data Analysis Steps done</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5020092"/>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and removed some features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sz="1800"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t>
            </a:r>
            <a:r>
              <a:rPr lang="en-US" dirty="0">
                <a:latin typeface="Century" panose="02040604050505020304" pitchFamily="18" charset="0"/>
              </a:rPr>
              <a:t>Used Pearson’s correlation coefficient and heat map to check the correlation.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 is a common algorithm to transform text into numbers. And </a:t>
            </a:r>
            <a:r>
              <a:rPr lang="en-US" sz="1800" dirty="0">
                <a:effectLst/>
                <a:latin typeface="Century" panose="02040604050505020304" pitchFamily="18" charset="0"/>
                <a:ea typeface="Calibri" panose="020F0502020204030204" pitchFamily="34" charset="0"/>
                <a:cs typeface="Calibri" panose="020F0502020204030204" pitchFamily="34" charset="0"/>
              </a:rPr>
              <a:t>b</a:t>
            </a:r>
            <a:r>
              <a:rPr lang="en-US" dirty="0">
                <a:latin typeface="Century" panose="02040604050505020304" pitchFamily="18" charset="0"/>
              </a:rPr>
              <a:t>alanced the data using SMOTE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Model Building:</a:t>
            </a:r>
            <a:endParaRPr lang="en-IN" sz="3200" u="sng" dirty="0">
              <a:solidFill>
                <a:schemeClr val="accent4">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832670"/>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NLP based project we need to predict the ratings based on reviews given by customers. The target variable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“Ratings” </a:t>
            </a:r>
            <a:r>
              <a:rPr lang="en-IN" sz="1800" dirty="0">
                <a:effectLst/>
                <a:latin typeface="Century" panose="02040604050505020304" pitchFamily="18" charset="0"/>
                <a:ea typeface="Calibri" panose="020F0502020204030204" pitchFamily="34" charset="0"/>
                <a:cs typeface="Times New Roman" panose="02020603050405020304" pitchFamily="18" charset="0"/>
              </a:rPr>
              <a:t>contains 5 classes hence it is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Multiclass Classification Problem</a:t>
            </a:r>
            <a:r>
              <a:rPr lang="en-IN" sz="1800" dirty="0">
                <a:effectLst/>
                <a:latin typeface="Century" panose="02040604050505020304" pitchFamily="18" charset="0"/>
                <a:ea typeface="Calibri" panose="020F0502020204030204" pitchFamily="34" charset="0"/>
                <a:cs typeface="Times New Roman" panose="02020603050405020304" pitchFamily="18" charset="0"/>
              </a:rPr>
              <a:t>. I have collected data from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flipkart</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amazon websites.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converted text into feature vectors using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TF-IDF</a:t>
            </a:r>
            <a:r>
              <a:rPr lang="en-IN" sz="1800" dirty="0">
                <a:effectLst/>
                <a:latin typeface="Century" panose="02040604050505020304" pitchFamily="18" charset="0"/>
                <a:ea typeface="Calibri" panose="020F0502020204030204" pitchFamily="34" charset="0"/>
                <a:cs typeface="Times New Roman" panose="02020603050405020304" pitchFamily="18" charset="0"/>
              </a:rPr>
              <a:t> vectorizer and separated our feature and labels. Also, before building the model, I made sure that the input data is cleaned, balanced and scaled before it was fed into the machine learning models.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independent feature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LinearSVC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SGD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p>
          <a:p>
            <a:pPr marL="800100" lvl="1" indent="-342900" algn="just">
              <a:lnSpc>
                <a:spcPct val="107000"/>
              </a:lnSpc>
              <a:spcAft>
                <a:spcPts val="800"/>
              </a:spcAft>
              <a:buFont typeface="+mj-lt"/>
              <a:buAutoNum type="arabicPeriod"/>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Decision Tree Classifier</a:t>
            </a:r>
            <a:endPar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Random Forest Classifier</a:t>
            </a:r>
            <a:endParaRPr lang="en-IN" dirty="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Extra Trees Classifier</a:t>
            </a:r>
          </a:p>
        </p:txBody>
      </p:sp>
    </p:spTree>
    <p:extLst>
      <p:ext uri="{BB962C8B-B14F-4D97-AF65-F5344CB8AC3E}">
        <p14:creationId xmlns:p14="http://schemas.microsoft.com/office/powerpoint/2010/main" val="2700718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95CADA2-93EF-4ACB-A37D-6BA9B302165A}"/>
              </a:ext>
            </a:extLst>
          </p:cNvPr>
          <p:cNvSpPr txBox="1"/>
          <p:nvPr/>
        </p:nvSpPr>
        <p:spPr>
          <a:xfrm>
            <a:off x="158620" y="251928"/>
            <a:ext cx="11775232" cy="646331"/>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sp>
        <p:nvSpPr>
          <p:cNvPr id="8" name="TextBox 7">
            <a:extLst>
              <a:ext uri="{FF2B5EF4-FFF2-40B4-BE49-F238E27FC236}">
                <a16:creationId xmlns:a16="http://schemas.microsoft.com/office/drawing/2014/main" id="{F1E5A5B6-11EA-4E1A-9AFB-D5557311E8DD}"/>
              </a:ext>
            </a:extLst>
          </p:cNvPr>
          <p:cNvSpPr txBox="1"/>
          <p:nvPr/>
        </p:nvSpPr>
        <p:spPr>
          <a:xfrm>
            <a:off x="419878" y="4257255"/>
            <a:ext cx="4562669" cy="1754326"/>
          </a:xfrm>
          <a:prstGeom prst="rect">
            <a:avLst/>
          </a:prstGeom>
          <a:noFill/>
        </p:spPr>
        <p:txBody>
          <a:bodyPr wrap="square" rtlCol="0">
            <a:spAutoFit/>
          </a:bodyPr>
          <a:lstStyle/>
          <a:p>
            <a:pPr algn="just"/>
            <a:r>
              <a:rPr lang="en-IN" b="0" i="0" dirty="0">
                <a:effectLst/>
                <a:latin typeface="Century" panose="02040604050505020304" pitchFamily="18" charset="0"/>
              </a:rPr>
              <a:t>I have created 6 different classification algorithms </a:t>
            </a:r>
            <a:r>
              <a:rPr lang="en-US" b="0" i="0" dirty="0">
                <a:effectLst/>
                <a:latin typeface="Century" panose="02040604050505020304" pitchFamily="18" charset="0"/>
              </a:rPr>
              <a:t>and are appended in the variable models. Now, let's run a for loop which contains the accuracy of the models along with different evaluation metrics.</a:t>
            </a:r>
            <a:endParaRPr lang="en-IN" dirty="0">
              <a:latin typeface="Century" panose="02040604050505020304" pitchFamily="18" charset="0"/>
            </a:endParaRPr>
          </a:p>
        </p:txBody>
      </p:sp>
      <p:pic>
        <p:nvPicPr>
          <p:cNvPr id="12" name="Picture 11">
            <a:extLst>
              <a:ext uri="{FF2B5EF4-FFF2-40B4-BE49-F238E27FC236}">
                <a16:creationId xmlns:a16="http://schemas.microsoft.com/office/drawing/2014/main" id="{8A0BBA36-6FB7-4475-B57D-F806283BB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817" y="1132785"/>
            <a:ext cx="6589183" cy="5075360"/>
          </a:xfrm>
          <a:prstGeom prst="rect">
            <a:avLst/>
          </a:prstGeom>
        </p:spPr>
      </p:pic>
      <p:pic>
        <p:nvPicPr>
          <p:cNvPr id="14" name="Picture 13">
            <a:extLst>
              <a:ext uri="{FF2B5EF4-FFF2-40B4-BE49-F238E27FC236}">
                <a16:creationId xmlns:a16="http://schemas.microsoft.com/office/drawing/2014/main" id="{F693416E-6C66-4135-8A09-190AF7553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20" y="1132786"/>
            <a:ext cx="5337111" cy="2366194"/>
          </a:xfrm>
          <a:prstGeom prst="rect">
            <a:avLst/>
          </a:prstGeom>
        </p:spPr>
      </p:pic>
    </p:spTree>
    <p:extLst>
      <p:ext uri="{BB962C8B-B14F-4D97-AF65-F5344CB8AC3E}">
        <p14:creationId xmlns:p14="http://schemas.microsoft.com/office/powerpoint/2010/main" val="2549798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433D23-13C0-476B-989B-898D0B9C6802}"/>
              </a:ext>
            </a:extLst>
          </p:cNvPr>
          <p:cNvSpPr txBox="1"/>
          <p:nvPr/>
        </p:nvSpPr>
        <p:spPr>
          <a:xfrm>
            <a:off x="699796" y="233265"/>
            <a:ext cx="3928188" cy="584775"/>
          </a:xfrm>
          <a:prstGeom prst="rect">
            <a:avLst/>
          </a:prstGeom>
          <a:noFill/>
        </p:spPr>
        <p:txBody>
          <a:bodyPr wrap="square" rtlCol="0">
            <a:spAutoFit/>
          </a:bodyPr>
          <a:lstStyle/>
          <a:p>
            <a:r>
              <a:rPr lang="en-US" sz="3200" u="sng" dirty="0">
                <a:solidFill>
                  <a:schemeClr val="accent4">
                    <a:lumMod val="50000"/>
                  </a:schemeClr>
                </a:solidFill>
                <a:latin typeface="Bookman Old Style" panose="02050604050505020204" pitchFamily="18" charset="0"/>
              </a:rPr>
              <a:t>Model Selection</a:t>
            </a:r>
            <a:endParaRPr lang="en-IN" sz="3200" u="sng" dirty="0">
              <a:solidFill>
                <a:schemeClr val="accent4">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1178F4AD-D44D-40BD-9DBA-3B37664ED337}"/>
              </a:ext>
            </a:extLst>
          </p:cNvPr>
          <p:cNvSpPr txBox="1"/>
          <p:nvPr/>
        </p:nvSpPr>
        <p:spPr>
          <a:xfrm>
            <a:off x="802433" y="4565722"/>
            <a:ext cx="10627567" cy="1477328"/>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Stochastic</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Gradient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Descent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Classifier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SGDClassifier</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a:t>
            </a:r>
            <a:r>
              <a:rPr lang="en-US" b="1" i="0" dirty="0">
                <a:solidFill>
                  <a:schemeClr val="accent6">
                    <a:lumMod val="50000"/>
                  </a:schemeClr>
                </a:solidFill>
                <a:effectLst>
                  <a:outerShdw blurRad="38100" dist="38100" dir="2700000" algn="tl">
                    <a:srgbClr val="000000">
                      <a:alpha val="43137"/>
                    </a:srgbClr>
                  </a:outerShdw>
                </a:effectLst>
                <a:latin typeface="Helvetica Neue"/>
              </a:rPr>
              <a:t>".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SGDClassifier</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36D810D8-0A59-404F-BBF0-6B7C00888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811" y="1123048"/>
            <a:ext cx="5596667" cy="3057066"/>
          </a:xfrm>
          <a:prstGeom prst="rect">
            <a:avLst/>
          </a:prstGeom>
        </p:spPr>
      </p:pic>
    </p:spTree>
    <p:extLst>
      <p:ext uri="{BB962C8B-B14F-4D97-AF65-F5344CB8AC3E}">
        <p14:creationId xmlns:p14="http://schemas.microsoft.com/office/powerpoint/2010/main" val="2114372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6968445" y="112166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used 4 </a:t>
            </a:r>
            <a:r>
              <a:rPr lang="en-US" b="0" i="0" dirty="0" err="1">
                <a:solidFill>
                  <a:schemeClr val="tx1"/>
                </a:solidFill>
                <a:effectLst/>
                <a:latin typeface="Century" panose="02040604050505020304" pitchFamily="18" charset="0"/>
              </a:rPr>
              <a:t>SGDClassifier</a:t>
            </a:r>
            <a:r>
              <a:rPr lang="en-US" b="0" i="0" dirty="0">
                <a:solidFill>
                  <a:schemeClr val="tx1"/>
                </a:solidFill>
                <a:effectLst/>
                <a:latin typeface="Century" panose="02040604050505020304" pitchFamily="18" charset="0"/>
              </a:rPr>
              <a:t> parameters to be saved under the variable "parameters" that will be used in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for finding the best output. Assigned a variable to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function after entering all the necessary inputs. And we used our training data set to make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9274E0B-72C6-489E-8BBB-D9F0C8B1D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022" y="1484009"/>
            <a:ext cx="6203218" cy="3375953"/>
          </a:xfrm>
          <a:prstGeom prst="rect">
            <a:avLst/>
          </a:prstGeom>
        </p:spPr>
      </p:pic>
      <p:pic>
        <p:nvPicPr>
          <p:cNvPr id="6" name="Picture 5">
            <a:extLst>
              <a:ext uri="{FF2B5EF4-FFF2-40B4-BE49-F238E27FC236}">
                <a16:creationId xmlns:a16="http://schemas.microsoft.com/office/drawing/2014/main" id="{9C3644F1-2868-41AC-A51B-4B513CFA9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22" y="4859962"/>
            <a:ext cx="6203218" cy="876376"/>
          </a:xfrm>
          <a:prstGeom prst="rect">
            <a:avLst/>
          </a:prstGeom>
        </p:spPr>
      </p:pic>
    </p:spTree>
    <p:extLst>
      <p:ext uri="{BB962C8B-B14F-4D97-AF65-F5344CB8AC3E}">
        <p14:creationId xmlns:p14="http://schemas.microsoft.com/office/powerpoint/2010/main" val="4836322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Creating Final Model After Tuning:</a:t>
            </a:r>
            <a:endParaRPr lang="en-IN" sz="3200" u="sng" dirty="0">
              <a:solidFill>
                <a:schemeClr val="accent4">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and the accuracy of the model has been increased after hyperparameter tuning and received the accuracy score as 95.47%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5F7CA17-40AE-4E12-9C10-C2B8C4640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72" y="736623"/>
            <a:ext cx="6805250" cy="5547841"/>
          </a:xfrm>
          <a:prstGeom prst="rect">
            <a:avLst/>
          </a:prstGeom>
        </p:spPr>
      </p:pic>
      <p:pic>
        <p:nvPicPr>
          <p:cNvPr id="4104" name="Picture 8">
            <a:extLst>
              <a:ext uri="{FF2B5EF4-FFF2-40B4-BE49-F238E27FC236}">
                <a16:creationId xmlns:a16="http://schemas.microsoft.com/office/drawing/2014/main" id="{3615E6FE-5550-4795-8EB7-9D8B8C176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633" y="3774530"/>
            <a:ext cx="3098733" cy="2509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Saving The Final Model And Predicting The Results</a:t>
            </a:r>
            <a:endParaRPr lang="en-IN" sz="3200" u="sng" dirty="0">
              <a:solidFill>
                <a:schemeClr val="accent4">
                  <a:lumMod val="50000"/>
                </a:schemeClr>
              </a:solidFill>
              <a:latin typeface="Bookman Old Style" panose="02050604050505020204" pitchFamily="18" charset="0"/>
            </a:endParaRPr>
          </a:p>
        </p:txBody>
      </p:sp>
      <p:pic>
        <p:nvPicPr>
          <p:cNvPr id="8" name="Picture 7">
            <a:extLst>
              <a:ext uri="{FF2B5EF4-FFF2-40B4-BE49-F238E27FC236}">
                <a16:creationId xmlns:a16="http://schemas.microsoft.com/office/drawing/2014/main" id="{5B693309-A541-46D2-B49C-97588A8757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098" y="779328"/>
            <a:ext cx="5731510" cy="1348740"/>
          </a:xfrm>
          <a:prstGeom prst="rect">
            <a:avLst/>
          </a:prstGeom>
          <a:noFill/>
          <a:ln>
            <a:noFill/>
          </a:ln>
        </p:spPr>
      </p:pic>
      <p:pic>
        <p:nvPicPr>
          <p:cNvPr id="9" name="Picture 8">
            <a:extLst>
              <a:ext uri="{FF2B5EF4-FFF2-40B4-BE49-F238E27FC236}">
                <a16:creationId xmlns:a16="http://schemas.microsoft.com/office/drawing/2014/main" id="{32FD8247-184B-4ED1-8E45-5C5C7D715B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3017" y="779328"/>
            <a:ext cx="5731510" cy="4729932"/>
          </a:xfrm>
          <a:prstGeom prst="rect">
            <a:avLst/>
          </a:prstGeom>
          <a:noFill/>
          <a:ln>
            <a:noFill/>
          </a:ln>
        </p:spPr>
      </p:pic>
      <p:sp>
        <p:nvSpPr>
          <p:cNvPr id="12" name="TextBox 11">
            <a:extLst>
              <a:ext uri="{FF2B5EF4-FFF2-40B4-BE49-F238E27FC236}">
                <a16:creationId xmlns:a16="http://schemas.microsoft.com/office/drawing/2014/main" id="{3D24FD95-E322-41B6-B18C-30715F2371FA}"/>
              </a:ext>
            </a:extLst>
          </p:cNvPr>
          <p:cNvSpPr txBox="1"/>
          <p:nvPr/>
        </p:nvSpPr>
        <p:spPr>
          <a:xfrm>
            <a:off x="175098" y="3340358"/>
            <a:ext cx="5731510" cy="1846211"/>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 have loaded the saved model to get the predictions for reviews ratings. Using classification model, we have got the predicted values for review ratings.</a:t>
            </a:r>
            <a:r>
              <a:rPr lang="en-IN" sz="1800" dirty="0">
                <a:effectLst/>
                <a:latin typeface="Century" panose="02040604050505020304" pitchFamily="18" charset="0"/>
                <a:ea typeface="Calibri" panose="020F0502020204030204" pitchFamily="34" charset="0"/>
                <a:cs typeface="Times New Roman" panose="02020603050405020304" pitchFamily="18" charset="0"/>
              </a:rPr>
              <a:t> Finally saved the predicted value of review ratings.</a:t>
            </a:r>
          </a:p>
        </p:txBody>
      </p:sp>
      <p:pic>
        <p:nvPicPr>
          <p:cNvPr id="13" name="Picture 12">
            <a:extLst>
              <a:ext uri="{FF2B5EF4-FFF2-40B4-BE49-F238E27FC236}">
                <a16:creationId xmlns:a16="http://schemas.microsoft.com/office/drawing/2014/main" id="{9D54FF00-48A2-4662-9667-71D214A61975}"/>
              </a:ext>
            </a:extLst>
          </p:cNvPr>
          <p:cNvPicPr>
            <a:picLocks noChangeAspect="1"/>
          </p:cNvPicPr>
          <p:nvPr/>
        </p:nvPicPr>
        <p:blipFill rotWithShape="1">
          <a:blip r:embed="rId4">
            <a:extLst>
              <a:ext uri="{28A0092B-C50C-407E-A947-70E740481C1C}">
                <a14:useLocalDpi xmlns:a14="http://schemas.microsoft.com/office/drawing/2010/main" val="0"/>
              </a:ext>
            </a:extLst>
          </a:blip>
          <a:srcRect b="44697"/>
          <a:stretch/>
        </p:blipFill>
        <p:spPr bwMode="auto">
          <a:xfrm>
            <a:off x="6143016" y="5509260"/>
            <a:ext cx="5731509" cy="5562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9717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Conclusion:</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0" y="494523"/>
            <a:ext cx="12191999" cy="6244402"/>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the ratings of the products. On the basis of product review ratings one can easily buy their liked product without any fear.</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dataset from the websites www.flipkart.com and www.amazon.com which is a web platform where the people can purchase their products. The data is scraped using Web scraping technique and the framework used is Selenium.</a:t>
            </a:r>
          </a:p>
          <a:p>
            <a:pPr marL="285750" indent="-285750" algn="just">
              <a:buFont typeface="Wingdings" panose="05000000000000000000" pitchFamily="2" charset="2"/>
              <a:buChar char="Ø"/>
            </a:pPr>
            <a:r>
              <a:rPr lang="en-IN" dirty="0">
                <a:solidFill>
                  <a:srgbClr val="000000"/>
                </a:solidFill>
                <a:latin typeface="Century" panose="02040604050505020304" pitchFamily="18" charset="0"/>
              </a:rPr>
              <a:t>We have mentioned step by step procedure to analyse the data and checked the correlation between label and feature.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analysis the below mentioned results were achieved which depicts the conditions of a reviews ratings;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gn="just">
              <a:lnSpc>
                <a:spcPct val="107000"/>
              </a:lnSpc>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With the increasing popularity of e-commerce websites more and more people consume feeds from social media and buy products on the basis of reviews and ratings of the products given by others.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pplied SMOTE method to eliminate problem of imbalance.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By doing different EDA steps I have analysed the text where I got that the </a:t>
            </a:r>
            <a:r>
              <a:rPr lang="en-IN" sz="1800" dirty="0">
                <a:solidFill>
                  <a:srgbClr val="000000"/>
                </a:solidFill>
                <a:effectLst/>
                <a:latin typeface="Century" panose="02040604050505020304" pitchFamily="18" charset="0"/>
                <a:ea typeface="Calibri" panose="020F0502020204030204" pitchFamily="34" charset="0"/>
              </a:rPr>
              <a:t>dataset contains more review text rated as 5 stars compared to other review ratings</a:t>
            </a:r>
            <a:r>
              <a:rPr lang="en-IN" sz="1800" dirty="0">
                <a:effectLst/>
                <a:latin typeface="Century" panose="02040604050505020304" pitchFamily="18" charset="0"/>
                <a:ea typeface="Times New Roman" panose="02020603050405020304" pitchFamily="18" charset="0"/>
              </a:rPr>
              <a:t>. </a:t>
            </a:r>
            <a:r>
              <a:rPr lang="en-IN" sz="1800" dirty="0">
                <a:solidFill>
                  <a:srgbClr val="000000"/>
                </a:solidFill>
                <a:effectLst/>
                <a:latin typeface="Century" panose="02040604050505020304" pitchFamily="18" charset="0"/>
                <a:ea typeface="Calibri" panose="020F0502020204030204" pitchFamily="34" charset="0"/>
              </a:rPr>
              <a:t>Around 44% of the texts are rated as 5 and only 10% of the texts rated as 2 stars.</a:t>
            </a:r>
            <a:r>
              <a:rPr lang="en-IN" sz="1800" dirty="0">
                <a:effectLst/>
                <a:latin typeface="Century" panose="02040604050505020304" pitchFamily="18" charset="0"/>
                <a:ea typeface="Times New Roman" panose="02020603050405020304" pitchFamily="18" charset="0"/>
              </a:rPr>
              <a:t> And checked frequently occurring words in each ratings using word cloud plotting. After all these steps I have built function to train and test different algorithms and using various evaluation metrics.</a:t>
            </a:r>
            <a:endParaRPr lang="en-IN" dirty="0">
              <a:solidFill>
                <a:srgbClr val="000000"/>
              </a:solidFill>
              <a:latin typeface="Century" panose="020406040505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Wingdings" panose="05000000000000000000" pitchFamily="2" charset="2"/>
              <a:buChar char="Ø"/>
            </a:pPr>
            <a:r>
              <a:rPr lang="en-IN" b="0" i="0" dirty="0">
                <a:solidFill>
                  <a:srgbClr val="000000"/>
                </a:solidFill>
                <a:effectLst/>
                <a:latin typeface="Century" panose="02040604050505020304" pitchFamily="18" charset="0"/>
              </a:rPr>
              <a:t>We got SGD</a:t>
            </a:r>
            <a:r>
              <a:rPr lang="en-IN" dirty="0">
                <a:solidFill>
                  <a:srgbClr val="000000"/>
                </a:solidFill>
                <a:latin typeface="Century" panose="02040604050505020304" pitchFamily="18" charset="0"/>
              </a:rPr>
              <a:t> Classifier as best model and performed hyper parameter tuning using best parameters of SGD model and the model accuracy score increased after tuning.</a:t>
            </a:r>
          </a:p>
          <a:p>
            <a:pPr marL="285750" indent="-285750" algn="just">
              <a:buFont typeface="Wingdings" panose="05000000000000000000" pitchFamily="2" charset="2"/>
              <a:buChar char="Ø"/>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data into csv file.</a:t>
            </a:r>
          </a:p>
        </p:txBody>
      </p:sp>
    </p:spTree>
    <p:extLst>
      <p:ext uri="{BB962C8B-B14F-4D97-AF65-F5344CB8AC3E}">
        <p14:creationId xmlns:p14="http://schemas.microsoft.com/office/powerpoint/2010/main" val="939963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gocios-gif-9.gif"/>
          <p:cNvPicPr>
            <a:picLocks noChangeAspect="1"/>
          </p:cNvPicPr>
          <p:nvPr/>
        </p:nvPicPr>
        <p:blipFill>
          <a:blip r:embed="rId2"/>
          <a:stretch>
            <a:fillRect/>
          </a:stretch>
        </p:blipFill>
        <p:spPr>
          <a:xfrm>
            <a:off x="3880002" y="1951134"/>
            <a:ext cx="4762500" cy="4762500"/>
          </a:xfrm>
          <a:prstGeom prst="rect">
            <a:avLst/>
          </a:prstGeom>
        </p:spPr>
      </p:pic>
      <p:sp>
        <p:nvSpPr>
          <p:cNvPr id="4" name="Rectangle 3"/>
          <p:cNvSpPr/>
          <p:nvPr/>
        </p:nvSpPr>
        <p:spPr>
          <a:xfrm>
            <a:off x="2112347" y="863113"/>
            <a:ext cx="7979103" cy="923330"/>
          </a:xfrm>
          <a:prstGeom prst="rect">
            <a:avLst/>
          </a:prstGeom>
          <a:noFill/>
        </p:spPr>
        <p:txBody>
          <a:bodyPr wrap="square" lIns="91440" tIns="45720" rIns="91440" bIns="45720">
            <a:spAutoFit/>
          </a:bodyPr>
          <a:lstStyle/>
          <a:p>
            <a:pPr algn="ctr"/>
            <a:r>
              <a:rPr lang="en-US"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1623556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742784" cy="3785652"/>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&amp; Benefits of Ratings Prediction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Creating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5021" y="234259"/>
            <a:ext cx="11118715"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Introduction</a:t>
            </a:r>
            <a:endParaRPr lang="en-IN" sz="4000" u="sng" dirty="0">
              <a:solidFill>
                <a:schemeClr val="accent4">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671209" y="1207853"/>
            <a:ext cx="6994187" cy="313425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Modern E-commerce websites contain heterogeneous sources of information, such as numerical ratings, textual reviews and images. This information can be utilized to assist recommendation. </a:t>
            </a:r>
          </a:p>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Through textual reviews, a user explicitly expresses her/his affinity towards the item. </a:t>
            </a: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E-commerce is the daily essential of our life now-a-days. E-commerce is the platform where a seller can sell products and customer can buy the products. That means e-commerce platform connects large number of sellers to customers through online. Providing better services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8F35A33B-55C9-4E9D-BDA6-85F3FBAD680F}"/>
              </a:ext>
            </a:extLst>
          </p:cNvPr>
          <p:cNvSpPr txBox="1"/>
          <p:nvPr/>
        </p:nvSpPr>
        <p:spPr>
          <a:xfrm>
            <a:off x="671209" y="4260715"/>
            <a:ext cx="11520790" cy="2245166"/>
          </a:xfrm>
          <a:prstGeom prst="rect">
            <a:avLst/>
          </a:prstGeom>
          <a:noFill/>
        </p:spPr>
        <p:txBody>
          <a:bodyPr wrap="square">
            <a:spAutoFit/>
          </a:bodyPr>
          <a:lstStyle/>
          <a:p>
            <a:pPr algn="just">
              <a:lnSpc>
                <a:spcPct val="107000"/>
              </a:lnSpc>
              <a:spcAft>
                <a:spcPts val="800"/>
              </a:spcAft>
            </a:pP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to customers is one of the main keys to be successful as an e-commerce seller.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rise in online shopping has brought a significant rise in the importance of textual customer reviews. There are thousands of review sites online and massive amounts of reviews for each and every product. Nowadays customers have changed their way of shopping. 60-70 percent of customers say that they use rating filters to filter out low rated items in their searches. </a:t>
            </a:r>
            <a:r>
              <a:rPr lang="en-IN" sz="1800" dirty="0">
                <a:effectLst/>
                <a:latin typeface="Century" panose="02040604050505020304" pitchFamily="18" charset="0"/>
                <a:ea typeface="Calibri" panose="020F0502020204030204" pitchFamily="34" charset="0"/>
                <a:cs typeface="Calibri" panose="020F0502020204030204" pitchFamily="34" charset="0"/>
              </a:rPr>
              <a:t>The ability to successfully decide whether a review will be helpful to other customers and thus give the product more exposure is vital to companies that support these reviews, companies like Google, Amazon, </a:t>
            </a:r>
            <a:r>
              <a:rPr lang="en-IN" sz="1800" dirty="0" err="1">
                <a:effectLst/>
                <a:latin typeface="Century" panose="02040604050505020304" pitchFamily="18" charset="0"/>
                <a:ea typeface="Calibri" panose="020F0502020204030204" pitchFamily="34" charset="0"/>
                <a:cs typeface="Calibri" panose="020F0502020204030204" pitchFamily="34" charset="0"/>
              </a:rPr>
              <a:t>flipkart</a:t>
            </a:r>
            <a:r>
              <a:rPr lang="en-IN" sz="1800" dirty="0">
                <a:effectLst/>
                <a:latin typeface="Century" panose="02040604050505020304" pitchFamily="18" charset="0"/>
                <a:ea typeface="Calibri" panose="020F0502020204030204" pitchFamily="34" charset="0"/>
                <a:cs typeface="Calibri" panose="020F0502020204030204" pitchFamily="34" charset="0"/>
              </a:rPr>
              <a:t> and Yelp!</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45058" name="AutoShape 2" descr="How to Get Reviews from a Client: Essential Tips for Event Suppli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5060" name="AutoShape 4" descr="How to Get Reviews from a Client: Essential Tips for Event Suppli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5062" name="AutoShape 6" descr="How to Get Reviews from a Client: Essential Tips for Event Suppli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5064" name="Picture 8" descr="What Patients Look for in Online Reviews | Binary Fountain"/>
          <p:cNvPicPr>
            <a:picLocks noChangeAspect="1" noChangeArrowheads="1"/>
          </p:cNvPicPr>
          <p:nvPr/>
        </p:nvPicPr>
        <p:blipFill>
          <a:blip r:embed="rId2" cstate="print"/>
          <a:srcRect/>
          <a:stretch>
            <a:fillRect/>
          </a:stretch>
        </p:blipFill>
        <p:spPr bwMode="auto">
          <a:xfrm>
            <a:off x="7701491" y="1278466"/>
            <a:ext cx="4490509" cy="2846328"/>
          </a:xfrm>
          <a:prstGeom prst="rect">
            <a:avLst/>
          </a:prstGeom>
          <a:ln>
            <a:noFill/>
          </a:ln>
          <a:effectLst>
            <a:softEdge rad="112500"/>
          </a:effectLst>
        </p:spPr>
      </p:pic>
    </p:spTree>
    <p:extLst>
      <p:ext uri="{BB962C8B-B14F-4D97-AF65-F5344CB8AC3E}">
        <p14:creationId xmlns:p14="http://schemas.microsoft.com/office/powerpoint/2010/main" val="230426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0" y="108365"/>
            <a:ext cx="12192000"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Problem Statement</a:t>
            </a:r>
            <a:endParaRPr lang="en-IN" sz="4000" u="sng" dirty="0">
              <a:solidFill>
                <a:schemeClr val="accent4">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4C82A8F-E3E9-4B9D-95D6-8F9A589F4422}"/>
              </a:ext>
            </a:extLst>
          </p:cNvPr>
          <p:cNvSpPr txBox="1"/>
          <p:nvPr/>
        </p:nvSpPr>
        <p:spPr>
          <a:xfrm>
            <a:off x="550505" y="908180"/>
            <a:ext cx="5747657" cy="3624390"/>
          </a:xfrm>
          <a:prstGeom prst="rect">
            <a:avLst/>
          </a:prstGeom>
          <a:noFill/>
        </p:spPr>
        <p:txBody>
          <a:bodyPr wrap="square">
            <a:spAutoFit/>
          </a:bodyPr>
          <a:lstStyle/>
          <a:p>
            <a:pPr algn="just">
              <a:lnSpc>
                <a:spcPct val="107000"/>
              </a:lnSpc>
              <a:spcAft>
                <a:spcPts val="800"/>
              </a:spcAft>
            </a:pPr>
            <a:r>
              <a:rPr lang="en-IN"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In the present system, the e-commerce platform will send a feedback mail to customers after the product is delivered. The customers can give ratings out of 5, also can write down some comments/reviews about the product that he/she has purchased. Using these reviews and ratings, e-commerce platform will rate the products, which helps other people to get the insights about the quality of the product. But many times, customers would not give any ratings or reviews. How to predict the review score that a customer could give? This is the problem in e-commerce business.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52545AAC-9C5E-4D96-8BA8-8C39F9230FEA}"/>
              </a:ext>
            </a:extLst>
          </p:cNvPr>
          <p:cNvSpPr txBox="1"/>
          <p:nvPr/>
        </p:nvSpPr>
        <p:spPr>
          <a:xfrm>
            <a:off x="550505" y="4532570"/>
            <a:ext cx="10179699" cy="2031325"/>
          </a:xfrm>
          <a:prstGeom prst="rect">
            <a:avLst/>
          </a:prstGeom>
          <a:noFill/>
        </p:spPr>
        <p:txBody>
          <a:bodyPr wrap="square">
            <a:spAutoFit/>
          </a:bodyPr>
          <a:lstStyle/>
          <a:p>
            <a:pPr algn="just"/>
            <a:r>
              <a:rPr lang="en-IN" dirty="0">
                <a:solidFill>
                  <a:srgbClr val="000000"/>
                </a:solidFill>
                <a:effectLst/>
                <a:latin typeface="Century" panose="02040604050505020304" pitchFamily="18" charset="0"/>
                <a:ea typeface="Calibri" panose="020F0502020204030204" pitchFamily="34" charset="0"/>
              </a:rPr>
              <a:t>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 Use of the user’s similarity matrix and applying neighbours’ analysis are all part of this method. This method ignores any information from the review text content analysis.</a:t>
            </a:r>
            <a:endParaRPr lang="en-IN" dirty="0"/>
          </a:p>
        </p:txBody>
      </p:sp>
      <p:sp>
        <p:nvSpPr>
          <p:cNvPr id="44034" name="AutoShape 2" descr="How to Get Reviews from a Client: Essential Tips for Event Suppli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4036" name="Picture 4" descr="How Customer Reviews Can Impact Your Business"/>
          <p:cNvPicPr>
            <a:picLocks noChangeAspect="1" noChangeArrowheads="1" noCrop="1"/>
          </p:cNvPicPr>
          <p:nvPr/>
        </p:nvPicPr>
        <p:blipFill>
          <a:blip r:embed="rId2"/>
          <a:srcRect/>
          <a:stretch>
            <a:fillRect/>
          </a:stretch>
        </p:blipFill>
        <p:spPr bwMode="auto">
          <a:xfrm>
            <a:off x="6325021" y="998269"/>
            <a:ext cx="5866979" cy="3148950"/>
          </a:xfrm>
          <a:prstGeom prst="rect">
            <a:avLst/>
          </a:prstGeom>
          <a:ln>
            <a:noFill/>
          </a:ln>
          <a:effectLst>
            <a:softEdge rad="112500"/>
          </a:effectLst>
        </p:spPr>
      </p:pic>
    </p:spTree>
    <p:extLst>
      <p:ext uri="{BB962C8B-B14F-4D97-AF65-F5344CB8AC3E}">
        <p14:creationId xmlns:p14="http://schemas.microsoft.com/office/powerpoint/2010/main" val="3115936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628261" y="83976"/>
            <a:ext cx="10935477"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Problem Understanding</a:t>
            </a:r>
            <a:endParaRPr lang="en-IN" sz="4000" u="sng" dirty="0">
              <a:solidFill>
                <a:schemeClr val="accent4">
                  <a:lumMod val="50000"/>
                </a:schemeClr>
              </a:solidFill>
              <a:latin typeface="Bookman Old Style" panose="02050604050505020204" pitchFamily="18" charset="0"/>
            </a:endParaRPr>
          </a:p>
        </p:txBody>
      </p:sp>
      <p:sp>
        <p:nvSpPr>
          <p:cNvPr id="8" name="TextBox 7">
            <a:extLst>
              <a:ext uri="{FF2B5EF4-FFF2-40B4-BE49-F238E27FC236}">
                <a16:creationId xmlns:a16="http://schemas.microsoft.com/office/drawing/2014/main" id="{E0D6D86B-8424-4F4F-83E6-759CBEF0DF81}"/>
              </a:ext>
            </a:extLst>
          </p:cNvPr>
          <p:cNvSpPr txBox="1"/>
          <p:nvPr/>
        </p:nvSpPr>
        <p:spPr>
          <a:xfrm>
            <a:off x="335903" y="970384"/>
            <a:ext cx="11573331" cy="4524315"/>
          </a:xfrm>
          <a:prstGeom prst="rect">
            <a:avLst/>
          </a:prstGeom>
          <a:noFill/>
        </p:spPr>
        <p:txBody>
          <a:bodyPr wrap="square">
            <a:spAutoFit/>
          </a:bodyPr>
          <a:lstStyle/>
          <a:p>
            <a:pPr marL="285750" indent="-285750"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ability to successfully decide whether a review will be helpful to other customers and thus give the product more exposure is important to companies that support these reviews, companies like Flipkart, Amazon and Yelp! The customer will make a decision to buy a product if he or she sees valuable reviews posted by others, especially the user’s trusted friend. We believe reviews and reviewers will do help to the rating prediction based on the idea that 5-star ratings may greatly be attached with extremely good reviews. It’s also agreed that different people may have different sentimental expression preferences. For example, some users prefer to use “good” to describe an “excellent” product, while others may prefer to use “good” to describe a “just so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so</a:t>
            </a:r>
            <a:r>
              <a:rPr lang="en-IN" sz="1800" dirty="0">
                <a:effectLst/>
                <a:latin typeface="Century" panose="02040604050505020304" pitchFamily="18" charset="0"/>
                <a:ea typeface="Calibri" panose="020F0502020204030204" pitchFamily="34" charset="0"/>
                <a:cs typeface="Times New Roman" panose="02020603050405020304" pitchFamily="18" charset="0"/>
              </a:rPr>
              <a:t>” product. User’s rating information is not always available on many review websites. </a:t>
            </a:r>
          </a:p>
          <a:p>
            <a:pPr marL="285750" indent="-285750" algn="just">
              <a:buFont typeface="Wingdings" panose="05000000000000000000" pitchFamily="2" charset="2"/>
              <a:buChar char="ü"/>
            </a:pPr>
            <a:r>
              <a:rPr lang="en-IN" sz="1800" b="0" dirty="0">
                <a:solidFill>
                  <a:srgbClr val="000000"/>
                </a:solidFill>
                <a:effectLst/>
                <a:latin typeface="Century" panose="02040604050505020304" pitchFamily="18" charset="0"/>
                <a:ea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1800" b="1" dirty="0">
              <a:effectLst/>
              <a:latin typeface="Century" panose="020406040505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57397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0" y="244496"/>
            <a:ext cx="12192000"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Importance &amp; Benefits of Review Ratings Prediction</a:t>
            </a:r>
            <a:endParaRPr lang="en-IN" sz="3200" u="sng" dirty="0">
              <a:solidFill>
                <a:schemeClr val="accent4">
                  <a:lumMod val="50000"/>
                </a:schemeClr>
              </a:solidFill>
              <a:latin typeface="Bookman Old Style" panose="02050604050505020204" pitchFamily="18" charset="0"/>
            </a:endParaRPr>
          </a:p>
        </p:txBody>
      </p:sp>
      <p:pic>
        <p:nvPicPr>
          <p:cNvPr id="8" name="Picture 7">
            <a:extLst>
              <a:ext uri="{FF2B5EF4-FFF2-40B4-BE49-F238E27FC236}">
                <a16:creationId xmlns:a16="http://schemas.microsoft.com/office/drawing/2014/main" id="{BFCC53B1-FDB7-44B2-BFC3-72BD5A1718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490" y="1554111"/>
            <a:ext cx="5731510" cy="4608195"/>
          </a:xfrm>
          <a:prstGeom prst="rect">
            <a:avLst/>
          </a:prstGeom>
          <a:noFill/>
          <a:ln>
            <a:noFill/>
          </a:ln>
        </p:spPr>
      </p:pic>
      <p:pic>
        <p:nvPicPr>
          <p:cNvPr id="9" name="Picture 8">
            <a:extLst>
              <a:ext uri="{FF2B5EF4-FFF2-40B4-BE49-F238E27FC236}">
                <a16:creationId xmlns:a16="http://schemas.microsoft.com/office/drawing/2014/main" id="{E2A2FEAE-3FBE-49A1-86F8-2CD3FACCB5E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8677" y="1554110"/>
            <a:ext cx="5731510" cy="4608195"/>
          </a:xfrm>
          <a:prstGeom prst="rect">
            <a:avLst/>
          </a:prstGeom>
          <a:noFill/>
          <a:ln>
            <a:noFill/>
          </a:ln>
        </p:spPr>
      </p:pic>
    </p:spTree>
    <p:extLst>
      <p:ext uri="{BB962C8B-B14F-4D97-AF65-F5344CB8AC3E}">
        <p14:creationId xmlns:p14="http://schemas.microsoft.com/office/powerpoint/2010/main" val="225257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38480" y="0"/>
            <a:ext cx="11216640" cy="861774"/>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Data Analysis and Model Building Flowchart</a:t>
            </a:r>
            <a:endParaRPr lang="en-IN" sz="3200" u="sng" dirty="0">
              <a:solidFill>
                <a:schemeClr val="accent4">
                  <a:lumMod val="5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656304"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 &amp; Collected Dataset</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24746" y="1069071"/>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044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2" name="Arrow: Right 11">
            <a:extLst>
              <a:ext uri="{FF2B5EF4-FFF2-40B4-BE49-F238E27FC236}">
                <a16:creationId xmlns:a16="http://schemas.microsoft.com/office/drawing/2014/main" id="{BD7FFFC3-C2CC-47B0-98CE-027159724E90}"/>
              </a:ext>
            </a:extLst>
          </p:cNvPr>
          <p:cNvSpPr/>
          <p:nvPr/>
        </p:nvSpPr>
        <p:spPr>
          <a:xfrm>
            <a:off x="7572879" y="1069071"/>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585749" y="68807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062538"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56507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Using</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585749"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572878" y="2773208"/>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05882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Removing Skewness &amp; Outliers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079128" y="2773208"/>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56507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420376" y="3595846"/>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511382" y="1909400"/>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05882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Train Test Split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572877"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585747"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8656076"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1" name="Arrow: Down 30">
            <a:extLst>
              <a:ext uri="{FF2B5EF4-FFF2-40B4-BE49-F238E27FC236}">
                <a16:creationId xmlns:a16="http://schemas.microsoft.com/office/drawing/2014/main" id="{6564D4ED-1B47-4AEB-8FB9-44032D1C6737}"/>
              </a:ext>
            </a:extLst>
          </p:cNvPr>
          <p:cNvSpPr/>
          <p:nvPr/>
        </p:nvSpPr>
        <p:spPr>
          <a:xfrm>
            <a:off x="9441053" y="5272889"/>
            <a:ext cx="458236" cy="39926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 name="Arrow: Left 31">
            <a:extLst>
              <a:ext uri="{FF2B5EF4-FFF2-40B4-BE49-F238E27FC236}">
                <a16:creationId xmlns:a16="http://schemas.microsoft.com/office/drawing/2014/main" id="{88E2C15F-5B3C-4F33-8D63-A35B4F6261DF}"/>
              </a:ext>
            </a:extLst>
          </p:cNvPr>
          <p:cNvSpPr/>
          <p:nvPr/>
        </p:nvSpPr>
        <p:spPr>
          <a:xfrm>
            <a:off x="7572877" y="6037443"/>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9098978D-D860-4946-A8B0-561DB45732B6}"/>
              </a:ext>
            </a:extLst>
          </p:cNvPr>
          <p:cNvSpPr/>
          <p:nvPr/>
        </p:nvSpPr>
        <p:spPr>
          <a:xfrm>
            <a:off x="5058820"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1562615"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Arrow: Left 36">
            <a:extLst>
              <a:ext uri="{FF2B5EF4-FFF2-40B4-BE49-F238E27FC236}">
                <a16:creationId xmlns:a16="http://schemas.microsoft.com/office/drawing/2014/main" id="{4D52B3A1-A83F-4FD9-A3EB-C5204AB2F47D}"/>
              </a:ext>
            </a:extLst>
          </p:cNvPr>
          <p:cNvSpPr/>
          <p:nvPr/>
        </p:nvSpPr>
        <p:spPr>
          <a:xfrm>
            <a:off x="4008800" y="6037443"/>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73332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559837" y="307910"/>
            <a:ext cx="11112759"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Exploratory Data Analysis (EDA) Steps</a:t>
            </a:r>
            <a:endParaRPr lang="en-IN" sz="3200" u="sng" dirty="0">
              <a:solidFill>
                <a:schemeClr val="accent4">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345233" y="892685"/>
            <a:ext cx="11635273" cy="5995296"/>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Importing necessary libraries and loading dataset as a data frame.</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null values, value counts, duplicated values etc.</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Checked null values and filled them using imputation technique (mode method).</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Done feature engineering and created new columns viz </a:t>
            </a:r>
            <a:r>
              <a:rPr lang="en-IN" dirty="0" err="1">
                <a:effectLst/>
                <a:latin typeface="Century" panose="02040604050505020304" pitchFamily="18" charset="0"/>
                <a:ea typeface="Calibri" panose="020F0502020204030204" pitchFamily="34" charset="0"/>
                <a:cs typeface="Times New Roman" panose="02020603050405020304" pitchFamily="18" charset="0"/>
              </a:rPr>
              <a:t>original_length</a:t>
            </a:r>
            <a:r>
              <a:rPr lang="en-IN" dirty="0">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effectLst/>
                <a:latin typeface="Century" panose="02040604050505020304" pitchFamily="18" charset="0"/>
                <a:ea typeface="Calibri" panose="020F0502020204030204" pitchFamily="34" charset="0"/>
                <a:cs typeface="Calibri" panose="020F0502020204030204" pitchFamily="34" charset="0"/>
              </a:rPr>
              <a:t>Review_word_count</a:t>
            </a:r>
            <a:r>
              <a:rPr lang="en-IN" dirty="0">
                <a:effectLst/>
                <a:latin typeface="Century" panose="02040604050505020304" pitchFamily="18" charset="0"/>
                <a:ea typeface="Calibri" panose="020F0502020204030204" pitchFamily="34" charset="0"/>
                <a:cs typeface="Calibri" panose="020F0502020204030204" pitchFamily="34" charset="0"/>
              </a:rPr>
              <a:t>. Extracted new column as </a:t>
            </a:r>
            <a:r>
              <a:rPr lang="en-IN" dirty="0">
                <a:effectLst/>
                <a:latin typeface="Century" panose="02040604050505020304" pitchFamily="18" charset="0"/>
                <a:ea typeface="Calibri" panose="020F0502020204030204" pitchFamily="34" charset="0"/>
                <a:cs typeface="Times New Roman" panose="02020603050405020304" pitchFamily="18" charset="0"/>
              </a:rPr>
              <a:t>Review from </a:t>
            </a:r>
            <a:r>
              <a:rPr lang="en-IN" dirty="0" err="1">
                <a:effectLst/>
                <a:latin typeface="Century" panose="02040604050505020304" pitchFamily="18" charset="0"/>
                <a:ea typeface="Calibri" panose="020F0502020204030204" pitchFamily="34" charset="0"/>
                <a:cs typeface="Times New Roman" panose="02020603050405020304" pitchFamily="18" charset="0"/>
              </a:rPr>
              <a:t>Review_text</a:t>
            </a:r>
            <a:r>
              <a:rPr lang="en-IN" dirty="0">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effectLst/>
                <a:latin typeface="Century" panose="02040604050505020304" pitchFamily="18" charset="0"/>
                <a:ea typeface="Calibri" panose="020F0502020204030204" pitchFamily="34" charset="0"/>
                <a:cs typeface="Times New Roman" panose="02020603050405020304" pitchFamily="18" charset="0"/>
              </a:rPr>
              <a:t>Review_title</a:t>
            </a:r>
            <a:r>
              <a:rPr lang="en-IN" dirty="0">
                <a:effectLst/>
                <a:latin typeface="Century" panose="02040604050505020304" pitchFamily="18" charset="0"/>
                <a:ea typeface="Calibri" panose="020F0502020204030204" pitchFamily="34" charset="0"/>
                <a:cs typeface="Times New Roman" panose="02020603050405020304" pitchFamily="18" charset="0"/>
              </a:rPr>
              <a:t> columns and dropped these two columns after getting the required data.</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Removing Punctuations and other special characters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dirty="0">
                <a:effectLst/>
                <a:latin typeface="Century" panose="02040604050505020304" pitchFamily="18" charset="0"/>
                <a:ea typeface="Times New Roman" panose="02020603050405020304" pitchFamily="18" charset="0"/>
                <a:cs typeface="Calibri" panose="020F0502020204030204" pitchFamily="34" charset="0"/>
              </a:rPr>
              <a:t> after cleaning the data. Checked correlation between features and label using heatmap. Removed outliers and skewness in numerical columns. Removed outliers and skewness.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After getting a cleaned data separated feature and label and used TF-IDF vectorizer and </a:t>
            </a:r>
            <a:r>
              <a:rPr lang="en-IN" dirty="0">
                <a:latin typeface="Century" panose="02040604050505020304" pitchFamily="18" charset="0"/>
                <a:ea typeface="Calibri" panose="020F0502020204030204" pitchFamily="34" charset="0"/>
                <a:cs typeface="Calibri" panose="020F0502020204030204" pitchFamily="34" charset="0"/>
              </a:rPr>
              <a:t>performed Train Test split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Balanced the data using SMOTE method.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r>
              <a:rPr lang="en-IN" sz="2800" dirty="0">
                <a:solidFill>
                  <a:schemeClr val="accent4">
                    <a:lumMod val="50000"/>
                  </a:schemeClr>
                </a:solidFill>
                <a:effectLst/>
                <a:latin typeface="Bookman Old Style" panose="02050604050505020204" pitchFamily="18" charset="0"/>
                <a:ea typeface="Calibri" panose="020F0502020204030204" pitchFamily="34" charset="0"/>
                <a:cs typeface="Calibri" panose="020F0502020204030204" pitchFamily="34" charset="0"/>
              </a:rPr>
              <a:t>Count of Target Variable “Ratings”</a:t>
            </a:r>
            <a:endParaRPr lang="en-IN" sz="2800" dirty="0">
              <a:solidFill>
                <a:schemeClr val="accent4">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0B83857C-452A-4575-B229-1C28F60EC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69252"/>
            <a:ext cx="6783355" cy="29321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76C9AD-7155-4C27-842C-1F2C4A6F9F3D}"/>
              </a:ext>
            </a:extLst>
          </p:cNvPr>
          <p:cNvSpPr txBox="1"/>
          <p:nvPr/>
        </p:nvSpPr>
        <p:spPr>
          <a:xfrm>
            <a:off x="1" y="846032"/>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Imbalanced Data</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Balanced Data</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pic>
        <p:nvPicPr>
          <p:cNvPr id="6" name="Picture 4">
            <a:extLst>
              <a:ext uri="{FF2B5EF4-FFF2-40B4-BE49-F238E27FC236}">
                <a16:creationId xmlns:a16="http://schemas.microsoft.com/office/drawing/2014/main" id="{AFC84F6D-9077-43C8-8B73-B026F9A05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339" y="1369252"/>
            <a:ext cx="5296678" cy="293216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D88F162-3EF9-43AF-9C43-AAC5094D4C5F}"/>
              </a:ext>
            </a:extLst>
          </p:cNvPr>
          <p:cNvSpPr txBox="1"/>
          <p:nvPr/>
        </p:nvSpPr>
        <p:spPr>
          <a:xfrm>
            <a:off x="289249" y="4301412"/>
            <a:ext cx="6494106" cy="2308324"/>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Looking at the above pie chart and count plot for our target variable "Ratings" we can say that the dataset contains the more review text rated as 5 star compared to other review ratings and very less reviews rated as 2 compared to others. Around 44% of the texts are rated as 5 and only 10% of the texts rated as 2 stars.</a:t>
            </a:r>
          </a:p>
          <a:p>
            <a:pPr marL="285750" indent="-285750" algn="just">
              <a:buFont typeface="Wingdings" panose="05000000000000000000" pitchFamily="2" charset="2"/>
              <a:buChar char="ü"/>
            </a:pPr>
            <a:r>
              <a:rPr lang="en-US" b="0" i="0" dirty="0">
                <a:effectLst/>
                <a:latin typeface="Century" panose="02040604050505020304" pitchFamily="18" charset="0"/>
              </a:rPr>
              <a:t>So, we can say that there is "imbalance problem" which we need to make it balance to build our model.</a:t>
            </a:r>
          </a:p>
        </p:txBody>
      </p:sp>
      <p:sp>
        <p:nvSpPr>
          <p:cNvPr id="16" name="TextBox 15">
            <a:extLst>
              <a:ext uri="{FF2B5EF4-FFF2-40B4-BE49-F238E27FC236}">
                <a16:creationId xmlns:a16="http://schemas.microsoft.com/office/drawing/2014/main" id="{A525B9D4-C8E1-49FC-852A-EC50B544EA0C}"/>
              </a:ext>
            </a:extLst>
          </p:cNvPr>
          <p:cNvSpPr txBox="1"/>
          <p:nvPr/>
        </p:nvSpPr>
        <p:spPr>
          <a:xfrm>
            <a:off x="7240554" y="4366727"/>
            <a:ext cx="4823928" cy="1477328"/>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After Using SMOTE m</a:t>
            </a:r>
            <a:r>
              <a:rPr lang="en-US" dirty="0">
                <a:solidFill>
                  <a:srgbClr val="000000"/>
                </a:solidFill>
                <a:latin typeface="Century" panose="02040604050505020304" pitchFamily="18" charset="0"/>
              </a:rPr>
              <a:t>ethod, </a:t>
            </a:r>
            <a:r>
              <a:rPr lang="en-US" b="0" i="0" dirty="0">
                <a:solidFill>
                  <a:srgbClr val="000000"/>
                </a:solidFill>
                <a:effectLst/>
                <a:latin typeface="Century" panose="02040604050505020304" pitchFamily="18" charset="0"/>
              </a:rPr>
              <a:t>we can observe all the categories in the target variable "Ratings" have equal values. The class </a:t>
            </a:r>
            <a:r>
              <a:rPr lang="en-US" dirty="0">
                <a:solidFill>
                  <a:srgbClr val="000000"/>
                </a:solidFill>
                <a:latin typeface="Century" panose="02040604050505020304" pitchFamily="18" charset="0"/>
              </a:rPr>
              <a:t>un</a:t>
            </a:r>
            <a:r>
              <a:rPr lang="en-US" b="0" i="0" dirty="0">
                <a:solidFill>
                  <a:srgbClr val="000000"/>
                </a:solidFill>
                <a:effectLst/>
                <a:latin typeface="Century" panose="02040604050505020304" pitchFamily="18" charset="0"/>
              </a:rPr>
              <a:t>balancing issue has been solved. </a:t>
            </a:r>
            <a:endParaRPr lang="en-IN" dirty="0">
              <a:latin typeface="Century" panose="02040604050505020304" pitchFamily="18" charset="0"/>
            </a:endParaRPr>
          </a:p>
        </p:txBody>
      </p:sp>
    </p:spTree>
    <p:extLst>
      <p:ext uri="{BB962C8B-B14F-4D97-AF65-F5344CB8AC3E}">
        <p14:creationId xmlns:p14="http://schemas.microsoft.com/office/powerpoint/2010/main" val="680301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1439</TotalTime>
  <Words>2078</Words>
  <Application>Microsoft Office PowerPoint</Application>
  <PresentationFormat>Widescreen</PresentationFormat>
  <Paragraphs>115</Paragraphs>
  <Slides>18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Bookman Old Style</vt:lpstr>
      <vt:lpstr>Calibri</vt:lpstr>
      <vt:lpstr>Century</vt:lpstr>
      <vt:lpstr>Courier New</vt:lpstr>
      <vt:lpstr>Helvetica Neue</vt:lpstr>
      <vt:lpstr>Microsoft Sans Serif</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Ricky Riddhi</cp:lastModifiedBy>
  <cp:revision>98</cp:revision>
  <dcterms:created xsi:type="dcterms:W3CDTF">2021-10-24T08:35:25Z</dcterms:created>
  <dcterms:modified xsi:type="dcterms:W3CDTF">2022-07-21T18:34:24Z</dcterms:modified>
</cp:coreProperties>
</file>