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121D912-9636-4AFB-A626-DDF5C4D306A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D58D66-2FAE-4DE2-A4B8-831DCCC4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0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D912-9636-4AFB-A626-DDF5C4D306A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8D66-2FAE-4DE2-A4B8-831DCCC4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2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D912-9636-4AFB-A626-DDF5C4D306A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8D66-2FAE-4DE2-A4B8-831DCCC4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74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D912-9636-4AFB-A626-DDF5C4D306A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8D66-2FAE-4DE2-A4B8-831DCCC4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4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D912-9636-4AFB-A626-DDF5C4D306A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8D66-2FAE-4DE2-A4B8-831DCCC4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5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D912-9636-4AFB-A626-DDF5C4D306A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8D66-2FAE-4DE2-A4B8-831DCCC4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16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D912-9636-4AFB-A626-DDF5C4D306A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8D66-2FAE-4DE2-A4B8-831DCCC4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38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121D912-9636-4AFB-A626-DDF5C4D306A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8D66-2FAE-4DE2-A4B8-831DCCC4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96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121D912-9636-4AFB-A626-DDF5C4D306A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8D66-2FAE-4DE2-A4B8-831DCCC4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1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D912-9636-4AFB-A626-DDF5C4D306A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8D66-2FAE-4DE2-A4B8-831DCCC4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6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D912-9636-4AFB-A626-DDF5C4D306A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8D66-2FAE-4DE2-A4B8-831DCCC4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8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D912-9636-4AFB-A626-DDF5C4D306A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8D66-2FAE-4DE2-A4B8-831DCCC4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6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D912-9636-4AFB-A626-DDF5C4D306A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8D66-2FAE-4DE2-A4B8-831DCCC4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D912-9636-4AFB-A626-DDF5C4D306A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8D66-2FAE-4DE2-A4B8-831DCCC4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5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D912-9636-4AFB-A626-DDF5C4D306A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8D66-2FAE-4DE2-A4B8-831DCCC4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2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D912-9636-4AFB-A626-DDF5C4D306A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8D66-2FAE-4DE2-A4B8-831DCCC4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6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D912-9636-4AFB-A626-DDF5C4D306A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8D66-2FAE-4DE2-A4B8-831DCCC4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1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121D912-9636-4AFB-A626-DDF5C4D306A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2D58D66-2FAE-4DE2-A4B8-831DCCC4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3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2966-9114-926C-8DEB-A269B0EB3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“Develop a 2D occupancy Grid Map of a Room using Overhead Cameras”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1A2F2-1155-1CCB-73BC-5D910730BF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Name: Sapnali patil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75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DCB5-6940-618B-7F65-F3310016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DFC01-C4F8-0FB0-A108-73C3AC9B9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Real-Time Processing: Successfully implemented real-time processing of video feed to update the occupancy grid.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Effective Visualization: Utilized Matplotlib for clear and informative visualization of the occupancy grid.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Simplicity and Efficiency: The approach uses basic image processing techniques that are computationally efficient.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occupancy grid provides a clear and immediate understanding of the environment.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It is essential for applications requiring spatial awareness, such as robotics and autonomous navigation.</a:t>
            </a:r>
          </a:p>
        </p:txBody>
      </p:sp>
    </p:spTree>
    <p:extLst>
      <p:ext uri="{BB962C8B-B14F-4D97-AF65-F5344CB8AC3E}">
        <p14:creationId xmlns:p14="http://schemas.microsoft.com/office/powerpoint/2010/main" val="341917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175D9-A978-4201-E423-81E03CC5A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81C5-B7D6-EE75-2EB6-12BD9D742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System Setup</a:t>
            </a:r>
          </a:p>
          <a:p>
            <a:r>
              <a:rPr lang="en-US" dirty="0"/>
              <a:t>Constants and Initialization</a:t>
            </a:r>
          </a:p>
          <a:p>
            <a:r>
              <a:rPr lang="en-US" dirty="0"/>
              <a:t>Capturing and Processing Frame</a:t>
            </a:r>
          </a:p>
          <a:p>
            <a:r>
              <a:rPr lang="en-US" dirty="0"/>
              <a:t>Visualizing the occupancy grid</a:t>
            </a:r>
          </a:p>
          <a:p>
            <a:r>
              <a:rPr lang="en-US" dirty="0"/>
              <a:t>Displaying Result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3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546E6-8A5D-AAA2-31E9-72A49ADB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C5CFE-EAA2-16A4-FBFB-F5C1F45DB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Objective: implement real-time occupancy grid mapping using a camera and image processing.</a:t>
            </a:r>
          </a:p>
          <a:p>
            <a:r>
              <a:rPr lang="en-US" dirty="0"/>
              <a:t>Purpose: identify and differentiate between occupied and free spaces within a defined area to assist in navigation and spatial understanding.</a:t>
            </a:r>
          </a:p>
          <a:p>
            <a:r>
              <a:rPr lang="en-US" dirty="0"/>
              <a:t>Robotics: Enable robots to understand and navigate their environment safely.</a:t>
            </a:r>
          </a:p>
          <a:p>
            <a:r>
              <a:rPr lang="en-US" dirty="0"/>
              <a:t>Autonomous Vehicle : Assists in path planning and obstacle avoidance.</a:t>
            </a:r>
          </a:p>
          <a:p>
            <a:r>
              <a:rPr lang="en-US" dirty="0"/>
              <a:t>Navigation Systems : Provides accurate mapping for indoor and outdoor navigation.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45ED-C589-A0DD-7EA3-AD6620BDF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System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51766-A4D6-903C-C514-4FEA3C9E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Hardware Setup:-</a:t>
            </a:r>
          </a:p>
          <a:p>
            <a:r>
              <a:rPr lang="en-US" dirty="0"/>
              <a:t>Camera for capturing frames</a:t>
            </a:r>
          </a:p>
          <a:p>
            <a:r>
              <a:rPr lang="en-US" dirty="0"/>
              <a:t>Computer with python environment</a:t>
            </a:r>
          </a:p>
          <a:p>
            <a:pPr marL="0" indent="0">
              <a:buNone/>
            </a:pPr>
            <a:r>
              <a:rPr lang="en-US" dirty="0"/>
              <a:t>Software Tools:-</a:t>
            </a:r>
          </a:p>
          <a:p>
            <a:r>
              <a:rPr lang="en-US" dirty="0"/>
              <a:t>Python: programming language used for implement.</a:t>
            </a:r>
          </a:p>
          <a:p>
            <a:r>
              <a:rPr lang="en-US" dirty="0"/>
              <a:t>Opencv: Library for image processing tasks.</a:t>
            </a:r>
          </a:p>
          <a:p>
            <a:r>
              <a:rPr lang="en-US" dirty="0"/>
              <a:t>Numpy: Library for numerical operations.</a:t>
            </a:r>
          </a:p>
          <a:p>
            <a:r>
              <a:rPr lang="en-US" dirty="0"/>
              <a:t>Matplotlib:Library for visualizing the occupancy grid.</a:t>
            </a:r>
          </a:p>
        </p:txBody>
      </p:sp>
    </p:spTree>
    <p:extLst>
      <p:ext uri="{BB962C8B-B14F-4D97-AF65-F5344CB8AC3E}">
        <p14:creationId xmlns:p14="http://schemas.microsoft.com/office/powerpoint/2010/main" val="367950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C006-5AFC-D2DE-D748-FBD4226E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Constants and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28070-DE93-7C92-D849-233AF2CB5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Grid configuration:-</a:t>
            </a:r>
          </a:p>
          <a:p>
            <a:r>
              <a:rPr lang="en-US" dirty="0"/>
              <a:t>‘GRID_RESOLUTION = 0.1’(meters per grid cell)</a:t>
            </a:r>
          </a:p>
          <a:p>
            <a:r>
              <a:rPr lang="en-US" dirty="0"/>
              <a:t>Each grid cell represents a 0.1-meter square area.</a:t>
            </a:r>
          </a:p>
          <a:p>
            <a:r>
              <a:rPr lang="en-US" dirty="0"/>
              <a:t>‘GRID_SIZE_X = 100’(grid cells in X direction)</a:t>
            </a:r>
          </a:p>
          <a:p>
            <a:r>
              <a:rPr lang="en-US" dirty="0"/>
              <a:t>‘GRID_SIZE_Y = 100’(grid cells in y direction)</a:t>
            </a:r>
          </a:p>
          <a:p>
            <a:r>
              <a:rPr lang="en-US" dirty="0"/>
              <a:t>The grid covers a 10-meter by 10-meter area.</a:t>
            </a:r>
          </a:p>
          <a:p>
            <a:r>
              <a:rPr lang="en-US" dirty="0"/>
              <a:t>Data Structure: 2D array of size ‘100*100’</a:t>
            </a:r>
          </a:p>
          <a:p>
            <a:r>
              <a:rPr lang="en-US" dirty="0"/>
              <a:t>Initialize occupancy grid with zeros</a:t>
            </a:r>
          </a:p>
        </p:txBody>
      </p:sp>
    </p:spTree>
    <p:extLst>
      <p:ext uri="{BB962C8B-B14F-4D97-AF65-F5344CB8AC3E}">
        <p14:creationId xmlns:p14="http://schemas.microsoft.com/office/powerpoint/2010/main" val="303794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82EC4-CBF8-3711-29B9-9B02674FF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Capturing and processing the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B6F0A-9EAD-D6D1-1415-67BB57157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Intialize camera: Use ‘cv2.VideoCapture(0)’ to access the default cameras.</a:t>
            </a:r>
          </a:p>
          <a:p>
            <a:r>
              <a:rPr lang="en-US" dirty="0"/>
              <a:t>Check camera status: verify that the camera opened successfully.</a:t>
            </a:r>
          </a:p>
          <a:p>
            <a:r>
              <a:rPr lang="en-US" dirty="0"/>
              <a:t>Capture frame: Use ‘cap.read( )’ to capture a single frame from the camera.</a:t>
            </a:r>
          </a:p>
          <a:p>
            <a:r>
              <a:rPr lang="en-US" dirty="0"/>
              <a:t>Process the frame: if the frame is captured successfully, pass it to the processing function for occupancy grid mapping.</a:t>
            </a:r>
          </a:p>
        </p:txBody>
      </p:sp>
    </p:spTree>
    <p:extLst>
      <p:ext uri="{BB962C8B-B14F-4D97-AF65-F5344CB8AC3E}">
        <p14:creationId xmlns:p14="http://schemas.microsoft.com/office/powerpoint/2010/main" val="300604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E91A4-CEF7-3B4B-88AD-33B71A2E7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Visualizing the occupancy grid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06447-DC98-642F-9BF1-410B76404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dirty="0"/>
              <a:t>1.</a:t>
            </a:r>
            <a:r>
              <a:rPr lang="en-IN" sz="6400" dirty="0"/>
              <a:t>Displaying the Occupancy Grid: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6400" dirty="0"/>
              <a:t> </a:t>
            </a:r>
            <a:r>
              <a:rPr lang="en-US" sz="6400" dirty="0"/>
              <a:t>plt.imshow(occupancy_grid, cmap='gray', origin='lower’)</a:t>
            </a:r>
          </a:p>
          <a:p>
            <a:pPr marL="0" indent="0">
              <a:buNone/>
            </a:pPr>
            <a:r>
              <a:rPr lang="en-US" sz="6400" dirty="0"/>
              <a:t>2. Adding a Colorbar: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400" dirty="0"/>
              <a:t>plt.colorbar(label='Occupancy’)</a:t>
            </a:r>
          </a:p>
          <a:p>
            <a:pPr marL="0" indent="0">
              <a:buNone/>
            </a:pPr>
            <a:r>
              <a:rPr lang="en-US" sz="6400" dirty="0"/>
              <a:t>3. Setting Titles and Labels: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400" dirty="0"/>
              <a:t>plt.title('Occupancy Grid Map')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400" dirty="0"/>
              <a:t>plt.xlabel('Grid cells (X direction)')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400" dirty="0"/>
              <a:t>plt.ylabel('Grid cells (Y direction)’)</a:t>
            </a:r>
          </a:p>
          <a:p>
            <a:pPr marL="0" indent="0">
              <a:buNone/>
            </a:pPr>
            <a:r>
              <a:rPr lang="en-US" sz="6400" dirty="0"/>
              <a:t>4. Displaying the Grid: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400" dirty="0"/>
              <a:t>plt.grid(True)</a:t>
            </a:r>
          </a:p>
          <a:p>
            <a:pPr marL="0" indent="0">
              <a:buNone/>
            </a:pPr>
            <a:r>
              <a:rPr lang="en-US" sz="6400" dirty="0"/>
              <a:t>5. Updating the Plot in Real-Time: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400" dirty="0"/>
              <a:t>plt.pause(0.001)</a:t>
            </a:r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endParaRPr lang="en-IN" sz="6400" dirty="0"/>
          </a:p>
          <a:p>
            <a:pPr marL="0" indent="0">
              <a:buNone/>
            </a:pPr>
            <a:r>
              <a:rPr lang="en-IN" dirty="0"/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631242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591C-5C51-36A9-7CB6-B226DBCC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Displaying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7127F-63EF-4F63-635C-EF4749C6C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Capturing the image:                                          Mapping the Grid: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D9C6B7-346C-EB29-1251-35AE45EF2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11" y="3225768"/>
            <a:ext cx="5534276" cy="3113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212329-D8F3-5A33-FF63-DDFF415F6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300" y="3225768"/>
            <a:ext cx="5577406" cy="313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90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C4EA-B98C-7DAB-0699-F9121482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E5B00-1E0F-2711-39F2-A2E6C6027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Description: The occupancy grid map is updated in real-time based on the camera feed.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grid map displays occupied (white) and free (black) </a:t>
            </a:r>
            <a:r>
              <a:rPr lang="en-US" dirty="0" err="1"/>
              <a:t>cells.It</a:t>
            </a:r>
            <a:r>
              <a:rPr lang="en-US" dirty="0"/>
              <a:t> provides a visual representation of the spatial occupancy.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Visualizing the Occupancy Grid: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grid map is visualized using Matplotlib with the following features: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Grayscale Color Map: To distinguish between occupied and free cells.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Color Bar: Indicates the occupancy status.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Grid Lines: Helps to identify individual cells.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Axis Labels and Title: Provides context to the visualization.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189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84</TotalTime>
  <Words>603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Agency FB</vt:lpstr>
      <vt:lpstr>Arial</vt:lpstr>
      <vt:lpstr>Century Gothic</vt:lpstr>
      <vt:lpstr>Wingdings</vt:lpstr>
      <vt:lpstr>Wingdings 3</vt:lpstr>
      <vt:lpstr>Ion Boardroom</vt:lpstr>
      <vt:lpstr>“Develop a 2D occupancy Grid Map of a Room using Overhead Cameras”</vt:lpstr>
      <vt:lpstr>Contents</vt:lpstr>
      <vt:lpstr>Introduction</vt:lpstr>
      <vt:lpstr>System setup</vt:lpstr>
      <vt:lpstr>Constants and Initialization</vt:lpstr>
      <vt:lpstr>Capturing and processing the frame</vt:lpstr>
      <vt:lpstr>Visualizing the occupancy grid map</vt:lpstr>
      <vt:lpstr>Displaying result</vt:lpstr>
      <vt:lpstr>Result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“Develop a 2D occupancy Grid Map of a Room using Overhead Cameras”</dc:title>
  <dc:creator>ASUS</dc:creator>
  <cp:lastModifiedBy>sapnali patil</cp:lastModifiedBy>
  <cp:revision>3</cp:revision>
  <dcterms:created xsi:type="dcterms:W3CDTF">2024-07-14T10:11:30Z</dcterms:created>
  <dcterms:modified xsi:type="dcterms:W3CDTF">2024-07-14T13:20:43Z</dcterms:modified>
</cp:coreProperties>
</file>