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y="912725" x="685800"/>
            <a:ext cy="11511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6500" lang="en"/>
              <a:t>Health Monitor Kit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y="3749500" x="685800"/>
            <a:ext cy="630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Harrison Chen | Jeffrey Chen | Justin Khoo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y="301000" x="962400"/>
            <a:ext cy="819000" cx="749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178974" x="457200"/>
            <a:ext cy="762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Acknowledgment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2400" lang="en"/>
              <a:t>Dr. Gang Chen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97825" x="457200"/>
            <a:ext cy="744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&amp; Application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Wearable/Portable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Monitors your health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Low Power Consumption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Smart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Determine well-being of user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Prevent/minimize health problems in advance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Related to Electrical Engineering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Hardware fabrication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Real-time sensor data collection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Low power concerns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78974" x="457200"/>
            <a:ext cy="762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2400" lang="en"/>
              <a:t>Accurate sensors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2400" lang="en"/>
              <a:t>Low Power Consumption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2400" lang="en"/>
              <a:t>Small size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2400" lang="en"/>
              <a:t>Data analysis and trends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78974" x="457200"/>
            <a:ext cy="762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High Level Architecture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87600" x="720962"/>
            <a:ext cy="2748249" cx="770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78974" x="457200"/>
            <a:ext cy="762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2400" lang="en"/>
              <a:t>Low power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Font typeface="Georgia"/>
              <a:buChar char="-"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2400" lang="en"/>
              <a:t>Accurate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2400" lang="en"/>
              <a:t>Portability/Wearable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178974" x="457200"/>
            <a:ext cy="762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Design Considerations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$200 budget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Size/Portability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Will eventually be comfortably wearable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Rechargeable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25 mA when awake &amp; powered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Negligible μA usage when on low power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Usage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NOT a medical device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Cost of final product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Affordable for the average user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Versatility / Robust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Able to withstand the wear and tear of daily use for years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178974" x="457200"/>
            <a:ext cy="762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Work Flow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"/>
              <a:t>Harrison Chen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Android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Server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Bluetooth Communications</a:t>
            </a:r>
          </a:p>
          <a:p>
            <a:pPr rtl="0">
              <a:spcBef>
                <a:spcPts val="0"/>
              </a:spcBef>
              <a:buNone/>
            </a:pPr>
            <a:r>
              <a:rPr b="1" sz="1800" lang="en"/>
              <a:t>Jeffrey Chen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Hardware/Electrical Design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Bluetooth Communications</a:t>
            </a:r>
          </a:p>
          <a:p>
            <a:pPr rtl="0">
              <a:spcBef>
                <a:spcPts val="0"/>
              </a:spcBef>
              <a:buNone/>
            </a:pPr>
            <a:r>
              <a:rPr b="1" sz="1800" lang="en"/>
              <a:t>Justin Khoo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Android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Hardware/Electrical Components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Database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sz="1800" lang="en"/>
              <a:t>Location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78974" x="457200"/>
            <a:ext cy="762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Packaging it together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What we have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Arduino-based sensor platform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Temperature working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Heartbeat requires more calibration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Server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Geolocation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What we plan on doing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Shrinking sensor platform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Creating a prototype package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Reading Blood O2 from reflection-based oximetry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Analyzing data to create graphs and trends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91" name="Shape 91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178974" x="457200"/>
            <a:ext cy="762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98" name="Shape 98"/>
          <p:cNvSpPr txBox="1"/>
          <p:nvPr/>
        </p:nvSpPr>
        <p:spPr>
          <a:xfrm>
            <a:off y="0" x="0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