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3"/>
    <p:sldId id="256" r:id="rId4"/>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60545" y="379095"/>
            <a:ext cx="3128010" cy="1325880"/>
          </a:xfrm>
        </p:spPr>
        <p:style>
          <a:lnRef idx="2">
            <a:schemeClr val="accent2">
              <a:shade val="50000"/>
            </a:schemeClr>
          </a:lnRef>
          <a:fillRef idx="1">
            <a:schemeClr val="accent2"/>
          </a:fillRef>
          <a:effectRef idx="0">
            <a:schemeClr val="accent2"/>
          </a:effectRef>
          <a:fontRef idx="minor">
            <a:schemeClr val="lt1"/>
          </a:fontRef>
        </p:style>
        <p:txBody>
          <a:bodyPr/>
          <a:p>
            <a:r>
              <a:rPr lang="en-GB" altLang="en-US"/>
              <a:t>     Topics</a:t>
            </a:r>
            <a:endParaRPr lang="en-GB" altLang="en-US"/>
          </a:p>
        </p:txBody>
      </p:sp>
      <p:sp>
        <p:nvSpPr>
          <p:cNvPr id="3" name="Content Placeholder 2"/>
          <p:cNvSpPr>
            <a:spLocks noGrp="1"/>
          </p:cNvSpPr>
          <p:nvPr>
            <p:ph idx="1"/>
          </p:nvPr>
        </p:nvSpPr>
        <p:spPr>
          <a:xfrm>
            <a:off x="2971165" y="1939925"/>
            <a:ext cx="4131310" cy="2705735"/>
          </a:xfrm>
        </p:spPr>
        <p:txBody>
          <a:bodyPr/>
          <a:p>
            <a:r>
              <a:rPr lang="en-GB" altLang="en-US"/>
              <a:t>Basics of Jenkins</a:t>
            </a:r>
            <a:endParaRPr lang="en-GB" altLang="en-US"/>
          </a:p>
          <a:p>
            <a:endParaRPr lang="en-GB" altLang="en-US"/>
          </a:p>
          <a:p>
            <a:r>
              <a:rPr lang="en-GB" altLang="en-US"/>
              <a:t>Basics of Terraform</a:t>
            </a:r>
            <a:endParaRPr lang="en-GB" altLang="en-US"/>
          </a:p>
          <a:p>
            <a:endParaRPr lang="en-GB" altLang="en-US"/>
          </a:p>
          <a:p>
            <a:r>
              <a:rPr lang="en-GB" altLang="en-US"/>
              <a:t>Basics Of Aws</a:t>
            </a: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3525"/>
            <a:ext cx="9144000" cy="884555"/>
          </a:xfrm>
        </p:spPr>
        <p:txBody>
          <a:bodyPr>
            <a:normAutofit fontScale="90000"/>
          </a:bodyPr>
          <a:lstStyle/>
          <a:p>
            <a:r>
              <a:rPr lang="en-GB" altLang="en-US" dirty="0"/>
              <a:t>Jenkins</a:t>
            </a:r>
            <a:endParaRPr lang="en-GB" altLang="en-US" dirty="0"/>
          </a:p>
        </p:txBody>
      </p:sp>
      <p:sp>
        <p:nvSpPr>
          <p:cNvPr id="3" name="Subtitle 2"/>
          <p:cNvSpPr>
            <a:spLocks noGrp="1"/>
          </p:cNvSpPr>
          <p:nvPr>
            <p:ph type="subTitle" idx="1"/>
          </p:nvPr>
        </p:nvSpPr>
        <p:spPr>
          <a:xfrm>
            <a:off x="1022985" y="1325880"/>
            <a:ext cx="10475595" cy="3931920"/>
          </a:xfrm>
        </p:spPr>
        <p:txBody>
          <a:bodyPr/>
          <a:lstStyle/>
          <a:p>
            <a:pPr marL="342900" indent="-342900" algn="l">
              <a:buFont typeface="Arial" panose="020B0604020202020204" pitchFamily="34" charset="0"/>
              <a:buChar char="•"/>
            </a:pPr>
            <a:r>
              <a:rPr lang="en-US"/>
              <a:t>Jenkins is an open-source automation tool written in Java with plugins built for continuous integration. Jenkins is used to build and test your software projects continuously making it easier for developers to integrate changes to the</a:t>
            </a:r>
            <a:r>
              <a:rPr lang="en-GB" altLang="en-US"/>
              <a:t>n </a:t>
            </a:r>
            <a:r>
              <a:rPr lang="en-US"/>
              <a:t>project, and making it easier for users to obtain a fresh build</a:t>
            </a:r>
            <a:r>
              <a:rPr lang="en-GB" altLang="en-US"/>
              <a:t>.</a:t>
            </a:r>
            <a:endParaRPr lang="en-GB" altLang="en-US"/>
          </a:p>
          <a:p>
            <a:pPr marL="342900" indent="-342900" algn="l">
              <a:buFont typeface="Arial" panose="020B0604020202020204" pitchFamily="34" charset="0"/>
              <a:buChar char="•"/>
            </a:pPr>
            <a:r>
              <a:rPr lang="en-GB" altLang="en-US"/>
              <a:t>Jenkins is an open source continuous integration/continuous delivery and deployment (CI/CD) automation software DevOps tool. It is used to implement CI/CD workflows, called pipelines.</a:t>
            </a:r>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36490" y="260350"/>
            <a:ext cx="1812290" cy="567055"/>
          </a:xfrm>
        </p:spPr>
        <p:txBody>
          <a:bodyPr>
            <a:normAutofit fontScale="90000"/>
          </a:bodyPr>
          <a:p>
            <a:r>
              <a:rPr lang="en-GB" altLang="en-US"/>
              <a:t>CI-CD</a:t>
            </a:r>
            <a:endParaRPr lang="en-GB" altLang="en-US"/>
          </a:p>
        </p:txBody>
      </p:sp>
      <p:sp>
        <p:nvSpPr>
          <p:cNvPr id="3" name="Content Placeholder 2"/>
          <p:cNvSpPr>
            <a:spLocks noGrp="1"/>
          </p:cNvSpPr>
          <p:nvPr>
            <p:ph idx="1"/>
          </p:nvPr>
        </p:nvSpPr>
        <p:spPr>
          <a:xfrm>
            <a:off x="838200" y="932180"/>
            <a:ext cx="10515600" cy="5722620"/>
          </a:xfrm>
        </p:spPr>
        <p:txBody>
          <a:bodyPr>
            <a:normAutofit/>
          </a:bodyPr>
          <a:p>
            <a:r>
              <a:rPr lang="en-US"/>
              <a:t>Continuous Integration (CI) is a development practice in which the developers are needs to commit changes to the source code in a shared repository at regular intervals. Every commit made in the repository is then built. This allows the development teams to detect the problems early.</a:t>
            </a:r>
            <a:endParaRPr lang="en-US"/>
          </a:p>
          <a:p>
            <a:r>
              <a:rPr lang="en-US"/>
              <a:t>Continuous integration requires the developers to have regular builds. The general practice is that whenever a code commit occurs, a build should be triggered.</a:t>
            </a:r>
            <a:endParaRPr lang="en-US"/>
          </a:p>
          <a:p>
            <a:r>
              <a:rPr lang="en-US"/>
              <a:t>Continuous Delivery is the automation of steps to safely get changes into production. Where Continuous Deployment focuses on the actual deployment, Continuous Delivery focuses on the release and release strategy.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Jenkins CI Flow</a:t>
            </a:r>
            <a:endParaRPr lang="en-GB" altLang="en-US"/>
          </a:p>
        </p:txBody>
      </p:sp>
      <p:pic>
        <p:nvPicPr>
          <p:cNvPr id="4" name="Content Placeholder 3"/>
          <p:cNvPicPr>
            <a:picLocks noChangeAspect="1"/>
          </p:cNvPicPr>
          <p:nvPr>
            <p:ph idx="1"/>
          </p:nvPr>
        </p:nvPicPr>
        <p:blipFill>
          <a:blip r:embed="rId1"/>
          <a:srcRect t="7782"/>
          <a:stretch>
            <a:fillRect/>
          </a:stretch>
        </p:blipFill>
        <p:spPr>
          <a:xfrm>
            <a:off x="696595" y="1562100"/>
            <a:ext cx="10467975" cy="44227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9972040" cy="946785"/>
          </a:xfrm>
        </p:spPr>
        <p:txBody>
          <a:bodyPr>
            <a:normAutofit fontScale="90000"/>
          </a:bodyPr>
          <a:p>
            <a:r>
              <a:rPr lang="en-US"/>
              <a:t>Advantages and Disadvantages of using Jenkins</a:t>
            </a:r>
            <a:endParaRPr lang="en-US"/>
          </a:p>
        </p:txBody>
      </p:sp>
      <p:sp>
        <p:nvSpPr>
          <p:cNvPr id="3" name="Content Placeholder 2"/>
          <p:cNvSpPr>
            <a:spLocks noGrp="1"/>
          </p:cNvSpPr>
          <p:nvPr>
            <p:ph idx="1"/>
          </p:nvPr>
        </p:nvSpPr>
        <p:spPr>
          <a:xfrm>
            <a:off x="838200" y="946785"/>
            <a:ext cx="10515600" cy="5539105"/>
          </a:xfrm>
        </p:spPr>
        <p:txBody>
          <a:bodyPr>
            <a:normAutofit/>
          </a:bodyPr>
          <a:p>
            <a:r>
              <a:rPr lang="en-GB" altLang="en-US">
                <a:solidFill>
                  <a:srgbClr val="FF0000"/>
                </a:solidFill>
              </a:rPr>
              <a:t>Advantages</a:t>
            </a:r>
            <a:r>
              <a:rPr lang="en-GB" altLang="en-US"/>
              <a:t>-It is an open source tool,It is free of cost.</a:t>
            </a:r>
            <a:endParaRPr lang="en-GB" altLang="en-US"/>
          </a:p>
          <a:p>
            <a:r>
              <a:rPr lang="en-GB" altLang="en-US"/>
              <a:t>It does not require additional installations or components. Means it is easy to install. Easily configurable.</a:t>
            </a:r>
            <a:endParaRPr lang="en-GB" altLang="en-US"/>
          </a:p>
          <a:p>
            <a:r>
              <a:rPr lang="en-GB" altLang="en-US"/>
              <a:t>It supports 1000 or more plugins to ease your work. If a plugin does not exist, you can write the script for it and share with community.It is built in java and hence it is portable.</a:t>
            </a:r>
            <a:endParaRPr lang="en-GB" altLang="en-US"/>
          </a:p>
          <a:p>
            <a:r>
              <a:rPr lang="en-GB" altLang="en-US">
                <a:solidFill>
                  <a:srgbClr val="FF0000"/>
                </a:solidFill>
              </a:rPr>
              <a:t>Disadvantages</a:t>
            </a:r>
            <a:r>
              <a:rPr lang="en-GB" altLang="en-US"/>
              <a:t>-Its interface is out dated and not user friendly compared to current user interface trends.</a:t>
            </a:r>
            <a:endParaRPr lang="en-GB" altLang="en-US"/>
          </a:p>
          <a:p>
            <a:r>
              <a:rPr lang="en-GB" altLang="en-US"/>
              <a:t>Not easy to maintain it because it runs on a server and requires some skills as server administrator to monitor its activity.</a:t>
            </a:r>
            <a:endParaRPr lang="en-GB" altLang="en-US"/>
          </a:p>
          <a:p>
            <a:r>
              <a:rPr lang="en-GB" altLang="en-US"/>
              <a:t>CI regularly breaks due to some small setting changes. CI will be paused and therefore requires some developer's team attention.</a:t>
            </a: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73170" y="121920"/>
            <a:ext cx="2713355" cy="1054100"/>
          </a:xfrm>
        </p:spPr>
        <p:txBody>
          <a:bodyPr/>
          <a:p>
            <a:r>
              <a:rPr lang="en-GB" altLang="en-US"/>
              <a:t>Terraform</a:t>
            </a:r>
            <a:endParaRPr lang="en-GB" altLang="en-US"/>
          </a:p>
        </p:txBody>
      </p:sp>
      <p:pic>
        <p:nvPicPr>
          <p:cNvPr id="6" name="Content Placeholder 5"/>
          <p:cNvPicPr>
            <a:picLocks noChangeAspect="1"/>
          </p:cNvPicPr>
          <p:nvPr>
            <p:ph idx="1"/>
          </p:nvPr>
        </p:nvPicPr>
        <p:blipFill>
          <a:blip r:embed="rId1"/>
          <a:stretch>
            <a:fillRect/>
          </a:stretch>
        </p:blipFill>
        <p:spPr>
          <a:xfrm>
            <a:off x="1039495" y="1176020"/>
            <a:ext cx="10713085" cy="5473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13685" y="0"/>
            <a:ext cx="6377940" cy="1082675"/>
          </a:xfrm>
        </p:spPr>
        <p:txBody>
          <a:bodyPr/>
          <a:p>
            <a:r>
              <a:rPr lang="en-GB" altLang="en-US"/>
              <a:t>Terraform Basic Commands</a:t>
            </a:r>
            <a:endParaRPr lang="en-GB" altLang="en-US"/>
          </a:p>
        </p:txBody>
      </p:sp>
      <p:sp>
        <p:nvSpPr>
          <p:cNvPr id="3" name="Content Placeholder 2"/>
          <p:cNvSpPr>
            <a:spLocks noGrp="1"/>
          </p:cNvSpPr>
          <p:nvPr>
            <p:ph idx="1"/>
          </p:nvPr>
        </p:nvSpPr>
        <p:spPr>
          <a:xfrm>
            <a:off x="1066800" y="1082675"/>
            <a:ext cx="10515600" cy="5151120"/>
          </a:xfrm>
        </p:spPr>
        <p:txBody>
          <a:bodyPr/>
          <a:p>
            <a:r>
              <a:rPr lang="en-GB" altLang="en-US"/>
              <a:t>Terraform INIT= initilize a working directory containig terra config file</a:t>
            </a:r>
            <a:endParaRPr lang="en-GB" altLang="en-US"/>
          </a:p>
          <a:p>
            <a:pPr marL="0" indent="0">
              <a:buNone/>
            </a:pPr>
            <a:r>
              <a:rPr lang="en-GB" altLang="en-US"/>
              <a:t>   create new terra config file or clone existing file</a:t>
            </a:r>
            <a:endParaRPr lang="en-GB" altLang="en-US"/>
          </a:p>
          <a:p>
            <a:r>
              <a:rPr lang="en-GB" altLang="en-US"/>
              <a:t>Terraform Plan= creates and execution plan, preview the changes that terraform plans to make to your infra.</a:t>
            </a:r>
            <a:endParaRPr lang="en-GB" altLang="en-US"/>
          </a:p>
          <a:p>
            <a:r>
              <a:rPr lang="en-GB" altLang="en-US"/>
              <a:t>Terraform Apply-  executes the actions proposed in a terraform plan . It is used to deploy your infrastructure. Typically apply should be run after terraform init and terraform plan</a:t>
            </a:r>
            <a:endParaRPr lang="en-GB" altLang="en-US"/>
          </a:p>
          <a:p>
            <a:r>
              <a:rPr lang="en-GB" altLang="en-US"/>
              <a:t>Terraform Destroy- terminates resources managed by your Terraform project.</a:t>
            </a: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00550" y="265430"/>
            <a:ext cx="3873500" cy="868045"/>
          </a:xfrm>
        </p:spPr>
        <p:txBody>
          <a:bodyPr/>
          <a:p>
            <a:r>
              <a:rPr lang="en-GB" altLang="en-US"/>
              <a:t>Basics Of AWS</a:t>
            </a:r>
            <a:endParaRPr lang="en-GB" altLang="en-US"/>
          </a:p>
        </p:txBody>
      </p:sp>
      <p:pic>
        <p:nvPicPr>
          <p:cNvPr id="4" name="Content Placeholder 3"/>
          <p:cNvPicPr>
            <a:picLocks noChangeAspect="1"/>
          </p:cNvPicPr>
          <p:nvPr>
            <p:ph idx="1"/>
          </p:nvPr>
        </p:nvPicPr>
        <p:blipFill>
          <a:blip r:embed="rId1"/>
          <a:stretch>
            <a:fillRect/>
          </a:stretch>
        </p:blipFill>
        <p:spPr>
          <a:xfrm>
            <a:off x="838835" y="1428750"/>
            <a:ext cx="10996930" cy="51454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2511</Words>
  <Application>WPS Presentation</Application>
  <PresentationFormat>Widescreen</PresentationFormat>
  <Paragraphs>42</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Calibri</vt:lpstr>
      <vt:lpstr>Microsoft YaHei</vt:lpstr>
      <vt:lpstr>Arial Unicode MS</vt:lpstr>
      <vt:lpstr>Calibri Light</vt:lpstr>
      <vt:lpstr>Office Theme</vt:lpstr>
      <vt:lpstr>     Topics</vt:lpstr>
      <vt:lpstr>Jenkins</vt:lpstr>
      <vt:lpstr>CI-CD</vt:lpstr>
      <vt:lpstr>Jenkins CI Flow</vt:lpstr>
      <vt:lpstr>Advantages and Disadvantages of using Jenkins</vt:lpstr>
      <vt:lpstr>Terraform</vt:lpstr>
      <vt:lpstr>Terraform Basic Commands</vt:lpstr>
      <vt:lpstr>Basics Of AWS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Topics</dc:title>
  <dc:creator/>
  <cp:lastModifiedBy>Mahesh</cp:lastModifiedBy>
  <cp:revision>3</cp:revision>
  <dcterms:created xsi:type="dcterms:W3CDTF">2022-11-23T09:57:00Z</dcterms:created>
  <dcterms:modified xsi:type="dcterms:W3CDTF">2022-11-24T05:27:09Z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A5AACF4FE80A40E1B66DFE6101F0D459</vt:lpwstr>
  </property>
  <property fmtid="{D5CDD505-2E9C-101B-9397-08002B2CF9AE}" pid="3" name="KSOProductBuildVer">
    <vt:lpwstr>1033-11.2.0.11380</vt:lpwstr>
  </property>
</Properties>
</file>