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7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65150"/>
            <a:ext cx="9144000" cy="955675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Cloud and AZURE Services </a:t>
            </a:r>
            <a:endParaRPr lang="en-GB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6625" y="1609725"/>
            <a:ext cx="6106160" cy="4747895"/>
          </a:xfrm>
        </p:spPr>
        <p:txBody>
          <a:bodyPr>
            <a:normAutofit/>
          </a:bodyPr>
          <a:lstStyle/>
          <a:p>
            <a:pPr algn="l"/>
            <a:r>
              <a:rPr lang="en-GB" altLang="en-US"/>
              <a:t>                                Contents</a:t>
            </a:r>
            <a:endParaRPr lang="en-GB" altLang="en-US"/>
          </a:p>
          <a:p>
            <a:pPr algn="l"/>
            <a:r>
              <a:rPr lang="en-GB" altLang="en-US"/>
              <a:t>        1. Cloud Computing.</a:t>
            </a:r>
            <a:endParaRPr lang="en-GB" altLang="en-US"/>
          </a:p>
          <a:p>
            <a:pPr algn="l"/>
            <a:r>
              <a:rPr lang="en-GB" altLang="en-US"/>
              <a:t>        2. Cloud Computing Service Model</a:t>
            </a:r>
            <a:endParaRPr lang="en-GB" altLang="en-US"/>
          </a:p>
          <a:p>
            <a:pPr algn="l"/>
            <a:r>
              <a:rPr lang="en-GB" altLang="en-US"/>
              <a:t>        3. Basic Azure Services</a:t>
            </a:r>
            <a:endParaRPr lang="en-GB" altLang="en-US"/>
          </a:p>
          <a:p>
            <a:pPr algn="l"/>
            <a:r>
              <a:rPr lang="en-GB" altLang="en-US"/>
              <a:t>        4. Azure DevOps</a:t>
            </a:r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1415" y="0"/>
            <a:ext cx="5390515" cy="1325880"/>
          </a:xfrm>
        </p:spPr>
        <p:txBody>
          <a:bodyPr/>
          <a:p>
            <a:r>
              <a:rPr lang="en-GB" altLang="en-US"/>
              <a:t>Cloud Computing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449955"/>
          </a:xfrm>
        </p:spPr>
        <p:txBody>
          <a:bodyPr/>
          <a:p>
            <a:r>
              <a:rPr lang="en-GB" altLang="en-US"/>
              <a:t>Cloud Computing is term referred to storing and accessing of data over the internet .</a:t>
            </a:r>
            <a:endParaRPr lang="en-GB" altLang="en-US"/>
          </a:p>
          <a:p>
            <a:r>
              <a:rPr lang="en-GB" altLang="en-US"/>
              <a:t>data backup, disaster recovery, email, virtual desktops, software development and testing, big data analytics, and customer-facing web applications.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42100" y="1454150"/>
            <a:ext cx="4999355" cy="41624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Types of cloud computing</a:t>
            </a:r>
            <a:endParaRPr lang="en-GB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640330" cy="3353435"/>
          </a:xfrm>
        </p:spPr>
        <p:txBody>
          <a:bodyPr/>
          <a:p>
            <a:r>
              <a:rPr lang="en-GB" altLang="en-US"/>
              <a:t>Public Cloud</a:t>
            </a:r>
            <a:endParaRPr lang="en-GB" altLang="en-US"/>
          </a:p>
          <a:p>
            <a:endParaRPr lang="en-GB" altLang="en-US"/>
          </a:p>
          <a:p>
            <a:endParaRPr lang="en-GB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0230" y="2400300"/>
            <a:ext cx="3987800" cy="360108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022215" y="1700530"/>
            <a:ext cx="2411730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800">
                <a:sym typeface="+mn-ea"/>
              </a:rPr>
              <a:t>Private Cloud</a:t>
            </a:r>
            <a:endParaRPr lang="en-GB" altLang="en-US" sz="2800"/>
          </a:p>
          <a:p>
            <a:r>
              <a:rPr lang="en-GB" altLang="en-US"/>
              <a:t> </a:t>
            </a:r>
            <a:endParaRPr lang="en-GB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035" y="2499360"/>
            <a:ext cx="3551555" cy="398589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872855" y="1691005"/>
            <a:ext cx="26492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800"/>
              <a:t>Hybrid Cloud</a:t>
            </a:r>
            <a:endParaRPr lang="en-GB" altLang="en-US" sz="2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590" y="2400300"/>
            <a:ext cx="3850005" cy="3601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  <p:bldP spid="6" grpId="0"/>
      <p:bldP spid="6" grpId="1"/>
      <p:bldP spid="8" grpId="0"/>
      <p:bldP spid="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Cloud Computing Service Model</a:t>
            </a:r>
            <a:endParaRPr lang="en-GB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485265"/>
            <a:ext cx="9816465" cy="49714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2815" y="222250"/>
            <a:ext cx="5547995" cy="1325880"/>
          </a:xfrm>
        </p:spPr>
        <p:txBody>
          <a:bodyPr/>
          <a:p>
            <a:r>
              <a:rPr lang="en-GB" altLang="en-US"/>
              <a:t>Basic Azure Services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1365" y="1767840"/>
            <a:ext cx="2847975" cy="2704465"/>
          </a:xfrm>
        </p:spPr>
        <p:txBody>
          <a:bodyPr/>
          <a:p>
            <a:pPr marL="0" indent="0" algn="just">
              <a:buNone/>
            </a:pPr>
            <a:r>
              <a:rPr lang="en-GB" altLang="en-US"/>
              <a:t>1. VM</a:t>
            </a:r>
            <a:endParaRPr lang="en-GB" altLang="en-US"/>
          </a:p>
          <a:p>
            <a:pPr marL="0" indent="0" algn="just">
              <a:buNone/>
            </a:pPr>
            <a:r>
              <a:rPr lang="en-GB" altLang="en-US"/>
              <a:t>2.ARM</a:t>
            </a:r>
            <a:endParaRPr lang="en-GB" altLang="en-US"/>
          </a:p>
          <a:p>
            <a:pPr marL="0" indent="0" algn="just">
              <a:buNone/>
            </a:pPr>
            <a:r>
              <a:rPr lang="en-GB" altLang="en-US"/>
              <a:t>3.Storage</a:t>
            </a:r>
            <a:endParaRPr lang="en-GB" altLang="en-US"/>
          </a:p>
          <a:p>
            <a:pPr marL="0" indent="0" algn="just">
              <a:buNone/>
            </a:pPr>
            <a:r>
              <a:rPr lang="en-GB" altLang="en-US"/>
              <a:t>4.WEB App</a:t>
            </a:r>
            <a:endParaRPr lang="en-GB" altLang="en-US"/>
          </a:p>
          <a:p>
            <a:pPr marL="0" indent="0" algn="just">
              <a:buNone/>
            </a:pPr>
            <a:r>
              <a:rPr lang="en-GB" altLang="en-US"/>
              <a:t>5. Active Directory</a:t>
            </a:r>
            <a:endParaRPr lang="en-GB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Azure DevOps</a:t>
            </a:r>
            <a:endParaRPr lang="en-GB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99820" y="1690370"/>
            <a:ext cx="9625330" cy="46996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</Words>
  <Application>WPS Presentation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AZURE Services and DevOps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Services and DevOps</dc:title>
  <dc:creator/>
  <cp:lastModifiedBy>Mahesh</cp:lastModifiedBy>
  <cp:revision>4</cp:revision>
  <dcterms:created xsi:type="dcterms:W3CDTF">2022-11-18T12:21:00Z</dcterms:created>
  <dcterms:modified xsi:type="dcterms:W3CDTF">2022-11-22T10:32:57Z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4DB228C626BD4016B0184B5798832AE3</vt:lpwstr>
  </property>
  <property fmtid="{D5CDD505-2E9C-101B-9397-08002B2CF9AE}" pid="3" name="KSOProductBuildVer">
    <vt:lpwstr>1033-11.2.0.11380</vt:lpwstr>
  </property>
</Properties>
</file>