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0F85-DCED-432E-911C-61F6A34AE27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E4C3-F670-4AA6-9013-25BA37F4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0F85-DCED-432E-911C-61F6A34AE27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E4C3-F670-4AA6-9013-25BA37F4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1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0F85-DCED-432E-911C-61F6A34AE27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E4C3-F670-4AA6-9013-25BA37F4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6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0F85-DCED-432E-911C-61F6A34AE27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E4C3-F670-4AA6-9013-25BA37F4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0F85-DCED-432E-911C-61F6A34AE27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E4C3-F670-4AA6-9013-25BA37F4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0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0F85-DCED-432E-911C-61F6A34AE27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E4C3-F670-4AA6-9013-25BA37F4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1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0F85-DCED-432E-911C-61F6A34AE27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E4C3-F670-4AA6-9013-25BA37F4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0F85-DCED-432E-911C-61F6A34AE27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E4C3-F670-4AA6-9013-25BA37F4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0F85-DCED-432E-911C-61F6A34AE27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E4C3-F670-4AA6-9013-25BA37F4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0F85-DCED-432E-911C-61F6A34AE27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E4C3-F670-4AA6-9013-25BA37F4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6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0F85-DCED-432E-911C-61F6A34AE27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E4C3-F670-4AA6-9013-25BA37F4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6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50F85-DCED-432E-911C-61F6A34AE271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EE4C3-F670-4AA6-9013-25BA37F4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7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ple_Features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en.wikipedia.org/wiki/Open_standard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avatars2.githubusercontent.com/u/60674295?s=400&amp;u=cda3e09cda856b17dbc71dbd50b87f75955e7e48&amp;v=4" TargetMode="External"/><Relationship Id="rId5" Type="http://schemas.openxmlformats.org/officeDocument/2006/relationships/hyperlink" Target="https://github.com/CSSEGISandData/COVID-19" TargetMode="External"/><Relationship Id="rId4" Type="http://schemas.openxmlformats.org/officeDocument/2006/relationships/hyperlink" Target="https://github.com/CSSEGISandDat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 anchor="t"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COVID-19 Spread Globally</a:t>
            </a:r>
            <a:endParaRPr lang="en-US" sz="2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9864" r="1986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4091976" cy="4881563"/>
          </a:xfrm>
        </p:spPr>
        <p:txBody>
          <a:bodyPr/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This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presentation is meant to showcase my skills level acquired in the Web Mapping class</a:t>
            </a:r>
            <a:r>
              <a:rPr lang="en-US" dirty="0" smtClean="0"/>
              <a:t>.  </a:t>
            </a:r>
          </a:p>
          <a:p>
            <a:endParaRPr lang="en-US" dirty="0"/>
          </a:p>
          <a:p>
            <a:pPr algn="ctr"/>
            <a:r>
              <a:rPr lang="en-US" sz="2800" dirty="0" smtClean="0">
                <a:solidFill>
                  <a:srgbClr val="FFC000"/>
                </a:solidFill>
              </a:rPr>
              <a:t>PROJECT GOAL</a:t>
            </a:r>
          </a:p>
          <a:p>
            <a:r>
              <a:rPr lang="en-US" sz="2800" dirty="0" smtClean="0"/>
              <a:t>Create </a:t>
            </a:r>
            <a:r>
              <a:rPr lang="en-US" sz="2800" dirty="0"/>
              <a:t>a colorful interactive </a:t>
            </a:r>
            <a:r>
              <a:rPr lang="en-US" sz="2800" dirty="0" smtClean="0"/>
              <a:t>choropleth map of the global spread of Covid-19 using GeoJSON and some custom controls and styles.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987425"/>
            <a:ext cx="661352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2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Data Source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4858935" cy="4881563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 smtClean="0"/>
              <a:t>Looking at Covid-19 case breakdown by country: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Countries are represented by geographic borders.</a:t>
            </a:r>
          </a:p>
          <a:p>
            <a:r>
              <a:rPr lang="en-US" sz="2000" b="1" dirty="0" smtClean="0"/>
              <a:t>Covid-19 cases are broken-down into: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C000"/>
                </a:solidFill>
              </a:rPr>
              <a:t>Confirmed Cases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Death per country </a:t>
            </a:r>
            <a:r>
              <a:rPr lang="en-US" sz="2000" b="1" dirty="0" smtClean="0"/>
              <a:t>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Last time data was updated</a:t>
            </a:r>
          </a:p>
          <a:p>
            <a:r>
              <a:rPr lang="en-US" sz="2000" b="1" dirty="0" smtClean="0"/>
              <a:t>Data is presented in a GeoJSON (JavaScript Object Notation) file (</a:t>
            </a:r>
            <a:r>
              <a:rPr lang="en-US" sz="2000" b="1" dirty="0"/>
              <a:t> an </a:t>
            </a:r>
            <a:r>
              <a:rPr lang="en-US" sz="2000" b="1" dirty="0">
                <a:hlinkClick r:id="rId2" tooltip="Open standard"/>
              </a:rPr>
              <a:t>open standard</a:t>
            </a:r>
            <a:r>
              <a:rPr lang="en-US" sz="2000" b="1" dirty="0"/>
              <a:t> format designed for representing </a:t>
            </a:r>
            <a:r>
              <a:rPr lang="en-US" sz="2000" b="1" dirty="0">
                <a:hlinkClick r:id="rId3" tooltip="Simple Features"/>
              </a:rPr>
              <a:t>simple geographical features</a:t>
            </a:r>
            <a:r>
              <a:rPr lang="en-US" sz="2000" b="1" dirty="0"/>
              <a:t>, along with their non-spatial attributes</a:t>
            </a:r>
            <a:r>
              <a:rPr lang="en-US" sz="2000" b="1" dirty="0" smtClean="0"/>
              <a:t>)</a:t>
            </a:r>
          </a:p>
          <a:p>
            <a:r>
              <a:rPr lang="en-US" sz="1800" b="1" dirty="0" smtClean="0"/>
              <a:t>Data</a:t>
            </a:r>
            <a:r>
              <a:rPr lang="en-US" sz="2000" b="1" dirty="0" smtClean="0"/>
              <a:t>: JOHN HOPKINS </a:t>
            </a:r>
            <a:r>
              <a:rPr lang="en-US" u="sng" dirty="0" err="1" smtClean="0">
                <a:hlinkClick r:id="rId4"/>
              </a:rPr>
              <a:t>CSSEGISandData</a:t>
            </a:r>
            <a:r>
              <a:rPr lang="en-US" dirty="0" smtClean="0"/>
              <a:t>/</a:t>
            </a:r>
            <a:r>
              <a:rPr lang="en-US" b="1" dirty="0" smtClean="0">
                <a:hlinkClick r:id="rId5"/>
              </a:rPr>
              <a:t>COVID-19</a:t>
            </a:r>
            <a:endParaRPr lang="en-US" b="1" dirty="0" smtClean="0"/>
          </a:p>
          <a:p>
            <a:r>
              <a:rPr lang="en-US" dirty="0" smtClean="0">
                <a:hlinkClick r:id="rId6"/>
              </a:rPr>
              <a:t>https://avatars2.githubusercontent.com/u/60674295?s=400&amp;u=cda3e09cda856b17dbc71dbd50b87f75955e7e48&amp;v=4</a:t>
            </a:r>
            <a:r>
              <a:rPr lang="en-US" dirty="0" smtClean="0"/>
              <a:t> </a:t>
            </a:r>
            <a:endParaRPr lang="en-US" dirty="0"/>
          </a:p>
          <a:p>
            <a:endParaRPr lang="en-US" sz="2000" b="1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idx="1"/>
          </p:nvPr>
        </p:nvSpPr>
        <p:spPr>
          <a:xfrm>
            <a:off x="5916058" y="855223"/>
            <a:ext cx="5221995" cy="4873625"/>
          </a:xfrm>
        </p:spPr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6058" y="855223"/>
            <a:ext cx="543933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3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46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rial Black" panose="020B0A04020102020204" pitchFamily="34" charset="0"/>
              </a:rPr>
              <a:t>Visual Hierarchy 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5586"/>
            <a:ext cx="10515600" cy="514137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Display countries geographic boundary data </a:t>
            </a:r>
            <a:r>
              <a:rPr lang="en-US" sz="2400" dirty="0"/>
              <a:t>on a map with </a:t>
            </a:r>
            <a:r>
              <a:rPr lang="en-US" sz="2400" dirty="0" smtClean="0"/>
              <a:t>a </a:t>
            </a:r>
            <a:r>
              <a:rPr lang="en-US" sz="2400" dirty="0"/>
              <a:t>custom </a:t>
            </a:r>
            <a:r>
              <a:rPr lang="en-US" sz="2400" dirty="0" err="1">
                <a:solidFill>
                  <a:srgbClr val="FFC000"/>
                </a:solidFill>
              </a:rPr>
              <a:t>Mapbox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style </a:t>
            </a:r>
            <a:r>
              <a:rPr lang="en-US" sz="2400" dirty="0" smtClean="0">
                <a:solidFill>
                  <a:srgbClr val="FFC000"/>
                </a:solidFill>
              </a:rPr>
              <a:t>DARK greyscale</a:t>
            </a:r>
            <a:r>
              <a:rPr lang="en-US" sz="2400" dirty="0" smtClean="0"/>
              <a:t> tiles</a:t>
            </a:r>
            <a:endParaRPr lang="en-US" sz="2400" dirty="0" smtClean="0"/>
          </a:p>
          <a:p>
            <a:r>
              <a:rPr lang="en-US" sz="2400" dirty="0" smtClean="0"/>
              <a:t>Parse GeoJSON data in leaflet and </a:t>
            </a:r>
            <a:r>
              <a:rPr lang="en-US" sz="2400" dirty="0"/>
              <a:t>display it on the map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Color the countries according to the total number of confirmed Covid-19 cases: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Color values from </a:t>
            </a:r>
            <a:r>
              <a:rPr lang="en-US" dirty="0" err="1" smtClean="0">
                <a:hlinkClick r:id="rId2"/>
              </a:rPr>
              <a:t>ColorBrewer</a:t>
            </a:r>
            <a:r>
              <a:rPr lang="en-US" dirty="0" smtClean="0"/>
              <a:t> (using sequential color class) and then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Creates a function that returns each color based on the total number of confirmed cases in the respective country</a:t>
            </a:r>
          </a:p>
          <a:p>
            <a:r>
              <a:rPr lang="en-US" dirty="0" smtClean="0"/>
              <a:t>Styling </a:t>
            </a:r>
            <a:r>
              <a:rPr lang="en-US" dirty="0" smtClean="0"/>
              <a:t>function </a:t>
            </a:r>
            <a:r>
              <a:rPr lang="en-US" dirty="0" smtClean="0"/>
              <a:t>to visualize </a:t>
            </a:r>
            <a:r>
              <a:rPr lang="en-US" dirty="0" smtClean="0"/>
              <a:t>geospatial features of the GeoJSON file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Set </a:t>
            </a:r>
            <a:r>
              <a:rPr lang="en-US" dirty="0" smtClean="0">
                <a:solidFill>
                  <a:srgbClr val="7030A0"/>
                </a:solidFill>
              </a:rPr>
              <a:t>fill color </a:t>
            </a:r>
            <a:r>
              <a:rPr lang="en-US" dirty="0" smtClean="0">
                <a:solidFill>
                  <a:srgbClr val="7030A0"/>
                </a:solidFill>
              </a:rPr>
              <a:t>to JSON attribute (confirmed </a:t>
            </a:r>
            <a:r>
              <a:rPr lang="en-US" dirty="0" smtClean="0">
                <a:solidFill>
                  <a:srgbClr val="7030A0"/>
                </a:solidFill>
              </a:rPr>
              <a:t>cases in a </a:t>
            </a:r>
            <a:r>
              <a:rPr lang="en-US" dirty="0" smtClean="0">
                <a:solidFill>
                  <a:srgbClr val="7030A0"/>
                </a:solidFill>
              </a:rPr>
              <a:t>country)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Event Listeners for mouse hovering and clicks </a:t>
            </a:r>
            <a:r>
              <a:rPr lang="en-US" dirty="0" smtClean="0"/>
              <a:t>(access layer via </a:t>
            </a:r>
            <a:r>
              <a:rPr lang="en-US" dirty="0" err="1" smtClean="0"/>
              <a:t>e.target</a:t>
            </a:r>
            <a:r>
              <a:rPr lang="en-US" dirty="0" smtClean="0"/>
              <a:t>)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Create the handy </a:t>
            </a:r>
            <a:r>
              <a:rPr lang="en-US" sz="2000" dirty="0" err="1" smtClean="0">
                <a:solidFill>
                  <a:srgbClr val="FFC000"/>
                </a:solidFill>
              </a:rPr>
              <a:t>geojson.resetstyle</a:t>
            </a:r>
            <a:r>
              <a:rPr lang="en-US" sz="2000" dirty="0" smtClean="0">
                <a:solidFill>
                  <a:srgbClr val="FFC000"/>
                </a:solidFill>
              </a:rPr>
              <a:t> method to reset styles to defaults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Set click listeners: </a:t>
            </a:r>
            <a:r>
              <a:rPr lang="en-US" sz="2000" b="1" dirty="0" smtClean="0"/>
              <a:t>Zooms into the Country clicked</a:t>
            </a:r>
          </a:p>
          <a:p>
            <a:r>
              <a:rPr lang="en-US" sz="2000" b="1" dirty="0" smtClean="0"/>
              <a:t>Set </a:t>
            </a:r>
            <a:r>
              <a:rPr lang="en-US" sz="2000" b="1" dirty="0" err="1" smtClean="0"/>
              <a:t>OnEachFeature</a:t>
            </a:r>
            <a:r>
              <a:rPr lang="en-US" sz="2000" b="1" dirty="0" smtClean="0"/>
              <a:t> Function: </a:t>
            </a:r>
            <a:r>
              <a:rPr lang="en-US" sz="2000" b="1" dirty="0" smtClean="0">
                <a:solidFill>
                  <a:srgbClr val="00B0F0"/>
                </a:solidFill>
              </a:rPr>
              <a:t>Functionality of the above functions depends on this one.</a:t>
            </a:r>
          </a:p>
          <a:p>
            <a:endParaRPr lang="en-US" sz="2000" b="1" dirty="0" smtClean="0"/>
          </a:p>
          <a:p>
            <a:pPr lvl="2"/>
            <a:endParaRPr lang="en-US" dirty="0" smtClean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……….</a:t>
            </a:r>
            <a:r>
              <a:rPr lang="en-US" b="1" dirty="0">
                <a:latin typeface="Arial Black" panose="020B0A04020102020204" pitchFamily="34" charset="0"/>
              </a:rPr>
              <a:t> Visual Hierarchy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8218"/>
            <a:ext cx="10515600" cy="53087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Set Custom Controls from where attributes data is displayed at map hover </a:t>
            </a:r>
          </a:p>
          <a:p>
            <a:pPr lvl="8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`	                # </a:t>
            </a:r>
            <a:r>
              <a:rPr lang="en-US" sz="1400" dirty="0" smtClean="0"/>
              <a:t>Controls feature properties already passed</a:t>
            </a:r>
          </a:p>
          <a:p>
            <a:pPr lvl="8"/>
            <a:r>
              <a:rPr lang="en-US" sz="1400" dirty="0" err="1" smtClean="0"/>
              <a:t>nn</a:t>
            </a:r>
            <a:r>
              <a:rPr lang="en-US" sz="1400" dirty="0" smtClean="0"/>
              <a:t> n	                # Creates a div with class info</a:t>
            </a:r>
          </a:p>
          <a:p>
            <a:pPr lvl="8"/>
            <a:endParaRPr lang="en-US" sz="1400" dirty="0" smtClean="0"/>
          </a:p>
          <a:p>
            <a:pPr lvl="8"/>
            <a:endParaRPr lang="en-US" sz="1400" dirty="0"/>
          </a:p>
          <a:p>
            <a:pPr lvl="8"/>
            <a:endParaRPr lang="en-US" sz="1400" dirty="0" smtClean="0"/>
          </a:p>
          <a:p>
            <a:pPr lvl="8"/>
            <a:endParaRPr lang="en-US" sz="1400" dirty="0"/>
          </a:p>
          <a:p>
            <a:pPr lvl="8"/>
            <a:endParaRPr lang="en-US" sz="1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Create and Control map legend </a:t>
            </a:r>
          </a:p>
          <a:p>
            <a:pPr lvl="8"/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657600" lvl="8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THANK YOU!!!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7342"/>
            <a:ext cx="5276273" cy="30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6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305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Wingdings</vt:lpstr>
      <vt:lpstr>Office Theme</vt:lpstr>
      <vt:lpstr>COVID-19 Spread Globally</vt:lpstr>
      <vt:lpstr>Data Source</vt:lpstr>
      <vt:lpstr>Visual Hierarchy </vt:lpstr>
      <vt:lpstr>………. Visual Hierarchy </vt:lpstr>
    </vt:vector>
  </TitlesOfParts>
  <Company>Temple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Spread Globally</dc:title>
  <dc:creator>Sappay Foray-Musa</dc:creator>
  <cp:lastModifiedBy>Sappay Foray-Musa</cp:lastModifiedBy>
  <cp:revision>25</cp:revision>
  <dcterms:created xsi:type="dcterms:W3CDTF">2020-04-29T15:39:53Z</dcterms:created>
  <dcterms:modified xsi:type="dcterms:W3CDTF">2020-04-30T00:48:24Z</dcterms:modified>
</cp:coreProperties>
</file>