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71" r:id="rId3"/>
    <p:sldId id="272" r:id="rId4"/>
    <p:sldId id="270" r:id="rId5"/>
    <p:sldId id="266" r:id="rId6"/>
    <p:sldId id="273" r:id="rId7"/>
    <p:sldId id="269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進度報告" id="{29245749-9F61-4D30-9C51-22457A5A3015}">
          <p14:sldIdLst>
            <p14:sldId id="259"/>
          </p14:sldIdLst>
        </p14:section>
        <p14:section name="需求" id="{B614B109-A5FE-40C5-A6B6-6F0EDA0A46A4}">
          <p14:sldIdLst>
            <p14:sldId id="271"/>
            <p14:sldId id="272"/>
            <p14:sldId id="270"/>
            <p14:sldId id="266"/>
          </p14:sldIdLst>
        </p14:section>
        <p14:section name="分析" id="{6640461F-CA09-4F76-8BF1-31AC0A5FCA64}">
          <p14:sldIdLst>
            <p14:sldId id="273"/>
          </p14:sldIdLst>
        </p14:section>
        <p14:section name="設計" id="{BE467578-9E25-45F1-B4BB-5B6A52B35AC2}">
          <p14:sldIdLst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3844" autoAdjust="0"/>
  </p:normalViewPr>
  <p:slideViewPr>
    <p:cSldViewPr snapToGrid="0">
      <p:cViewPr varScale="1">
        <p:scale>
          <a:sx n="86" d="100"/>
          <a:sy n="86" d="100"/>
        </p:scale>
        <p:origin x="662" y="58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/>
              <a:t>辨識馬路破損區域</a:t>
            </a: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4057095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目前成員：陳陽棋、曾梓維、何佳曄、葉易德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開始日期：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110/04/22</a:t>
            </a:r>
          </a:p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110/05/07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辨識並標記出坑洞、障礙物、車道線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 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 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即時辨識</a:t>
            </a:r>
            <a:endParaRPr lang="zh-TW" altLang="en-US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介面需求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4824FA-99BE-4130-AD48-444E0AEE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4" y="1489559"/>
            <a:ext cx="11626291" cy="41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7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</a:rPr>
              <a:t>馬路辨識</a:t>
            </a:r>
            <a:r>
              <a:rPr lang="en-US" altLang="zh-TW" sz="2400" dirty="0">
                <a:latin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</a:rPr>
              <a:t>將馬路、白線、雙黃線等</a:t>
            </a:r>
            <a:r>
              <a:rPr lang="en-US" altLang="zh-TW" sz="2400" dirty="0">
                <a:latin typeface="標楷體" panose="03000509000000000000" pitchFamily="65" charset="-120"/>
              </a:rPr>
              <a:t>…</a:t>
            </a:r>
            <a:r>
              <a:rPr lang="zh-TW" altLang="en-US" sz="2400" dirty="0">
                <a:latin typeface="標楷體" panose="03000509000000000000" pitchFamily="65" charset="-120"/>
              </a:rPr>
              <a:t>與天空、街景或分隔島分割出來</a:t>
            </a:r>
            <a:r>
              <a:rPr lang="en-US" altLang="zh-TW" sz="2400" dirty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2.LBP(</a:t>
            </a:r>
            <a:r>
              <a:rPr lang="zh-TW" altLang="en-US" sz="2400" dirty="0">
                <a:latin typeface="標楷體" panose="03000509000000000000" pitchFamily="65" charset="-120"/>
              </a:rPr>
              <a:t>透過材質的辨識將各個不同的材質，例如馬路、天空</a:t>
            </a:r>
            <a:r>
              <a:rPr lang="en-US" altLang="zh-TW" sz="2400" dirty="0">
                <a:latin typeface="標楷體" panose="03000509000000000000" pitchFamily="65" charset="-120"/>
              </a:rPr>
              <a:t>…</a:t>
            </a:r>
            <a:r>
              <a:rPr lang="zh-TW" altLang="en-US" sz="2400" dirty="0">
                <a:latin typeface="標楷體" panose="03000509000000000000" pitchFamily="65" charset="-120"/>
              </a:rPr>
              <a:t>畫上</a:t>
            </a:r>
            <a:r>
              <a:rPr lang="en-US" altLang="zh-TW" sz="2400" dirty="0">
                <a:latin typeface="標楷體" panose="03000509000000000000" pitchFamily="65" charset="-120"/>
              </a:rPr>
              <a:t>marker)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3.watershed(</a:t>
            </a:r>
            <a:r>
              <a:rPr lang="zh-TW" altLang="en-US" sz="2400" dirty="0">
                <a:latin typeface="標楷體" panose="03000509000000000000" pitchFamily="65" charset="-120"/>
              </a:rPr>
              <a:t>將自動產生的</a:t>
            </a:r>
            <a:r>
              <a:rPr lang="en-US" altLang="zh-TW" sz="2400" dirty="0">
                <a:latin typeface="標楷體" panose="03000509000000000000" pitchFamily="65" charset="-120"/>
              </a:rPr>
              <a:t>marker</a:t>
            </a:r>
            <a:r>
              <a:rPr lang="zh-TW" altLang="en-US" sz="2400" dirty="0">
                <a:latin typeface="標楷體" panose="03000509000000000000" pitchFamily="65" charset="-120"/>
              </a:rPr>
              <a:t>開始注水，分割出馬路</a:t>
            </a:r>
            <a:r>
              <a:rPr lang="en-US" altLang="zh-TW" sz="2400" dirty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/>
              <a:t>4</a:t>
            </a:r>
            <a:r>
              <a:rPr lang="en-US" altLang="zh-TW" sz="2400" dirty="0">
                <a:latin typeface="標楷體" panose="03000509000000000000" pitchFamily="65" charset="-120"/>
              </a:rPr>
              <a:t>.</a:t>
            </a:r>
            <a:r>
              <a:rPr lang="en-US" altLang="zh-TW" sz="2400" dirty="0"/>
              <a:t>sobel(</a:t>
            </a:r>
            <a:r>
              <a:rPr lang="zh-TW" altLang="en-US" sz="2400" dirty="0"/>
              <a:t>將</a:t>
            </a:r>
            <a:r>
              <a:rPr lang="en-US" altLang="zh-TW" sz="2400" dirty="0" err="1"/>
              <a:t>sobel</a:t>
            </a:r>
            <a:r>
              <a:rPr lang="zh-TW" altLang="en-US" sz="2400" dirty="0"/>
              <a:t>的數值做為</a:t>
            </a:r>
            <a:r>
              <a:rPr lang="en-US" altLang="zh-TW" sz="2400" dirty="0"/>
              <a:t>watershed</a:t>
            </a:r>
            <a:r>
              <a:rPr lang="zh-TW" altLang="en-US" sz="2400" dirty="0"/>
              <a:t>高與低的基準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5.</a:t>
            </a:r>
            <a:r>
              <a:rPr lang="zh-TW" altLang="en-US" sz="2400" dirty="0"/>
              <a:t> 霍夫變換找車道線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6.</a:t>
            </a:r>
            <a:r>
              <a:rPr lang="zh-TW" altLang="en-US" sz="2400" dirty="0"/>
              <a:t> 角點偵測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7. </a:t>
            </a:r>
            <a:r>
              <a:rPr lang="zh-TW" altLang="en-US" sz="2400" dirty="0"/>
              <a:t>光流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773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3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" y="1845536"/>
            <a:ext cx="12029243" cy="2283747"/>
          </a:xfrm>
          <a:prstGeom prst="rect">
            <a:avLst/>
          </a:prstGeom>
        </p:spPr>
      </p:pic>
      <p:sp>
        <p:nvSpPr>
          <p:cNvPr id="5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分割馬路</a:t>
            </a:r>
            <a:endParaRPr lang="en-US" altLang="zh-TW" sz="2400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91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8" y="1488621"/>
            <a:ext cx="11965484" cy="38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58181</TotalTime>
  <Words>217</Words>
  <Application>Microsoft Office PowerPoint</Application>
  <PresentationFormat>寬螢幕</PresentationFormat>
  <Paragraphs>41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Times New Roman</vt:lpstr>
      <vt:lpstr>Office 佈景主題</vt:lpstr>
      <vt:lpstr>辨識馬路破損區域 專案進度報告</vt:lpstr>
      <vt:lpstr>情境需求</vt:lpstr>
      <vt:lpstr>功能需求</vt:lpstr>
      <vt:lpstr>介面需求</vt:lpstr>
      <vt:lpstr>程式需求</vt:lpstr>
      <vt:lpstr>分析</vt:lpstr>
      <vt:lpstr>設計</vt:lpstr>
      <vt:lpstr>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1195</cp:revision>
  <dcterms:created xsi:type="dcterms:W3CDTF">2019-03-11T13:47:46Z</dcterms:created>
  <dcterms:modified xsi:type="dcterms:W3CDTF">2021-05-07T06:15:40Z</dcterms:modified>
</cp:coreProperties>
</file>