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1" r:id="rId3"/>
    <p:sldId id="272" r:id="rId4"/>
    <p:sldId id="266" r:id="rId5"/>
    <p:sldId id="275" r:id="rId6"/>
    <p:sldId id="273" r:id="rId7"/>
    <p:sldId id="274" r:id="rId8"/>
    <p:sldId id="269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進度報告" id="{29245749-9F61-4D30-9C51-22457A5A3015}">
          <p14:sldIdLst>
            <p14:sldId id="259"/>
          </p14:sldIdLst>
        </p14:section>
        <p14:section name="需求" id="{B614B109-A5FE-40C5-A6B6-6F0EDA0A46A4}">
          <p14:sldIdLst>
            <p14:sldId id="271"/>
            <p14:sldId id="272"/>
            <p14:sldId id="266"/>
            <p14:sldId id="275"/>
          </p14:sldIdLst>
        </p14:section>
        <p14:section name="分析" id="{6640461F-CA09-4F76-8BF1-31AC0A5FCA64}">
          <p14:sldIdLst>
            <p14:sldId id="273"/>
            <p14:sldId id="274"/>
          </p14:sldIdLst>
        </p14:section>
        <p14:section name="設計" id="{BE467578-9E25-45F1-B4BB-5B6A52B35AC2}">
          <p14:sldIdLst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44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辨識馬路破損區域</a:t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057095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目前成員：陳陽棋、曾梓維、何佳曄、葉易德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110/04/22</a:t>
            </a: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110/05/14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2.LBP(</a:t>
            </a:r>
            <a:r>
              <a:rPr lang="zh-TW" altLang="en-US" sz="2400" dirty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畫上</a:t>
            </a:r>
            <a:r>
              <a:rPr lang="en-US" altLang="zh-TW" sz="2400" dirty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將自動產生的</a:t>
            </a:r>
            <a:r>
              <a:rPr lang="en-US" altLang="zh-TW" sz="2400" dirty="0">
                <a:latin typeface="標楷體" panose="03000509000000000000" pitchFamily="65" charset="-120"/>
              </a:rPr>
              <a:t>marker</a:t>
            </a:r>
            <a:r>
              <a:rPr lang="zh-TW" altLang="en-US" sz="2400" dirty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/>
              <a:t>sobel(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的數值做為</a:t>
            </a:r>
            <a:r>
              <a:rPr lang="en-US" altLang="zh-TW" sz="2400" dirty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5. </a:t>
            </a:r>
            <a:r>
              <a:rPr lang="zh-TW" altLang="en-US" sz="2400" dirty="0"/>
              <a:t>光流</a:t>
            </a:r>
            <a:r>
              <a:rPr lang="en-US" altLang="zh-TW" sz="2400" dirty="0"/>
              <a:t>(LK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Farneback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分工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FDFB1A-528B-4360-889C-6F0C18107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049"/>
            <a:ext cx="8193740" cy="45179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3B0CD3-EFD8-4394-A358-0EDF7A14BFD1}"/>
              </a:ext>
            </a:extLst>
          </p:cNvPr>
          <p:cNvSpPr/>
          <p:nvPr/>
        </p:nvSpPr>
        <p:spPr>
          <a:xfrm>
            <a:off x="3053918" y="2583402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E9BBCA-75D5-41BF-A762-1AB2CFDF8189}"/>
              </a:ext>
            </a:extLst>
          </p:cNvPr>
          <p:cNvSpPr txBox="1"/>
          <p:nvPr/>
        </p:nvSpPr>
        <p:spPr>
          <a:xfrm>
            <a:off x="3232307" y="2134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何佳曄、陳陽棋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B57253-91D5-4AB5-BD2C-7ADF0B4811D8}"/>
              </a:ext>
            </a:extLst>
          </p:cNvPr>
          <p:cNvSpPr/>
          <p:nvPr/>
        </p:nvSpPr>
        <p:spPr>
          <a:xfrm>
            <a:off x="3053918" y="3849048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BCA57B-496C-4001-8173-95E6938FEFDE}"/>
              </a:ext>
            </a:extLst>
          </p:cNvPr>
          <p:cNvSpPr txBox="1"/>
          <p:nvPr/>
        </p:nvSpPr>
        <p:spPr>
          <a:xfrm>
            <a:off x="3134577" y="49527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曾梓維、葉易德</a:t>
            </a:r>
          </a:p>
        </p:txBody>
      </p:sp>
    </p:spTree>
    <p:extLst>
      <p:ext uri="{BB962C8B-B14F-4D97-AF65-F5344CB8AC3E}">
        <p14:creationId xmlns:p14="http://schemas.microsoft.com/office/powerpoint/2010/main" val="324942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D66EA87-C65D-4F84-8449-DD72D475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0A202-D37B-434D-90F7-203C2E99115A}"/>
              </a:ext>
            </a:extLst>
          </p:cNvPr>
          <p:cNvSpPr/>
          <p:nvPr/>
        </p:nvSpPr>
        <p:spPr>
          <a:xfrm>
            <a:off x="3931925" y="3912322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gray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250D23-2E1D-4F50-88F0-D71D651876AE}"/>
              </a:ext>
            </a:extLst>
          </p:cNvPr>
          <p:cNvSpPr/>
          <p:nvPr/>
        </p:nvSpPr>
        <p:spPr>
          <a:xfrm>
            <a:off x="6516533" y="3815707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4D0AF0-F948-4316-9489-45DFA4A68695}"/>
              </a:ext>
            </a:extLst>
          </p:cNvPr>
          <p:cNvSpPr/>
          <p:nvPr/>
        </p:nvSpPr>
        <p:spPr>
          <a:xfrm>
            <a:off x="4881841" y="4814975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F4849-B2E4-4019-8F97-0530EC2D2B52}"/>
              </a:ext>
            </a:extLst>
          </p:cNvPr>
          <p:cNvSpPr/>
          <p:nvPr/>
        </p:nvSpPr>
        <p:spPr>
          <a:xfrm>
            <a:off x="6042730" y="4814976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Water-shed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5AAFBA-21D7-42BD-B7AD-BD624FFAA7BC}"/>
              </a:ext>
            </a:extLst>
          </p:cNvPr>
          <p:cNvSpPr/>
          <p:nvPr/>
        </p:nvSpPr>
        <p:spPr>
          <a:xfrm>
            <a:off x="5403540" y="2816440"/>
            <a:ext cx="1136341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Get_road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73CF74-BFAD-45F5-A042-79F58B5634A1}"/>
              </a:ext>
            </a:extLst>
          </p:cNvPr>
          <p:cNvSpPr/>
          <p:nvPr/>
        </p:nvSpPr>
        <p:spPr>
          <a:xfrm>
            <a:off x="2791287" y="2812930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Read_</a:t>
            </a:r>
          </a:p>
          <a:p>
            <a:pPr algn="ctr"/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965DB2-43D2-48E2-AC1F-94E6D2576076}"/>
              </a:ext>
            </a:extLst>
          </p:cNvPr>
          <p:cNvSpPr/>
          <p:nvPr/>
        </p:nvSpPr>
        <p:spPr>
          <a:xfrm>
            <a:off x="8764851" y="2816440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find_</a:t>
            </a:r>
          </a:p>
          <a:p>
            <a:pPr algn="ctr"/>
            <a:r>
              <a:rPr lang="en-US" altLang="zh-TW" dirty="0"/>
              <a:t>hole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0102A3-67A4-4E05-A92E-F34CAC6D9DC8}"/>
              </a:ext>
            </a:extLst>
          </p:cNvPr>
          <p:cNvSpPr/>
          <p:nvPr/>
        </p:nvSpPr>
        <p:spPr>
          <a:xfrm>
            <a:off x="8055654" y="4299923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keypoint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665285-6CD9-4435-8DF8-03494AD66007}"/>
              </a:ext>
            </a:extLst>
          </p:cNvPr>
          <p:cNvSpPr/>
          <p:nvPr/>
        </p:nvSpPr>
        <p:spPr>
          <a:xfrm>
            <a:off x="9594775" y="4294176"/>
            <a:ext cx="994299" cy="61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Optical flow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D72492-8590-4CD0-9E42-C11FFED8ABA0}"/>
              </a:ext>
            </a:extLst>
          </p:cNvPr>
          <p:cNvSpPr/>
          <p:nvPr/>
        </p:nvSpPr>
        <p:spPr>
          <a:xfrm>
            <a:off x="5221367" y="1430465"/>
            <a:ext cx="1465180" cy="902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辨識馬路破損區域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7ACD546-7034-4C68-B295-F88C4100C53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8552804" y="3428999"/>
            <a:ext cx="709197" cy="87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B821D12-ADED-4469-842E-2661571CCC8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9262001" y="3428999"/>
            <a:ext cx="829924" cy="86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0FE92DB-252E-409D-874B-B465E38E98D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4429075" y="3428999"/>
            <a:ext cx="1542636" cy="4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8991276-74C1-442E-847B-0B47D807E38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971711" y="3428999"/>
            <a:ext cx="1041972" cy="38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5F35DDB-C1CC-43B2-B85C-33F076A16FEB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5953957" y="2333120"/>
            <a:ext cx="17754" cy="48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2663076-BED7-4D84-9BDA-EBB8A30A2380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 flipH="1">
            <a:off x="3288437" y="2333120"/>
            <a:ext cx="2665520" cy="47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FDDD2E0-0E5C-4A6E-9F6A-D961180ED2D7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5953957" y="2333120"/>
            <a:ext cx="3308044" cy="48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B34DC16-7A73-4F80-BC95-3C3E0D5D9F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5378991" y="3428999"/>
            <a:ext cx="592720" cy="13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73B1A34-F6DE-4D79-B753-487C51B0C1D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971711" y="3428999"/>
            <a:ext cx="568169" cy="138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2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45536"/>
            <a:ext cx="12029243" cy="2283747"/>
          </a:xfrm>
          <a:prstGeom prst="rect">
            <a:avLst/>
          </a:prstGeom>
        </p:spPr>
      </p:pic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分割馬路</a:t>
            </a:r>
            <a:endParaRPr lang="en-US" altLang="zh-TW" sz="24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7" y="1324838"/>
            <a:ext cx="6829083" cy="48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58435</TotalTime>
  <Words>267</Words>
  <Application>Microsoft Office PowerPoint</Application>
  <PresentationFormat>寬螢幕</PresentationFormat>
  <Paragraphs>51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Office 佈景主題</vt:lpstr>
      <vt:lpstr>辨識馬路破損區域 專案進度報告</vt:lpstr>
      <vt:lpstr>情境需求</vt:lpstr>
      <vt:lpstr>功能需求</vt:lpstr>
      <vt:lpstr>程式需求</vt:lpstr>
      <vt:lpstr>分工</vt:lpstr>
      <vt:lpstr>分析</vt:lpstr>
      <vt:lpstr>分析</vt:lpstr>
      <vt:lpstr>設計</vt:lpstr>
      <vt:lpstr>設計圖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1212</cp:revision>
  <dcterms:created xsi:type="dcterms:W3CDTF">2019-03-11T13:47:46Z</dcterms:created>
  <dcterms:modified xsi:type="dcterms:W3CDTF">2021-05-14T05:45:03Z</dcterms:modified>
</cp:coreProperties>
</file>