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69" r:id="rId2"/>
    <p:sldId id="1666" r:id="rId3"/>
    <p:sldId id="1480" r:id="rId4"/>
    <p:sldId id="1668" r:id="rId5"/>
    <p:sldId id="1684" r:id="rId6"/>
    <p:sldId id="1686" r:id="rId7"/>
    <p:sldId id="1671" r:id="rId8"/>
    <p:sldId id="1689" r:id="rId9"/>
    <p:sldId id="1690" r:id="rId10"/>
    <p:sldId id="1678" r:id="rId11"/>
    <p:sldId id="1679" r:id="rId12"/>
    <p:sldId id="1680" r:id="rId13"/>
    <p:sldId id="168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1480"/>
            <p14:sldId id="1668"/>
          </p14:sldIdLst>
        </p14:section>
        <p14:section name="當週進度" id="{8B4424AE-5C78-444D-8B6D-A19D7D6E2311}">
          <p14:sldIdLst>
            <p14:sldId id="1684"/>
            <p14:sldId id="1686"/>
          </p14:sldIdLst>
        </p14:section>
        <p14:section name="進度統整" id="{FD50D92C-BE9A-4975-B1A3-341B41B3D14A}">
          <p14:sldIdLst>
            <p14:sldId id="1671"/>
            <p14:sldId id="1689"/>
            <p14:sldId id="1690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5316" autoAdjust="0"/>
  </p:normalViewPr>
  <p:slideViewPr>
    <p:cSldViewPr snapToGrid="0">
      <p:cViewPr varScale="1">
        <p:scale>
          <a:sx n="54" d="100"/>
          <a:sy n="54" d="100"/>
        </p:scale>
        <p:origin x="114" y="8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15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48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08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90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8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辨識馬路坑洞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2021.05.14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2021.05.07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2021/05/14</a:t>
            </a:r>
            <a:r>
              <a:rPr lang="zh-TW" altLang="en-US" dirty="0"/>
              <a:t> 控管紀錄</a:t>
            </a:r>
          </a:p>
        </p:txBody>
      </p:sp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18394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8DC834-0139-4627-A650-EF998EC130A2}"/>
              </a:ext>
            </a:extLst>
          </p:cNvPr>
          <p:cNvSpPr txBox="1"/>
          <p:nvPr/>
        </p:nvSpPr>
        <p:spPr>
          <a:xfrm>
            <a:off x="838200" y="1277492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Watershed </a:t>
            </a:r>
            <a:r>
              <a:rPr lang="zh-TW" altLang="en-US" dirty="0"/>
              <a:t>找標記區域</a:t>
            </a:r>
          </a:p>
        </p:txBody>
      </p:sp>
    </p:spTree>
    <p:extLst>
      <p:ext uri="{BB962C8B-B14F-4D97-AF65-F5344CB8AC3E}">
        <p14:creationId xmlns:p14="http://schemas.microsoft.com/office/powerpoint/2010/main" val="29644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8DC834-0139-4627-A650-EF998EC130A2}"/>
              </a:ext>
            </a:extLst>
          </p:cNvPr>
          <p:cNvSpPr txBox="1"/>
          <p:nvPr/>
        </p:nvSpPr>
        <p:spPr>
          <a:xfrm>
            <a:off x="838200" y="1277492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Watershed </a:t>
            </a:r>
            <a:r>
              <a:rPr lang="zh-TW" altLang="en-US" dirty="0"/>
              <a:t>找標記區域</a:t>
            </a:r>
          </a:p>
        </p:txBody>
      </p:sp>
    </p:spTree>
    <p:extLst>
      <p:ext uri="{BB962C8B-B14F-4D97-AF65-F5344CB8AC3E}">
        <p14:creationId xmlns:p14="http://schemas.microsoft.com/office/powerpoint/2010/main" val="2433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2021/05/07 ~ 2021/05/14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6735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409435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8DC834-0139-4627-A650-EF998EC130A2}"/>
              </a:ext>
            </a:extLst>
          </p:cNvPr>
          <p:cNvSpPr txBox="1"/>
          <p:nvPr/>
        </p:nvSpPr>
        <p:spPr>
          <a:xfrm>
            <a:off x="838200" y="1277492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Watershed </a:t>
            </a:r>
            <a:r>
              <a:rPr lang="zh-TW" altLang="en-US" dirty="0"/>
              <a:t>找標記區域</a:t>
            </a:r>
          </a:p>
        </p:txBody>
      </p:sp>
    </p:spTree>
    <p:extLst>
      <p:ext uri="{BB962C8B-B14F-4D97-AF65-F5344CB8AC3E}">
        <p14:creationId xmlns:p14="http://schemas.microsoft.com/office/powerpoint/2010/main" val="5212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121372</TotalTime>
  <Words>85</Words>
  <Application>Microsoft Office PowerPoint</Application>
  <PresentationFormat>寬螢幕</PresentationFormat>
  <Paragraphs>27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Times New Roman</vt:lpstr>
      <vt:lpstr>Office 佈景主題</vt:lpstr>
      <vt:lpstr>辨識馬路坑洞 進度報告</vt:lpstr>
      <vt:lpstr>TO DO LIST</vt:lpstr>
      <vt:lpstr>專案架構</vt:lpstr>
      <vt:lpstr>2021/05/13 BreakDown</vt:lpstr>
      <vt:lpstr>當週進度</vt:lpstr>
      <vt:lpstr>當週進度</vt:lpstr>
      <vt:lpstr>2021/05/07 ~ 2021/05/14 </vt:lpstr>
      <vt:lpstr>當週進度</vt:lpstr>
      <vt:lpstr>當週進度</vt:lpstr>
      <vt:lpstr>開會紀錄</vt:lpstr>
      <vt:lpstr>參考資料</vt:lpstr>
      <vt:lpstr>2021/05/14 控管紀錄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1908</cp:revision>
  <dcterms:created xsi:type="dcterms:W3CDTF">2019-03-11T13:47:46Z</dcterms:created>
  <dcterms:modified xsi:type="dcterms:W3CDTF">2021-05-14T04:55:35Z</dcterms:modified>
</cp:coreProperties>
</file>