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71" r:id="rId3"/>
    <p:sldId id="272" r:id="rId4"/>
    <p:sldId id="270" r:id="rId5"/>
    <p:sldId id="266" r:id="rId6"/>
    <p:sldId id="273" r:id="rId7"/>
    <p:sldId id="269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進度報告" id="{29245749-9F61-4D30-9C51-22457A5A3015}">
          <p14:sldIdLst>
            <p14:sldId id="259"/>
          </p14:sldIdLst>
        </p14:section>
        <p14:section name="需求" id="{B614B109-A5FE-40C5-A6B6-6F0EDA0A46A4}">
          <p14:sldIdLst>
            <p14:sldId id="271"/>
            <p14:sldId id="272"/>
            <p14:sldId id="270"/>
            <p14:sldId id="266"/>
          </p14:sldIdLst>
        </p14:section>
        <p14:section name="分析" id="{6640461F-CA09-4F76-8BF1-31AC0A5FCA64}">
          <p14:sldIdLst>
            <p14:sldId id="273"/>
          </p14:sldIdLst>
        </p14:section>
        <p14:section name="設計" id="{BE467578-9E25-45F1-B4BB-5B6A52B35AC2}">
          <p14:sldIdLst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FF"/>
    <a:srgbClr val="FF7373"/>
    <a:srgbClr val="FF66FF"/>
    <a:srgbClr val="A7CD8E"/>
    <a:srgbClr val="E5F5FF"/>
    <a:srgbClr val="FFFF99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3844" autoAdjust="0"/>
  </p:normalViewPr>
  <p:slideViewPr>
    <p:cSldViewPr snapToGrid="0">
      <p:cViewPr varScale="1">
        <p:scale>
          <a:sx n="86" d="100"/>
          <a:sy n="86" d="100"/>
        </p:scale>
        <p:origin x="662" y="58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800" dirty="0"/>
              <a:t>辨識馬路破損區域</a:t>
            </a: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4057095"/>
            <a:ext cx="1051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目前成員：陳陽棋、曾梓維、何佳曄、葉易德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開始日期：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110/04/22</a:t>
            </a:r>
          </a:p>
          <a:p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報告日期：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110/05/07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情境需求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使用影片模擬行車紀錄器攝像頭所拍下之即時畫面在封閉場域道路 </a:t>
            </a: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如</a:t>
            </a:r>
            <a:r>
              <a:rPr lang="en-US" altLang="zh-TW" sz="2400" dirty="0">
                <a:latin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</a:rPr>
              <a:t>學校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進行坑洞、障礙物之深度、高度、大小即時辨識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並在畫面中將障礙物圈出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867013"/>
            <a:ext cx="4448175" cy="2886075"/>
          </a:xfrm>
          <a:prstGeom prst="rect">
            <a:avLst/>
          </a:prstGeom>
        </p:spPr>
      </p:pic>
      <p:sp>
        <p:nvSpPr>
          <p:cNvPr id="5" name="平行四邊形 4"/>
          <p:cNvSpPr/>
          <p:nvPr/>
        </p:nvSpPr>
        <p:spPr>
          <a:xfrm>
            <a:off x="2778248" y="4310050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44063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pic>
        <p:nvPicPr>
          <p:cNvPr id="1026" name="Picture 2" descr="https://scontent.xx.fbcdn.net/v/t1.15752-0/s240x240/180862602_956602275166837_4510437000237102600_n.jpg?_nc_cat=100&amp;ccb=1-3&amp;_nc_sid=58c789&amp;_nc_ohc=8JprDyDPDukAX_tIxDq&amp;_nc_ad=z-m&amp;_nc_cid=0&amp;_nc_ht=scontent.xx&amp;tp=7&amp;oh=d512e71ad0bc785b4c53ef1e12b1377e&amp;oe=60B95B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020" y="2867013"/>
            <a:ext cx="1923171" cy="288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725607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sp>
        <p:nvSpPr>
          <p:cNvPr id="12" name="平行四邊形 11"/>
          <p:cNvSpPr/>
          <p:nvPr/>
        </p:nvSpPr>
        <p:spPr>
          <a:xfrm>
            <a:off x="7457856" y="4581235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/>
          <p:cNvSpPr/>
          <p:nvPr/>
        </p:nvSpPr>
        <p:spPr>
          <a:xfrm>
            <a:off x="8193626" y="4010026"/>
            <a:ext cx="258529" cy="150341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平行四邊形 13"/>
          <p:cNvSpPr/>
          <p:nvPr/>
        </p:nvSpPr>
        <p:spPr>
          <a:xfrm>
            <a:off x="8255793" y="3868805"/>
            <a:ext cx="171451" cy="105502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5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27D7BC-96D7-47C2-A819-F2BF9769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功能需求</a:t>
            </a:r>
            <a:endParaRPr lang="en-US" altLang="zh-TW" sz="4000" dirty="0">
              <a:latin typeface="標楷體" panose="03000509000000000000" pitchFamily="65" charset="-120"/>
            </a:endParaRPr>
          </a:p>
        </p:txBody>
      </p:sp>
      <p:sp>
        <p:nvSpPr>
          <p:cNvPr id="6" name="內容版面配置區 6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辨識並標記出坑洞、障礙物、車道線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 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檢測障礙物的深度、高度、大小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 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3.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即時辨識</a:t>
            </a:r>
            <a:endParaRPr lang="zh-TW" altLang="en-US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637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27D7BC-96D7-47C2-A819-F2BF9769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介面需求</a:t>
            </a:r>
            <a:endParaRPr lang="en-US" altLang="zh-TW" sz="4000" dirty="0">
              <a:latin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4824FA-99BE-4130-AD48-444E0AEE4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4" y="1489559"/>
            <a:ext cx="11626291" cy="414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7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程式需求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</a:rPr>
              <a:t>馬路辨識</a:t>
            </a:r>
            <a:r>
              <a:rPr lang="en-US" altLang="zh-TW" sz="2400" dirty="0">
                <a:latin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</a:rPr>
              <a:t>將馬路、白線、雙黃線等</a:t>
            </a:r>
            <a:r>
              <a:rPr lang="en-US" altLang="zh-TW" sz="2400" dirty="0">
                <a:latin typeface="標楷體" panose="03000509000000000000" pitchFamily="65" charset="-120"/>
              </a:rPr>
              <a:t>…</a:t>
            </a:r>
            <a:r>
              <a:rPr lang="zh-TW" altLang="en-US" sz="2400" dirty="0">
                <a:latin typeface="標楷體" panose="03000509000000000000" pitchFamily="65" charset="-120"/>
              </a:rPr>
              <a:t>與天空、街景或分隔島分割出來</a:t>
            </a:r>
            <a:r>
              <a:rPr lang="en-US" altLang="zh-TW" sz="2400" dirty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</a:rPr>
              <a:t>2.LBP(</a:t>
            </a:r>
            <a:r>
              <a:rPr lang="zh-TW" altLang="en-US" sz="2400" dirty="0">
                <a:latin typeface="標楷體" panose="03000509000000000000" pitchFamily="65" charset="-120"/>
              </a:rPr>
              <a:t>透過材質的辨識將各個不同的材質，例如馬路、天空</a:t>
            </a:r>
            <a:r>
              <a:rPr lang="en-US" altLang="zh-TW" sz="2400" dirty="0">
                <a:latin typeface="標楷體" panose="03000509000000000000" pitchFamily="65" charset="-120"/>
              </a:rPr>
              <a:t>…</a:t>
            </a:r>
            <a:r>
              <a:rPr lang="zh-TW" altLang="en-US" sz="2400" dirty="0">
                <a:latin typeface="標楷體" panose="03000509000000000000" pitchFamily="65" charset="-120"/>
              </a:rPr>
              <a:t>畫上</a:t>
            </a:r>
            <a:r>
              <a:rPr lang="en-US" altLang="zh-TW" sz="2400" dirty="0">
                <a:latin typeface="標楷體" panose="03000509000000000000" pitchFamily="65" charset="-120"/>
              </a:rPr>
              <a:t>marker)</a:t>
            </a: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</a:rPr>
              <a:t>3.watershed(</a:t>
            </a:r>
            <a:r>
              <a:rPr lang="zh-TW" altLang="en-US" sz="2400" dirty="0">
                <a:latin typeface="標楷體" panose="03000509000000000000" pitchFamily="65" charset="-120"/>
              </a:rPr>
              <a:t>將自動產生的</a:t>
            </a:r>
            <a:r>
              <a:rPr lang="en-US" altLang="zh-TW" sz="2400" dirty="0">
                <a:latin typeface="標楷體" panose="03000509000000000000" pitchFamily="65" charset="-120"/>
              </a:rPr>
              <a:t>marker</a:t>
            </a:r>
            <a:r>
              <a:rPr lang="zh-TW" altLang="en-US" sz="2400" dirty="0">
                <a:latin typeface="標楷體" panose="03000509000000000000" pitchFamily="65" charset="-120"/>
              </a:rPr>
              <a:t>開始注水，分割出馬路</a:t>
            </a:r>
            <a:r>
              <a:rPr lang="en-US" altLang="zh-TW" sz="2400" dirty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/>
              <a:t>4</a:t>
            </a:r>
            <a:r>
              <a:rPr lang="en-US" altLang="zh-TW" sz="2400" dirty="0">
                <a:latin typeface="標楷體" panose="03000509000000000000" pitchFamily="65" charset="-120"/>
              </a:rPr>
              <a:t>.</a:t>
            </a:r>
            <a:r>
              <a:rPr lang="en-US" altLang="zh-TW" sz="2400" dirty="0"/>
              <a:t>sobel(</a:t>
            </a:r>
            <a:r>
              <a:rPr lang="zh-TW" altLang="en-US" sz="2400" dirty="0"/>
              <a:t>將</a:t>
            </a:r>
            <a:r>
              <a:rPr lang="en-US" altLang="zh-TW" sz="2400" dirty="0" err="1"/>
              <a:t>sobel</a:t>
            </a:r>
            <a:r>
              <a:rPr lang="zh-TW" altLang="en-US" sz="2400" dirty="0"/>
              <a:t>的數值做為</a:t>
            </a:r>
            <a:r>
              <a:rPr lang="en-US" altLang="zh-TW" sz="2400" dirty="0"/>
              <a:t>watershed</a:t>
            </a:r>
            <a:r>
              <a:rPr lang="zh-TW" altLang="en-US" sz="2400" dirty="0"/>
              <a:t>高與低的基準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7730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007" t="2059" r="1172" b="4414"/>
          <a:stretch/>
        </p:blipFill>
        <p:spPr>
          <a:xfrm>
            <a:off x="1709216" y="1285571"/>
            <a:ext cx="8773568" cy="48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3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8" y="1845536"/>
            <a:ext cx="12029243" cy="2283747"/>
          </a:xfrm>
          <a:prstGeom prst="rect">
            <a:avLst/>
          </a:prstGeom>
        </p:spPr>
      </p:pic>
      <p:sp>
        <p:nvSpPr>
          <p:cNvPr id="5" name="內容版面配置區 6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分割馬路</a:t>
            </a:r>
            <a:endParaRPr lang="en-US" altLang="zh-TW" sz="2400" dirty="0"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91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8" y="1488621"/>
            <a:ext cx="11965484" cy="38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0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58173</TotalTime>
  <Words>200</Words>
  <Application>Microsoft Office PowerPoint</Application>
  <PresentationFormat>寬螢幕</PresentationFormat>
  <Paragraphs>35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標楷體</vt:lpstr>
      <vt:lpstr>Arial</vt:lpstr>
      <vt:lpstr>Calibri</vt:lpstr>
      <vt:lpstr>Times New Roman</vt:lpstr>
      <vt:lpstr>Office 佈景主題</vt:lpstr>
      <vt:lpstr>辨識馬路破損區域 專案進度報告</vt:lpstr>
      <vt:lpstr>情境需求</vt:lpstr>
      <vt:lpstr>功能需求</vt:lpstr>
      <vt:lpstr>介面需求</vt:lpstr>
      <vt:lpstr>程式需求</vt:lpstr>
      <vt:lpstr>分析</vt:lpstr>
      <vt:lpstr>設計</vt:lpstr>
      <vt:lpstr>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1193</cp:revision>
  <dcterms:created xsi:type="dcterms:W3CDTF">2019-03-11T13:47:46Z</dcterms:created>
  <dcterms:modified xsi:type="dcterms:W3CDTF">2021-05-07T06:07:43Z</dcterms:modified>
</cp:coreProperties>
</file>