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272" r:id="rId4"/>
    <p:sldId id="270" r:id="rId5"/>
    <p:sldId id="266" r:id="rId6"/>
    <p:sldId id="267" r:id="rId7"/>
    <p:sldId id="273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70"/>
            <p14:sldId id="266"/>
          </p14:sldIdLst>
        </p14:section>
        <p14:section name="分析" id="{6640461F-CA09-4F76-8BF1-31AC0A5FCA64}">
          <p14:sldIdLst>
            <p14:sldId id="267"/>
            <p14:sldId id="273"/>
          </p14:sldIdLst>
        </p14:section>
        <p14:section name="設計" id="{BE467578-9E25-45F1-B4BB-5B6A52B35A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844" autoAdjust="0"/>
  </p:normalViewPr>
  <p:slideViewPr>
    <p:cSldViewPr snapToGrid="0">
      <p:cViewPr>
        <p:scale>
          <a:sx n="66" d="100"/>
          <a:sy n="66" d="100"/>
        </p:scale>
        <p:origin x="2436" y="10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負  責  人：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辨識並標記出坑洞、障礙物、車道線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即時辨識</a:t>
            </a:r>
            <a:endParaRPr lang="zh-TW" altLang="en-US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介面需求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824FA-99BE-4130-AD48-444E0AEE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" y="1489559"/>
            <a:ext cx="11626291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" y="1488621"/>
            <a:ext cx="11965484" cy="38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58164</TotalTime>
  <Words>194</Words>
  <Application>Microsoft Office PowerPoint</Application>
  <PresentationFormat>寬螢幕</PresentationFormat>
  <Paragraphs>36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介面需求</vt:lpstr>
      <vt:lpstr>程式需求</vt:lpstr>
      <vt:lpstr>分析</vt:lpstr>
      <vt:lpstr>分析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Student</cp:lastModifiedBy>
  <cp:revision>1191</cp:revision>
  <dcterms:created xsi:type="dcterms:W3CDTF">2019-03-11T13:47:46Z</dcterms:created>
  <dcterms:modified xsi:type="dcterms:W3CDTF">2021-05-07T05:45:23Z</dcterms:modified>
</cp:coreProperties>
</file>