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1694" r:id="rId8"/>
    <p:sldId id="1708" r:id="rId9"/>
    <p:sldId id="1731" r:id="rId10"/>
    <p:sldId id="1702" r:id="rId11"/>
    <p:sldId id="1733" r:id="rId12"/>
    <p:sldId id="1678" r:id="rId13"/>
    <p:sldId id="1679" r:id="rId14"/>
    <p:sldId id="1680" r:id="rId15"/>
    <p:sldId id="173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  <p14:sldId id="1694"/>
            <p14:sldId id="1708"/>
            <p14:sldId id="1731"/>
          </p14:sldIdLst>
        </p14:section>
        <p14:section name="當週進度" id="{8B4424AE-5C78-444D-8B6D-A19D7D6E2311}">
          <p14:sldIdLst>
            <p14:sldId id="1702"/>
            <p14:sldId id="1733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843" autoAdjust="0"/>
  </p:normalViewPr>
  <p:slideViewPr>
    <p:cSldViewPr snapToGrid="0">
      <p:cViewPr varScale="1">
        <p:scale>
          <a:sx n="60" d="100"/>
          <a:sy n="60" d="100"/>
        </p:scale>
        <p:origin x="102" y="1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106334F4-5FE6-4D0C-AA54-DDE2BAD6B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83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6897D-8C36-441B-BFDA-81802673D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5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8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21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chtseng.wordpress.com/2016/12/12/opencv-%E9%80%A3%E7%B5%90%E7%89%A9%E4%BB%B6%E6%A8%99%E8%A8%9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145.com/9/28459.html" TargetMode="External"/><Relationship Id="rId5" Type="http://schemas.openxmlformats.org/officeDocument/2006/relationships/hyperlink" Target="https://medium.com/ching-i/%E5%A4%9A%E5%9F%B7%E8%A1%8C%E7%B7%92-python-threading-52e1dfb3d5c9" TargetMode="External"/><Relationship Id="rId4" Type="http://schemas.openxmlformats.org/officeDocument/2006/relationships/hyperlink" Target="https://blog.gtwang.org/programming/python-threading-multithreaded-programming-tutoria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pphire1002/Embedded/blob/main/final%20project/optical%20flow_last.py" TargetMode="External"/><Relationship Id="rId3" Type="http://schemas.openxmlformats.org/officeDocument/2006/relationships/hyperlink" Target="https://github.com/Sapphire1002/Embedded/blob/main/final%20project/unit_test_lbp_v2.py" TargetMode="External"/><Relationship Id="rId7" Type="http://schemas.openxmlformats.org/officeDocument/2006/relationships/hyperlink" Target="https://github.com/Sapphire1002/Embedded/blob/main/final%20project/my_integration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pphire1002/Embedded/blob/main/final%20project/img_test.py" TargetMode="External"/><Relationship Id="rId5" Type="http://schemas.openxmlformats.org/officeDocument/2006/relationships/hyperlink" Target="https://github.com/Sapphire1002/Embedded/blob/main/final%20project/unit_test_lbp.py" TargetMode="External"/><Relationship Id="rId4" Type="http://schemas.openxmlformats.org/officeDocument/2006/relationships/hyperlink" Target="https://github.com/Sapphire1002/Embedded/blob/main/final%20project/unit_test_watershed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辨識馬路破損區域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2021.06.18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2021.06.11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當前結果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2A385B-F1ED-47DE-BC4F-5FCAA84E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55"/>
            <a:ext cx="73914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當前結果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158B7F-5045-4BB9-BF16-C70209C5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3" y="160025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8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的計算結果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以及做侵蝕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connected component labeling(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連通標記區域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，去把相鄰的區域灰階值都當成一樣的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threading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的方式節省運算時間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2021/06/04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切割後剩下的區域都要用光流偵測出來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2021/06/11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光流偵測物件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高斯濾波計算原理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B9FB81-E3F3-4616-A7B6-C9137F5EFE70}"/>
              </a:ext>
            </a:extLst>
          </p:cNvPr>
          <p:cNvSpPr txBox="1"/>
          <p:nvPr/>
        </p:nvSpPr>
        <p:spPr>
          <a:xfrm>
            <a:off x="838200" y="1380066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參考書籍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科班出身的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人必修課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FAED96-E7AC-45BE-858C-FDC08385A640}"/>
              </a:ext>
            </a:extLst>
          </p:cNvPr>
          <p:cNvSpPr txBox="1"/>
          <p:nvPr/>
        </p:nvSpPr>
        <p:spPr>
          <a:xfrm>
            <a:off x="838199" y="1749398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Python 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繪製直方圖教學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教學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_2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Python GIL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7"/>
              </a:rPr>
              <a:t>connected component labeling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2021/06/18</a:t>
            </a:r>
            <a:r>
              <a:rPr lang="zh-TW" altLang="en-US" dirty="0"/>
              <a:t>控管紀錄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BFC9CF-3D56-4CB4-9944-1698F6D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1133"/>
            <a:ext cx="7629946" cy="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6/18 </a:t>
            </a:r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FA0580-44A3-4A99-8817-986934E49464}"/>
              </a:ext>
            </a:extLst>
          </p:cNvPr>
          <p:cNvSpPr txBox="1"/>
          <p:nvPr/>
        </p:nvSpPr>
        <p:spPr>
          <a:xfrm>
            <a:off x="838200" y="13462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4E26A8-F8A8-4FE7-9445-CD57BF0A1E9B}"/>
              </a:ext>
            </a:extLst>
          </p:cNvPr>
          <p:cNvSpPr txBox="1"/>
          <p:nvPr/>
        </p:nvSpPr>
        <p:spPr>
          <a:xfrm>
            <a:off x="838200" y="1300033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目前光流的輸出結果有待查證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8" y="3384553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處理上週問題紀錄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unit_test_lbp_v2.py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182300-4A9F-4D72-AEC2-7BD90100D153}"/>
              </a:ext>
            </a:extLst>
          </p:cNvPr>
          <p:cNvSpPr/>
          <p:nvPr/>
        </p:nvSpPr>
        <p:spPr>
          <a:xfrm>
            <a:off x="838198" y="2196696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找馬路材質單元測試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unit_test_lbp.py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5AF90-7A2C-4273-BC16-F4DDA335A841}"/>
              </a:ext>
            </a:extLst>
          </p:cNvPr>
          <p:cNvSpPr/>
          <p:nvPr/>
        </p:nvSpPr>
        <p:spPr>
          <a:xfrm>
            <a:off x="838197" y="4686882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4F0CA6-BDCF-4C9D-A676-140C02363505}"/>
              </a:ext>
            </a:extLst>
          </p:cNvPr>
          <p:cNvSpPr/>
          <p:nvPr/>
        </p:nvSpPr>
        <p:spPr>
          <a:xfrm>
            <a:off x="5511797" y="1318875"/>
            <a:ext cx="5012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利用光流找障礙物屬性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img_test.py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integration.py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6E0F71-4CDC-4312-8202-E3AE0823C93F}"/>
              </a:ext>
            </a:extLst>
          </p:cNvPr>
          <p:cNvSpPr/>
          <p:nvPr/>
        </p:nvSpPr>
        <p:spPr>
          <a:xfrm>
            <a:off x="5511796" y="2774721"/>
            <a:ext cx="5012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整合測試及驗證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my_integration.py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optical_flow_last.py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2021/05/18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BEA873-25AC-4F33-B583-6E671D2852D2}"/>
              </a:ext>
            </a:extLst>
          </p:cNvPr>
          <p:cNvSpPr txBox="1"/>
          <p:nvPr/>
        </p:nvSpPr>
        <p:spPr>
          <a:xfrm>
            <a:off x="7249583" y="579605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EDA72F-0066-4220-B4F4-327421D7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07" y="1315866"/>
            <a:ext cx="5553512" cy="4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2021/05/27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822183-373B-455B-9EB9-BA4498F7A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0" y="1472658"/>
            <a:ext cx="5924014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2021/06/03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B86690-3289-47A0-88BA-8D9E3F3D2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89" y="1477315"/>
            <a:ext cx="5534326" cy="46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126472</TotalTime>
  <Words>486</Words>
  <Application>Microsoft Office PowerPoint</Application>
  <PresentationFormat>寬螢幕</PresentationFormat>
  <Paragraphs>97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標楷體</vt:lpstr>
      <vt:lpstr>Arial</vt:lpstr>
      <vt:lpstr>Calibri</vt:lpstr>
      <vt:lpstr>Times New Roman</vt:lpstr>
      <vt:lpstr>Wingdings</vt:lpstr>
      <vt:lpstr>Office 佈景主題</vt:lpstr>
      <vt:lpstr>辨識馬路破損區域 進度報告</vt:lpstr>
      <vt:lpstr>TO DO LIST</vt:lpstr>
      <vt:lpstr>情境需求</vt:lpstr>
      <vt:lpstr>功能需求</vt:lpstr>
      <vt:lpstr>專案架構</vt:lpstr>
      <vt:lpstr>2021/05/13 BreakDown</vt:lpstr>
      <vt:lpstr>2021/05/18 BreakDown</vt:lpstr>
      <vt:lpstr>2021/05/27 BreakDown</vt:lpstr>
      <vt:lpstr>2021/06/03 BreakDown</vt:lpstr>
      <vt:lpstr>當周進度</vt:lpstr>
      <vt:lpstr>當周進度</vt:lpstr>
      <vt:lpstr>開會紀錄</vt:lpstr>
      <vt:lpstr>參考資料</vt:lpstr>
      <vt:lpstr>2021/06/18控管紀錄</vt:lpstr>
      <vt:lpstr>6/18 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2614</cp:revision>
  <dcterms:created xsi:type="dcterms:W3CDTF">2019-03-11T13:47:46Z</dcterms:created>
  <dcterms:modified xsi:type="dcterms:W3CDTF">2021-06-18T05:51:38Z</dcterms:modified>
</cp:coreProperties>
</file>