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269" r:id="rId2"/>
    <p:sldId id="1666" r:id="rId3"/>
    <p:sldId id="271" r:id="rId4"/>
    <p:sldId id="272" r:id="rId5"/>
    <p:sldId id="1480" r:id="rId6"/>
    <p:sldId id="1668" r:id="rId7"/>
    <p:sldId id="275" r:id="rId8"/>
    <p:sldId id="267" r:id="rId9"/>
    <p:sldId id="1671" r:id="rId10"/>
    <p:sldId id="1693" r:id="rId11"/>
    <p:sldId id="1692" r:id="rId12"/>
    <p:sldId id="1678" r:id="rId13"/>
    <p:sldId id="1679" r:id="rId14"/>
    <p:sldId id="1680" r:id="rId15"/>
    <p:sldId id="168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66"/>
          </p14:sldIdLst>
        </p14:section>
        <p14:section name="專案架構" id="{BE82E686-CE5D-40E1-93C4-454750C96E5B}">
          <p14:sldIdLst>
            <p14:sldId id="271"/>
            <p14:sldId id="272"/>
            <p14:sldId id="1480"/>
            <p14:sldId id="1668"/>
          </p14:sldIdLst>
        </p14:section>
        <p14:section name="當週進度" id="{8B4424AE-5C78-444D-8B6D-A19D7D6E2311}">
          <p14:sldIdLst>
            <p14:sldId id="275"/>
            <p14:sldId id="267"/>
          </p14:sldIdLst>
        </p14:section>
        <p14:section name="進度統整" id="{FD50D92C-BE9A-4975-B1A3-341B41B3D14A}">
          <p14:sldIdLst>
            <p14:sldId id="1671"/>
            <p14:sldId id="1693"/>
            <p14:sldId id="1692"/>
          </p14:sldIdLst>
        </p14:section>
        <p14:section name="開會紀錄" id="{EF7418D1-B9AA-46DB-A43F-CE8B8FDE3B12}">
          <p14:sldIdLst>
            <p14:sldId id="167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0"/>
          </p14:sldIdLst>
        </p14:section>
        <p14:section name="問題紀錄" id="{CE5A99C0-019E-434B-9F56-F1E5E7218430}">
          <p14:sldIdLst>
            <p14:sldId id="16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000"/>
    <a:srgbClr val="FF0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5316" autoAdjust="0"/>
  </p:normalViewPr>
  <p:slideViewPr>
    <p:cSldViewPr snapToGrid="0">
      <p:cViewPr varScale="1">
        <p:scale>
          <a:sx n="87" d="100"/>
          <a:sy n="87" d="100"/>
        </p:scale>
        <p:origin x="46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49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085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73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31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7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>
                <a:solidFill>
                  <a:srgbClr val="24292E"/>
                </a:solidFill>
              </a:rPr>
              <a:t>辨識馬路坑洞</a:t>
            </a:r>
            <a:br>
              <a:rPr lang="en-US" altLang="zh-TW" sz="4800" dirty="0"/>
            </a:br>
            <a:r>
              <a:rPr lang="zh-TW" altLang="en-US" sz="4800" dirty="0"/>
              <a:t>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2021.05.14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2021.05.07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分工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FDFB1A-528B-4360-889C-6F0C18107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049"/>
            <a:ext cx="8193740" cy="45179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23B0CD3-EFD8-4394-A358-0EDF7A14BFD1}"/>
              </a:ext>
            </a:extLst>
          </p:cNvPr>
          <p:cNvSpPr/>
          <p:nvPr/>
        </p:nvSpPr>
        <p:spPr>
          <a:xfrm>
            <a:off x="3053918" y="2583402"/>
            <a:ext cx="2157273" cy="1056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E9BBCA-75D5-41BF-A762-1AB2CFDF8189}"/>
              </a:ext>
            </a:extLst>
          </p:cNvPr>
          <p:cNvSpPr txBox="1"/>
          <p:nvPr/>
        </p:nvSpPr>
        <p:spPr>
          <a:xfrm>
            <a:off x="3232307" y="21345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何佳曄、陳陽棋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B57253-91D5-4AB5-BD2C-7ADF0B4811D8}"/>
              </a:ext>
            </a:extLst>
          </p:cNvPr>
          <p:cNvSpPr/>
          <p:nvPr/>
        </p:nvSpPr>
        <p:spPr>
          <a:xfrm>
            <a:off x="3053918" y="3849048"/>
            <a:ext cx="2157273" cy="1056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5BCA57B-496C-4001-8173-95E6938FEFDE}"/>
              </a:ext>
            </a:extLst>
          </p:cNvPr>
          <p:cNvSpPr txBox="1"/>
          <p:nvPr/>
        </p:nvSpPr>
        <p:spPr>
          <a:xfrm>
            <a:off x="3134577" y="49527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曾梓維、葉易德</a:t>
            </a:r>
          </a:p>
        </p:txBody>
      </p:sp>
    </p:spTree>
    <p:extLst>
      <p:ext uri="{BB962C8B-B14F-4D97-AF65-F5344CB8AC3E}">
        <p14:creationId xmlns:p14="http://schemas.microsoft.com/office/powerpoint/2010/main" val="328316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518967-723D-49C6-BA4B-9ACBBAD4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77" y="1327638"/>
            <a:ext cx="6829083" cy="48495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41FD52C-282A-4D46-A7B8-402CC878CCE6}"/>
              </a:ext>
            </a:extLst>
          </p:cNvPr>
          <p:cNvSpPr txBox="1"/>
          <p:nvPr/>
        </p:nvSpPr>
        <p:spPr>
          <a:xfrm>
            <a:off x="838200" y="132763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設計架構</a:t>
            </a:r>
          </a:p>
        </p:txBody>
      </p:sp>
    </p:spTree>
    <p:extLst>
      <p:ext uri="{BB962C8B-B14F-4D97-AF65-F5344CB8AC3E}">
        <p14:creationId xmlns:p14="http://schemas.microsoft.com/office/powerpoint/2010/main" val="219321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開會紀錄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78FF00-22EE-439F-B0CF-29F508903522}"/>
              </a:ext>
            </a:extLst>
          </p:cNvPr>
          <p:cNvSpPr txBox="1"/>
          <p:nvPr/>
        </p:nvSpPr>
        <p:spPr>
          <a:xfrm>
            <a:off x="838200" y="1217689"/>
            <a:ext cx="10454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抓取相鄰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blocks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去比較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當成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+mj-lt"/>
              <a:buAutoNum type="arabicPeriod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88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2021/05/14</a:t>
            </a:r>
            <a:r>
              <a:rPr lang="zh-TW" altLang="en-US" dirty="0"/>
              <a:t> 控管紀錄</a:t>
            </a:r>
          </a:p>
        </p:txBody>
      </p:sp>
    </p:spTree>
    <p:extLst>
      <p:ext uri="{BB962C8B-B14F-4D97-AF65-F5344CB8AC3E}">
        <p14:creationId xmlns:p14="http://schemas.microsoft.com/office/powerpoint/2010/main" val="55360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</p:spTree>
    <p:extLst>
      <p:ext uri="{BB962C8B-B14F-4D97-AF65-F5344CB8AC3E}">
        <p14:creationId xmlns:p14="http://schemas.microsoft.com/office/powerpoint/2010/main" val="183940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199" y="1224282"/>
            <a:ext cx="10515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2021/05/07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CB3427-06A0-4416-92AC-0A0FD90DAB99}"/>
              </a:ext>
            </a:extLst>
          </p:cNvPr>
          <p:cNvSpPr/>
          <p:nvPr/>
        </p:nvSpPr>
        <p:spPr>
          <a:xfrm>
            <a:off x="838199" y="2102103"/>
            <a:ext cx="10515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2021/05/20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78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43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</a:t>
            </a: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: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D2307F-EC8F-421E-B329-6EE0A5D77DBC}"/>
              </a:ext>
            </a:extLst>
          </p:cNvPr>
          <p:cNvSpPr txBox="1">
            <a:spLocks/>
          </p:cNvSpPr>
          <p:nvPr/>
        </p:nvSpPr>
        <p:spPr>
          <a:xfrm>
            <a:off x="838200" y="3580223"/>
            <a:ext cx="10515600" cy="43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80993325-C105-4E13-BBE8-A9A12A05BAB0}"/>
              </a:ext>
            </a:extLst>
          </p:cNvPr>
          <p:cNvSpPr txBox="1">
            <a:spLocks/>
          </p:cNvSpPr>
          <p:nvPr/>
        </p:nvSpPr>
        <p:spPr>
          <a:xfrm>
            <a:off x="1143000" y="1681849"/>
            <a:ext cx="10515600" cy="185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坑洞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凸包、有高度的障礙物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4.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車輛、行人、動物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5.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樹葉、陰影、積水、模糊標線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6.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裂紋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658DEF-4A98-49A5-BF71-498E7A9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4" y="1598360"/>
            <a:ext cx="8193740" cy="45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2021/05/13</a:t>
            </a:r>
            <a:r>
              <a:rPr lang="zh-TW" altLang="en-US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EEB82-E7FD-4142-9486-279D26E5F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分工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FDFB1A-528B-4360-889C-6F0C18107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049"/>
            <a:ext cx="8193740" cy="45179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23B0CD3-EFD8-4394-A358-0EDF7A14BFD1}"/>
              </a:ext>
            </a:extLst>
          </p:cNvPr>
          <p:cNvSpPr/>
          <p:nvPr/>
        </p:nvSpPr>
        <p:spPr>
          <a:xfrm>
            <a:off x="3053918" y="2583402"/>
            <a:ext cx="2157273" cy="1056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E9BBCA-75D5-41BF-A762-1AB2CFDF8189}"/>
              </a:ext>
            </a:extLst>
          </p:cNvPr>
          <p:cNvSpPr txBox="1"/>
          <p:nvPr/>
        </p:nvSpPr>
        <p:spPr>
          <a:xfrm>
            <a:off x="3232307" y="21345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何佳曄、陳陽棋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B57253-91D5-4AB5-BD2C-7ADF0B4811D8}"/>
              </a:ext>
            </a:extLst>
          </p:cNvPr>
          <p:cNvSpPr/>
          <p:nvPr/>
        </p:nvSpPr>
        <p:spPr>
          <a:xfrm>
            <a:off x="3053918" y="3849048"/>
            <a:ext cx="2157273" cy="1056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5BCA57B-496C-4001-8173-95E6938FEFDE}"/>
              </a:ext>
            </a:extLst>
          </p:cNvPr>
          <p:cNvSpPr txBox="1"/>
          <p:nvPr/>
        </p:nvSpPr>
        <p:spPr>
          <a:xfrm>
            <a:off x="3134577" y="49527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曾梓維、葉易德</a:t>
            </a:r>
          </a:p>
        </p:txBody>
      </p:sp>
    </p:spTree>
    <p:extLst>
      <p:ext uri="{BB962C8B-B14F-4D97-AF65-F5344CB8AC3E}">
        <p14:creationId xmlns:p14="http://schemas.microsoft.com/office/powerpoint/2010/main" val="55607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518967-723D-49C6-BA4B-9ACBBAD4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77" y="1327638"/>
            <a:ext cx="6829083" cy="48495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41FD52C-282A-4D46-A7B8-402CC878CCE6}"/>
              </a:ext>
            </a:extLst>
          </p:cNvPr>
          <p:cNvSpPr txBox="1"/>
          <p:nvPr/>
        </p:nvSpPr>
        <p:spPr>
          <a:xfrm>
            <a:off x="838200" y="132763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設計架構</a:t>
            </a:r>
          </a:p>
        </p:txBody>
      </p:sp>
    </p:spTree>
    <p:extLst>
      <p:ext uri="{BB962C8B-B14F-4D97-AF65-F5344CB8AC3E}">
        <p14:creationId xmlns:p14="http://schemas.microsoft.com/office/powerpoint/2010/main" val="104260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3"/>
            <a:ext cx="10515600" cy="2355854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2021/05/07 ~ 2021/05/14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6735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121412</TotalTime>
  <Words>218</Words>
  <Application>Microsoft Office PowerPoint</Application>
  <PresentationFormat>寬螢幕</PresentationFormat>
  <Paragraphs>50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標楷體</vt:lpstr>
      <vt:lpstr>Arial</vt:lpstr>
      <vt:lpstr>Calibri</vt:lpstr>
      <vt:lpstr>Times New Roman</vt:lpstr>
      <vt:lpstr>Office 佈景主題</vt:lpstr>
      <vt:lpstr>辨識馬路坑洞 進度報告</vt:lpstr>
      <vt:lpstr>TO DO LIST</vt:lpstr>
      <vt:lpstr>情境需求</vt:lpstr>
      <vt:lpstr>功能需求</vt:lpstr>
      <vt:lpstr>專案架構</vt:lpstr>
      <vt:lpstr>2021/05/13 BreakDown</vt:lpstr>
      <vt:lpstr>分工</vt:lpstr>
      <vt:lpstr>當周進度</vt:lpstr>
      <vt:lpstr>2021/05/07 ~ 2021/05/14 </vt:lpstr>
      <vt:lpstr>分工</vt:lpstr>
      <vt:lpstr>當周進度</vt:lpstr>
      <vt:lpstr>開會紀錄</vt:lpstr>
      <vt:lpstr>參考資料</vt:lpstr>
      <vt:lpstr>2021/05/14 控管紀錄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1925</cp:revision>
  <dcterms:created xsi:type="dcterms:W3CDTF">2019-03-11T13:47:46Z</dcterms:created>
  <dcterms:modified xsi:type="dcterms:W3CDTF">2021-05-14T07:47:03Z</dcterms:modified>
</cp:coreProperties>
</file>