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269" r:id="rId2"/>
    <p:sldId id="1666" r:id="rId3"/>
    <p:sldId id="271" r:id="rId4"/>
    <p:sldId id="272" r:id="rId5"/>
    <p:sldId id="1480" r:id="rId6"/>
    <p:sldId id="1668" r:id="rId7"/>
    <p:sldId id="1694" r:id="rId8"/>
    <p:sldId id="267" r:id="rId9"/>
    <p:sldId id="1692" r:id="rId10"/>
    <p:sldId id="1697" r:id="rId11"/>
    <p:sldId id="1671" r:id="rId12"/>
    <p:sldId id="1695" r:id="rId13"/>
    <p:sldId id="1696" r:id="rId14"/>
    <p:sldId id="275" r:id="rId15"/>
    <p:sldId id="1691" r:id="rId16"/>
    <p:sldId id="1693" r:id="rId17"/>
    <p:sldId id="1678" r:id="rId18"/>
    <p:sldId id="1679" r:id="rId19"/>
    <p:sldId id="1680" r:id="rId20"/>
    <p:sldId id="168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66"/>
          </p14:sldIdLst>
        </p14:section>
        <p14:section name="專案架構" id="{BE82E686-CE5D-40E1-93C4-454750C96E5B}">
          <p14:sldIdLst>
            <p14:sldId id="271"/>
            <p14:sldId id="272"/>
            <p14:sldId id="1480"/>
            <p14:sldId id="1668"/>
            <p14:sldId id="1694"/>
          </p14:sldIdLst>
        </p14:section>
        <p14:section name="當週進度" id="{8B4424AE-5C78-444D-8B6D-A19D7D6E2311}">
          <p14:sldIdLst>
            <p14:sldId id="267"/>
            <p14:sldId id="1692"/>
            <p14:sldId id="1697"/>
          </p14:sldIdLst>
        </p14:section>
        <p14:section name="進度統整" id="{FD50D92C-BE9A-4975-B1A3-341B41B3D14A}">
          <p14:sldIdLst>
            <p14:sldId id="1671"/>
            <p14:sldId id="1695"/>
            <p14:sldId id="1696"/>
            <p14:sldId id="275"/>
            <p14:sldId id="1691"/>
            <p14:sldId id="1693"/>
          </p14:sldIdLst>
        </p14:section>
        <p14:section name="開會紀錄" id="{EF7418D1-B9AA-46DB-A43F-CE8B8FDE3B12}">
          <p14:sldIdLst>
            <p14:sldId id="167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680"/>
          </p14:sldIdLst>
        </p14:section>
        <p14:section name="問題紀錄" id="{CE5A99C0-019E-434B-9F56-F1E5E7218430}">
          <p14:sldIdLst>
            <p14:sldId id="16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8000"/>
    <a:srgbClr val="FF0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5316" autoAdjust="0"/>
  </p:normalViewPr>
  <p:slideViewPr>
    <p:cSldViewPr snapToGrid="0">
      <p:cViewPr varScale="1">
        <p:scale>
          <a:sx n="87" d="100"/>
          <a:sy n="87" d="100"/>
        </p:scale>
        <p:origin x="46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736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316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71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49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05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08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8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11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59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>
                <a:solidFill>
                  <a:srgbClr val="24292E"/>
                </a:solidFill>
              </a:rPr>
              <a:t>辨識馬路坑洞</a:t>
            </a:r>
            <a:br>
              <a:rPr lang="en-US" altLang="zh-TW" sz="4800" dirty="0"/>
            </a:br>
            <a:r>
              <a:rPr lang="zh-TW" altLang="en-US" sz="4800" dirty="0"/>
              <a:t>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2021.05.21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2021.05.14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EA7481-B897-49BC-B447-FA15672C6EFB}"/>
              </a:ext>
            </a:extLst>
          </p:cNvPr>
          <p:cNvSpPr txBox="1"/>
          <p:nvPr/>
        </p:nvSpPr>
        <p:spPr>
          <a:xfrm>
            <a:off x="838200" y="123092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單元測試</a:t>
            </a:r>
          </a:p>
        </p:txBody>
      </p:sp>
    </p:spTree>
    <p:extLst>
      <p:ext uri="{BB962C8B-B14F-4D97-AF65-F5344CB8AC3E}">
        <p14:creationId xmlns:p14="http://schemas.microsoft.com/office/powerpoint/2010/main" val="333164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3"/>
            <a:ext cx="10515600" cy="2355854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2021/05/07 ~ 2021/05/14 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6735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658DEF-4A98-49A5-BF71-498E7A92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4" y="1598360"/>
            <a:ext cx="8193740" cy="45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9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2021/05/13</a:t>
            </a:r>
            <a:r>
              <a:rPr lang="zh-TW" altLang="en-US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AEEB82-E7FD-4142-9486-279D26E5F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1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分工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7FDFB1A-528B-4360-889C-6F0C18107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049"/>
            <a:ext cx="8193740" cy="451799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23B0CD3-EFD8-4394-A358-0EDF7A14BFD1}"/>
              </a:ext>
            </a:extLst>
          </p:cNvPr>
          <p:cNvSpPr/>
          <p:nvPr/>
        </p:nvSpPr>
        <p:spPr>
          <a:xfrm>
            <a:off x="3053918" y="2583402"/>
            <a:ext cx="2157273" cy="1056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E9BBCA-75D5-41BF-A762-1AB2CFDF8189}"/>
              </a:ext>
            </a:extLst>
          </p:cNvPr>
          <p:cNvSpPr txBox="1"/>
          <p:nvPr/>
        </p:nvSpPr>
        <p:spPr>
          <a:xfrm>
            <a:off x="3232307" y="21345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何佳曄、陳陽棋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B57253-91D5-4AB5-BD2C-7ADF0B4811D8}"/>
              </a:ext>
            </a:extLst>
          </p:cNvPr>
          <p:cNvSpPr/>
          <p:nvPr/>
        </p:nvSpPr>
        <p:spPr>
          <a:xfrm>
            <a:off x="3053918" y="3849048"/>
            <a:ext cx="2157273" cy="1056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5BCA57B-496C-4001-8173-95E6938FEFDE}"/>
              </a:ext>
            </a:extLst>
          </p:cNvPr>
          <p:cNvSpPr txBox="1"/>
          <p:nvPr/>
        </p:nvSpPr>
        <p:spPr>
          <a:xfrm>
            <a:off x="3134577" y="49527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曾梓維、葉易德</a:t>
            </a:r>
          </a:p>
        </p:txBody>
      </p:sp>
    </p:spTree>
    <p:extLst>
      <p:ext uri="{BB962C8B-B14F-4D97-AF65-F5344CB8AC3E}">
        <p14:creationId xmlns:p14="http://schemas.microsoft.com/office/powerpoint/2010/main" val="286157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518967-723D-49C6-BA4B-9ACBBAD4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24" y="1327638"/>
            <a:ext cx="6829083" cy="48495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758C857-7A9A-4D34-B69F-BCF3C40B44A3}"/>
              </a:ext>
            </a:extLst>
          </p:cNvPr>
          <p:cNvSpPr txBox="1"/>
          <p:nvPr/>
        </p:nvSpPr>
        <p:spPr>
          <a:xfrm>
            <a:off x="838200" y="132763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設計架構</a:t>
            </a:r>
          </a:p>
        </p:txBody>
      </p:sp>
    </p:spTree>
    <p:extLst>
      <p:ext uri="{BB962C8B-B14F-4D97-AF65-F5344CB8AC3E}">
        <p14:creationId xmlns:p14="http://schemas.microsoft.com/office/powerpoint/2010/main" val="403080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3"/>
            <a:ext cx="10515600" cy="2355854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2021/05/14 ~ 2021/05/20 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95112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開會紀錄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78FF00-22EE-439F-B0CF-29F508903522}"/>
              </a:ext>
            </a:extLst>
          </p:cNvPr>
          <p:cNvSpPr txBox="1"/>
          <p:nvPr/>
        </p:nvSpPr>
        <p:spPr>
          <a:xfrm>
            <a:off x="838200" y="1217689"/>
            <a:ext cx="10454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2021/05/13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抓取相鄰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blocks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去比較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當成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watershed </a:t>
            </a:r>
            <a:r>
              <a: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20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+mj-lt"/>
              <a:buAutoNum type="arabicPeriod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885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2021/05/20</a:t>
            </a:r>
            <a:r>
              <a:rPr lang="zh-TW" altLang="en-US" dirty="0"/>
              <a:t> 控管紀錄</a:t>
            </a:r>
          </a:p>
        </p:txBody>
      </p:sp>
    </p:spTree>
    <p:extLst>
      <p:ext uri="{BB962C8B-B14F-4D97-AF65-F5344CB8AC3E}">
        <p14:creationId xmlns:p14="http://schemas.microsoft.com/office/powerpoint/2010/main" val="55360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199" y="1224282"/>
            <a:ext cx="10515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2021/05/07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2021/05/13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CB3427-06A0-4416-92AC-0A0FD90DAB99}"/>
              </a:ext>
            </a:extLst>
          </p:cNvPr>
          <p:cNvSpPr/>
          <p:nvPr/>
        </p:nvSpPr>
        <p:spPr>
          <a:xfrm>
            <a:off x="838199" y="2102103"/>
            <a:ext cx="1051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2021/05/14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2021/05/20</a:t>
            </a:r>
          </a:p>
          <a:p>
            <a:pPr marL="685800" lvl="1" indent="-2286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抓取馬路範圍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LBP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抓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markers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單元測試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設計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78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</p:spTree>
    <p:extLst>
      <p:ext uri="{BB962C8B-B14F-4D97-AF65-F5344CB8AC3E}">
        <p14:creationId xmlns:p14="http://schemas.microsoft.com/office/powerpoint/2010/main" val="183940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使用影片模擬行車紀錄器攝像頭所拍下之即時畫面在封閉場域道路 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如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學校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進行坑洞、障礙物之深度、高度、大小即時辨識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並在畫面中將障礙物圈出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7013"/>
            <a:ext cx="4448175" cy="2886075"/>
          </a:xfrm>
          <a:prstGeom prst="rect">
            <a:avLst/>
          </a:prstGeom>
        </p:spPr>
      </p:pic>
      <p:sp>
        <p:nvSpPr>
          <p:cNvPr id="5" name="平行四邊形 4"/>
          <p:cNvSpPr/>
          <p:nvPr/>
        </p:nvSpPr>
        <p:spPr>
          <a:xfrm>
            <a:off x="2778248" y="4310050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44063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pic>
        <p:nvPicPr>
          <p:cNvPr id="1026" name="Picture 2" descr="https://scontent.xx.fbcdn.net/v/t1.15752-0/s240x240/180862602_956602275166837_4510437000237102600_n.jpg?_nc_cat=100&amp;ccb=1-3&amp;_nc_sid=58c789&amp;_nc_ohc=8JprDyDPDukAX_tIxDq&amp;_nc_ad=z-m&amp;_nc_cid=0&amp;_nc_ht=scontent.xx&amp;tp=7&amp;oh=d512e71ad0bc785b4c53ef1e12b1377e&amp;oe=60B95B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20" y="2867013"/>
            <a:ext cx="1923171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725607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sp>
        <p:nvSpPr>
          <p:cNvPr id="12" name="平行四邊形 11"/>
          <p:cNvSpPr/>
          <p:nvPr/>
        </p:nvSpPr>
        <p:spPr>
          <a:xfrm>
            <a:off x="7457856" y="4581235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>
            <a:off x="8193626" y="4010026"/>
            <a:ext cx="258529" cy="150341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8255793" y="3868805"/>
            <a:ext cx="171451" cy="105502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功能需求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sp>
        <p:nvSpPr>
          <p:cNvPr id="6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43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辨識並標記出</a:t>
            </a: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: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2D2307F-EC8F-421E-B329-6EE0A5D77DBC}"/>
              </a:ext>
            </a:extLst>
          </p:cNvPr>
          <p:cNvSpPr txBox="1">
            <a:spLocks/>
          </p:cNvSpPr>
          <p:nvPr/>
        </p:nvSpPr>
        <p:spPr>
          <a:xfrm>
            <a:off x="838200" y="3580223"/>
            <a:ext cx="10515600" cy="438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檢測障礙物的深度、高度、大小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  <p:sp>
        <p:nvSpPr>
          <p:cNvPr id="9" name="內容版面配置區 6">
            <a:extLst>
              <a:ext uri="{FF2B5EF4-FFF2-40B4-BE49-F238E27FC236}">
                <a16:creationId xmlns:a16="http://schemas.microsoft.com/office/drawing/2014/main" id="{80993325-C105-4E13-BBE8-A9A12A05BAB0}"/>
              </a:ext>
            </a:extLst>
          </p:cNvPr>
          <p:cNvSpPr txBox="1">
            <a:spLocks/>
          </p:cNvSpPr>
          <p:nvPr/>
        </p:nvSpPr>
        <p:spPr>
          <a:xfrm>
            <a:off x="1143000" y="1681849"/>
            <a:ext cx="10515600" cy="1856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坑洞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凸包、有高度的障礙物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4.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車輛、行人、動物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5.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樹葉、陰影、積水、模糊標線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6.</a:t>
            </a:r>
            <a:r>
              <a:rPr lang="zh-TW" altLang="en-US" sz="1800" dirty="0">
                <a:solidFill>
                  <a:srgbClr val="050505"/>
                </a:solidFill>
                <a:latin typeface="標楷體" panose="03000509000000000000" pitchFamily="65" charset="-120"/>
              </a:rPr>
              <a:t>裂紋</a:t>
            </a: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800" dirty="0">
              <a:solidFill>
                <a:srgbClr val="050505"/>
              </a:solidFill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37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658DEF-4A98-49A5-BF71-498E7A92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4" y="1598360"/>
            <a:ext cx="8193740" cy="45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2021/05/13</a:t>
            </a:r>
            <a:r>
              <a:rPr lang="zh-TW" altLang="en-US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AEEB82-E7FD-4142-9486-279D26E5F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2021/05/15</a:t>
            </a:r>
            <a:r>
              <a:rPr lang="zh-TW" altLang="en-US" dirty="0"/>
              <a:t> 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267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C1F1E3C-7231-4264-9077-F232C5DEA765}"/>
              </a:ext>
            </a:extLst>
          </p:cNvPr>
          <p:cNvSpPr txBox="1"/>
          <p:nvPr/>
        </p:nvSpPr>
        <p:spPr>
          <a:xfrm>
            <a:off x="838200" y="125729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設計架構</a:t>
            </a:r>
          </a:p>
        </p:txBody>
      </p:sp>
    </p:spTree>
    <p:extLst>
      <p:ext uri="{BB962C8B-B14F-4D97-AF65-F5344CB8AC3E}">
        <p14:creationId xmlns:p14="http://schemas.microsoft.com/office/powerpoint/2010/main" val="104260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EA7481-B897-49BC-B447-FA15672C6EFB}"/>
              </a:ext>
            </a:extLst>
          </p:cNvPr>
          <p:cNvSpPr txBox="1"/>
          <p:nvPr/>
        </p:nvSpPr>
        <p:spPr>
          <a:xfrm>
            <a:off x="838200" y="123092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690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121419</TotalTime>
  <Words>234</Words>
  <Application>Microsoft Office PowerPoint</Application>
  <PresentationFormat>寬螢幕</PresentationFormat>
  <Paragraphs>60</Paragraphs>
  <Slides>20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標楷體</vt:lpstr>
      <vt:lpstr>Arial</vt:lpstr>
      <vt:lpstr>Calibri</vt:lpstr>
      <vt:lpstr>Times New Roman</vt:lpstr>
      <vt:lpstr>Office 佈景主題</vt:lpstr>
      <vt:lpstr>辨識馬路坑洞 進度報告</vt:lpstr>
      <vt:lpstr>TO DO LIST</vt:lpstr>
      <vt:lpstr>情境需求</vt:lpstr>
      <vt:lpstr>功能需求</vt:lpstr>
      <vt:lpstr>專案架構</vt:lpstr>
      <vt:lpstr>2021/05/13 BreakDown</vt:lpstr>
      <vt:lpstr>2021/05/15 BreakDown</vt:lpstr>
      <vt:lpstr>當周進度</vt:lpstr>
      <vt:lpstr>當周進度</vt:lpstr>
      <vt:lpstr>當周進度</vt:lpstr>
      <vt:lpstr>2021/05/07 ~ 2021/05/14 </vt:lpstr>
      <vt:lpstr>專案架構</vt:lpstr>
      <vt:lpstr>2021/05/13 BreakDown</vt:lpstr>
      <vt:lpstr>分工</vt:lpstr>
      <vt:lpstr>當周進度</vt:lpstr>
      <vt:lpstr>2021/05/14 ~ 2021/05/20 </vt:lpstr>
      <vt:lpstr>開會紀錄</vt:lpstr>
      <vt:lpstr>參考資料</vt:lpstr>
      <vt:lpstr>2021/05/20 控管紀錄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1940</cp:revision>
  <dcterms:created xsi:type="dcterms:W3CDTF">2019-03-11T13:47:46Z</dcterms:created>
  <dcterms:modified xsi:type="dcterms:W3CDTF">2021-05-14T07:52:25Z</dcterms:modified>
</cp:coreProperties>
</file>