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8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7837D-4414-4699-91DB-C522B40E02A5}" type="doc">
      <dgm:prSet loTypeId="urn:microsoft.com/office/officeart/2005/8/layout/hierarchy2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83D90AC-2D59-409B-B9E0-D486AB38790E}">
      <dgm:prSet phldrT="[文字]" custT="1"/>
      <dgm:spPr/>
      <dgm:t>
        <a:bodyPr/>
        <a:lstStyle/>
        <a:p>
          <a:r>
            <a:rPr lang="zh-TW" altLang="en-US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找出馬路坑洞</a:t>
          </a:r>
        </a:p>
      </dgm:t>
    </dgm:pt>
    <dgm:pt modelId="{F56E6D3A-6747-421B-8F34-747044D0A55C}" type="parTrans" cxnId="{98AEDFE8-AE0D-4365-AA21-3C78978E2DC0}">
      <dgm:prSet/>
      <dgm:spPr/>
      <dgm:t>
        <a:bodyPr/>
        <a:lstStyle/>
        <a:p>
          <a:endParaRPr lang="zh-TW" altLang="en-US"/>
        </a:p>
      </dgm:t>
    </dgm:pt>
    <dgm:pt modelId="{94B676C9-1BC3-41C8-9364-D00A27F61012}" type="sibTrans" cxnId="{98AEDFE8-AE0D-4365-AA21-3C78978E2DC0}">
      <dgm:prSet/>
      <dgm:spPr/>
      <dgm:t>
        <a:bodyPr/>
        <a:lstStyle/>
        <a:p>
          <a:endParaRPr lang="zh-TW" altLang="en-US"/>
        </a:p>
      </dgm:t>
    </dgm:pt>
    <dgm:pt modelId="{BBD0EE7E-CF1C-49D2-AD83-991AA94C0566}" type="asst">
      <dgm:prSet phldrT="[文字]" custT="1"/>
      <dgm:spPr/>
      <dgm:t>
        <a:bodyPr/>
        <a:lstStyle/>
        <a:p>
          <a:r>
            <a:rPr lang="zh-TW" altLang="en-US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抓出馬路範圍</a:t>
          </a:r>
        </a:p>
      </dgm:t>
    </dgm:pt>
    <dgm:pt modelId="{9CFA80D2-787B-4174-B676-2B6AC6C0E831}" type="parTrans" cxnId="{86C6176D-25F8-4FC5-8F53-3CEB25E1D03B}">
      <dgm:prSet custT="1"/>
      <dgm:spPr/>
      <dgm:t>
        <a:bodyPr/>
        <a:lstStyle/>
        <a:p>
          <a:endParaRPr lang="zh-TW" altLang="en-US" sz="16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DB6EC80D-32CD-481F-9BDE-CFC83C0305BC}" type="sibTrans" cxnId="{86C6176D-25F8-4FC5-8F53-3CEB25E1D03B}">
      <dgm:prSet/>
      <dgm:spPr/>
      <dgm:t>
        <a:bodyPr/>
        <a:lstStyle/>
        <a:p>
          <a:endParaRPr lang="zh-TW" altLang="en-US"/>
        </a:p>
      </dgm:t>
    </dgm:pt>
    <dgm:pt modelId="{95D72498-9284-49F4-858F-090AF17BCF5E}">
      <dgm:prSet phldrT="[文字]" custT="1"/>
      <dgm:spPr/>
      <dgm:t>
        <a:bodyPr/>
        <a:lstStyle/>
        <a:p>
          <a:r>
            <a:rPr lang="zh-TW" altLang="en-US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使用顏色區分</a:t>
          </a:r>
        </a:p>
      </dgm:t>
    </dgm:pt>
    <dgm:pt modelId="{D373165E-9E75-49BC-8015-D7470DDFE926}" type="parTrans" cxnId="{9BA1F7BC-4722-4A93-AFE8-7A24AD7366A5}">
      <dgm:prSet custT="1"/>
      <dgm:spPr/>
      <dgm:t>
        <a:bodyPr/>
        <a:lstStyle/>
        <a:p>
          <a:endParaRPr lang="zh-TW" altLang="en-US" sz="16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0BEDCB60-4668-4BB1-BEA9-271B638F2CD2}" type="sibTrans" cxnId="{9BA1F7BC-4722-4A93-AFE8-7A24AD7366A5}">
      <dgm:prSet/>
      <dgm:spPr/>
      <dgm:t>
        <a:bodyPr/>
        <a:lstStyle/>
        <a:p>
          <a:endParaRPr lang="zh-TW" altLang="en-US"/>
        </a:p>
      </dgm:t>
    </dgm:pt>
    <dgm:pt modelId="{884F8751-40FD-4A7A-92E6-BDDA20CACDD9}">
      <dgm:prSet phldrT="[文字]" custT="1"/>
      <dgm:spPr/>
      <dgm:t>
        <a:bodyPr/>
        <a:lstStyle/>
        <a:p>
          <a:r>
            <a:rPr lang="zh-TW" altLang="en-US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抓出坑洞位置</a:t>
          </a:r>
        </a:p>
      </dgm:t>
    </dgm:pt>
    <dgm:pt modelId="{FFEEFA60-6053-437E-A999-432CAF65C6FA}" type="parTrans" cxnId="{D11597AF-E39F-4DFE-AB21-B6E120E0B477}">
      <dgm:prSet custT="1"/>
      <dgm:spPr/>
      <dgm:t>
        <a:bodyPr/>
        <a:lstStyle/>
        <a:p>
          <a:endParaRPr lang="zh-TW" altLang="en-US" sz="16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97C31FBE-9A38-470F-A652-954396F28415}" type="sibTrans" cxnId="{D11597AF-E39F-4DFE-AB21-B6E120E0B477}">
      <dgm:prSet/>
      <dgm:spPr/>
      <dgm:t>
        <a:bodyPr/>
        <a:lstStyle/>
        <a:p>
          <a:endParaRPr lang="zh-TW" altLang="en-US"/>
        </a:p>
      </dgm:t>
    </dgm:pt>
    <dgm:pt modelId="{A01C1AD4-843D-49CF-9D30-9E89E42A2E38}">
      <dgm:prSet phldrT="[文字]" custT="1"/>
      <dgm:spPr/>
      <dgm:t>
        <a:bodyPr/>
        <a:lstStyle/>
        <a:p>
          <a:r>
            <a:rPr lang="zh-TW" altLang="en-US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霍夫變換找出車道線位置</a:t>
          </a:r>
        </a:p>
      </dgm:t>
    </dgm:pt>
    <dgm:pt modelId="{75965C2A-2B30-46F1-9AD2-5DB3BA656C18}" type="parTrans" cxnId="{5D643472-DEEC-47ED-AB6C-62E17405A19A}">
      <dgm:prSet custT="1"/>
      <dgm:spPr/>
      <dgm:t>
        <a:bodyPr/>
        <a:lstStyle/>
        <a:p>
          <a:endParaRPr lang="zh-TW" altLang="en-US" sz="1600"/>
        </a:p>
      </dgm:t>
    </dgm:pt>
    <dgm:pt modelId="{7E591A88-048B-4698-ACFA-1EB76BD11AE3}" type="sibTrans" cxnId="{5D643472-DEEC-47ED-AB6C-62E17405A19A}">
      <dgm:prSet/>
      <dgm:spPr/>
      <dgm:t>
        <a:bodyPr/>
        <a:lstStyle/>
        <a:p>
          <a:endParaRPr lang="zh-TW" altLang="en-US"/>
        </a:p>
      </dgm:t>
    </dgm:pt>
    <dgm:pt modelId="{83DCDBAD-7DC8-4C17-AFE7-A08E1375399D}">
      <dgm:prSet phldrT="[文字]" custT="1"/>
      <dgm:spPr/>
      <dgm:t>
        <a:bodyPr/>
        <a:lstStyle/>
        <a:p>
          <a:r>
            <a:rPr lang="en-US" altLang="zh-TW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HSV</a:t>
          </a:r>
          <a:endParaRPr lang="zh-TW" altLang="en-US" sz="16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39AB5B5-E8A0-4763-8A24-75FB4CF6F6BF}" type="parTrans" cxnId="{CA4C91DF-2A63-4B16-A09C-CE3A954C5466}">
      <dgm:prSet custT="1"/>
      <dgm:spPr/>
      <dgm:t>
        <a:bodyPr/>
        <a:lstStyle/>
        <a:p>
          <a:endParaRPr lang="zh-TW" altLang="en-US" sz="1600"/>
        </a:p>
      </dgm:t>
    </dgm:pt>
    <dgm:pt modelId="{60EFB2DF-69BB-4C51-9196-A23E1D3A946C}" type="sibTrans" cxnId="{CA4C91DF-2A63-4B16-A09C-CE3A954C5466}">
      <dgm:prSet/>
      <dgm:spPr/>
      <dgm:t>
        <a:bodyPr/>
        <a:lstStyle/>
        <a:p>
          <a:endParaRPr lang="zh-TW" altLang="en-US"/>
        </a:p>
      </dgm:t>
    </dgm:pt>
    <dgm:pt modelId="{C6E9CCFD-8D73-4DC7-809C-44B762C4D172}">
      <dgm:prSet phldrT="[文字]" custT="1"/>
      <dgm:spPr/>
      <dgm:t>
        <a:bodyPr/>
        <a:lstStyle/>
        <a:p>
          <a:r>
            <a:rPr lang="zh-TW" altLang="en-US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選取 </a:t>
          </a:r>
          <a:r>
            <a:rPr lang="en-US" altLang="zh-TW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ROI</a:t>
          </a:r>
        </a:p>
        <a:p>
          <a:r>
            <a:rPr lang="en-US" altLang="zh-TW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zh-TW" altLang="en-US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僅馬路的部分</a:t>
          </a:r>
          <a:r>
            <a:rPr lang="en-US" altLang="zh-TW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)</a:t>
          </a:r>
          <a:endParaRPr lang="zh-TW" altLang="en-US" sz="16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C8B1489-D562-4F0B-A03E-3C9995B9F9D6}" type="parTrans" cxnId="{8D470BBD-ED1F-408F-A276-F598969A621A}">
      <dgm:prSet/>
      <dgm:spPr/>
      <dgm:t>
        <a:bodyPr/>
        <a:lstStyle/>
        <a:p>
          <a:endParaRPr lang="zh-TW" altLang="en-US"/>
        </a:p>
      </dgm:t>
    </dgm:pt>
    <dgm:pt modelId="{B62344C9-E02F-4630-93F5-073EA9E76C0B}" type="sibTrans" cxnId="{8D470BBD-ED1F-408F-A276-F598969A621A}">
      <dgm:prSet/>
      <dgm:spPr/>
      <dgm:t>
        <a:bodyPr/>
        <a:lstStyle/>
        <a:p>
          <a:endParaRPr lang="zh-TW" altLang="en-US"/>
        </a:p>
      </dgm:t>
    </dgm:pt>
    <dgm:pt modelId="{49D1DD79-6697-45FD-8269-F1891AD973EA}">
      <dgm:prSet phldrT="[文字]" custT="1"/>
      <dgm:spPr/>
      <dgm:t>
        <a:bodyPr/>
        <a:lstStyle/>
        <a:p>
          <a:r>
            <a:rPr lang="en-US" altLang="zh-TW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Graph Cut</a:t>
          </a:r>
          <a:endParaRPr lang="zh-TW" altLang="en-US" sz="16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8F9719CA-76FD-4F5E-9179-A16433838AF4}" type="parTrans" cxnId="{69BEB847-65FF-46F0-8F03-3AC172048757}">
      <dgm:prSet/>
      <dgm:spPr/>
      <dgm:t>
        <a:bodyPr/>
        <a:lstStyle/>
        <a:p>
          <a:endParaRPr lang="zh-TW" altLang="en-US"/>
        </a:p>
      </dgm:t>
    </dgm:pt>
    <dgm:pt modelId="{3DE71E7E-93BE-48C5-B8D0-62C4689E6D3D}" type="sibTrans" cxnId="{69BEB847-65FF-46F0-8F03-3AC172048757}">
      <dgm:prSet/>
      <dgm:spPr/>
      <dgm:t>
        <a:bodyPr/>
        <a:lstStyle/>
        <a:p>
          <a:endParaRPr lang="zh-TW" altLang="en-US"/>
        </a:p>
      </dgm:t>
    </dgm:pt>
    <dgm:pt modelId="{14BC8D3D-8BC6-4894-8FE2-8194FA03F7A6}">
      <dgm:prSet phldrT="[文字]" custT="1"/>
      <dgm:spPr/>
      <dgm:t>
        <a:bodyPr/>
        <a:lstStyle/>
        <a:p>
          <a:r>
            <a:rPr lang="zh-TW" altLang="en-US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像素分割找出坑洞中心點</a:t>
          </a:r>
        </a:p>
      </dgm:t>
    </dgm:pt>
    <dgm:pt modelId="{C4E576C3-2E28-49B5-A562-2575A524A32E}" type="parTrans" cxnId="{43B35B9A-825B-411E-A817-8D8C0C2687A3}">
      <dgm:prSet/>
      <dgm:spPr/>
      <dgm:t>
        <a:bodyPr/>
        <a:lstStyle/>
        <a:p>
          <a:endParaRPr lang="zh-TW" altLang="en-US"/>
        </a:p>
      </dgm:t>
    </dgm:pt>
    <dgm:pt modelId="{3F89163D-D123-4CD6-857C-AA3C1442E3C8}" type="sibTrans" cxnId="{43B35B9A-825B-411E-A817-8D8C0C2687A3}">
      <dgm:prSet/>
      <dgm:spPr/>
      <dgm:t>
        <a:bodyPr/>
        <a:lstStyle/>
        <a:p>
          <a:endParaRPr lang="zh-TW" altLang="en-US"/>
        </a:p>
      </dgm:t>
    </dgm:pt>
    <dgm:pt modelId="{767D55B2-1667-4315-BD1B-C8A339AFAF08}">
      <dgm:prSet phldrT="[文字]" custT="1"/>
      <dgm:spPr/>
      <dgm:t>
        <a:bodyPr/>
        <a:lstStyle/>
        <a:p>
          <a:r>
            <a:rPr lang="zh-TW" altLang="en-US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圈出坑洞位置</a:t>
          </a:r>
        </a:p>
      </dgm:t>
    </dgm:pt>
    <dgm:pt modelId="{D03BF3D9-82BF-4EBC-A8FC-47AB31335420}" type="parTrans" cxnId="{2EDD1990-CCBD-4B7E-99D6-B9131EDAB4C0}">
      <dgm:prSet/>
      <dgm:spPr/>
      <dgm:t>
        <a:bodyPr/>
        <a:lstStyle/>
        <a:p>
          <a:endParaRPr lang="zh-TW" altLang="en-US"/>
        </a:p>
      </dgm:t>
    </dgm:pt>
    <dgm:pt modelId="{9909CFD9-D59E-4F22-90A7-53BA45153C6A}" type="sibTrans" cxnId="{2EDD1990-CCBD-4B7E-99D6-B9131EDAB4C0}">
      <dgm:prSet/>
      <dgm:spPr/>
      <dgm:t>
        <a:bodyPr/>
        <a:lstStyle/>
        <a:p>
          <a:endParaRPr lang="zh-TW" altLang="en-US"/>
        </a:p>
      </dgm:t>
    </dgm:pt>
    <dgm:pt modelId="{2B7AF312-25E9-4613-AB19-E44143C95BD6}">
      <dgm:prSet phldrT="[文字]" custT="1"/>
      <dgm:spPr/>
      <dgm:t>
        <a:bodyPr/>
        <a:lstStyle/>
        <a:p>
          <a:r>
            <a:rPr lang="en-US" altLang="zh-TW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DBSCAN</a:t>
          </a:r>
          <a:endParaRPr lang="zh-TW" altLang="en-US" sz="16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C38C547-B7EA-4EFC-8C8E-061F324B82F6}" type="parTrans" cxnId="{A3B61EBC-8B81-4EDD-BA2C-673F4612F99C}">
      <dgm:prSet/>
      <dgm:spPr/>
      <dgm:t>
        <a:bodyPr/>
        <a:lstStyle/>
        <a:p>
          <a:endParaRPr lang="zh-TW" altLang="en-US"/>
        </a:p>
      </dgm:t>
    </dgm:pt>
    <dgm:pt modelId="{9904297F-7B16-48CC-A02E-E6F17D000BA5}" type="sibTrans" cxnId="{A3B61EBC-8B81-4EDD-BA2C-673F4612F99C}">
      <dgm:prSet/>
      <dgm:spPr/>
      <dgm:t>
        <a:bodyPr/>
        <a:lstStyle/>
        <a:p>
          <a:endParaRPr lang="zh-TW" altLang="en-US"/>
        </a:p>
      </dgm:t>
    </dgm:pt>
    <dgm:pt modelId="{824E22A2-1B47-4FAE-9D10-F2289F940D88}" type="pres">
      <dgm:prSet presAssocID="{EE27837D-4414-4699-91DB-C522B40E02A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D7AE89-3E3C-4784-B3DF-9DB2ACA1A0AB}" type="pres">
      <dgm:prSet presAssocID="{183D90AC-2D59-409B-B9E0-D486AB38790E}" presName="root1" presStyleCnt="0"/>
      <dgm:spPr/>
    </dgm:pt>
    <dgm:pt modelId="{57A6B105-3F04-4881-A905-C55FB042A267}" type="pres">
      <dgm:prSet presAssocID="{183D90AC-2D59-409B-B9E0-D486AB38790E}" presName="LevelOneTextNode" presStyleLbl="node0" presStyleIdx="0" presStyleCnt="1">
        <dgm:presLayoutVars>
          <dgm:chPref val="3"/>
        </dgm:presLayoutVars>
      </dgm:prSet>
      <dgm:spPr/>
    </dgm:pt>
    <dgm:pt modelId="{BCE1E3A5-C78E-4014-AEE6-2529C466B6E5}" type="pres">
      <dgm:prSet presAssocID="{183D90AC-2D59-409B-B9E0-D486AB38790E}" presName="level2hierChild" presStyleCnt="0"/>
      <dgm:spPr/>
    </dgm:pt>
    <dgm:pt modelId="{A29DD5A1-2162-4388-BD1D-50EB6E9281BA}" type="pres">
      <dgm:prSet presAssocID="{9CFA80D2-787B-4174-B676-2B6AC6C0E831}" presName="conn2-1" presStyleLbl="parChTrans1D2" presStyleIdx="0" presStyleCnt="2"/>
      <dgm:spPr/>
    </dgm:pt>
    <dgm:pt modelId="{D9661145-F9AA-4DBA-BBAC-F5D6DD8177A4}" type="pres">
      <dgm:prSet presAssocID="{9CFA80D2-787B-4174-B676-2B6AC6C0E831}" presName="connTx" presStyleLbl="parChTrans1D2" presStyleIdx="0" presStyleCnt="2"/>
      <dgm:spPr/>
    </dgm:pt>
    <dgm:pt modelId="{5881913B-B23E-4918-803F-C0C5A9A961CA}" type="pres">
      <dgm:prSet presAssocID="{BBD0EE7E-CF1C-49D2-AD83-991AA94C0566}" presName="root2" presStyleCnt="0"/>
      <dgm:spPr/>
    </dgm:pt>
    <dgm:pt modelId="{92A280F0-5BDB-4341-8B44-000EB9047A64}" type="pres">
      <dgm:prSet presAssocID="{BBD0EE7E-CF1C-49D2-AD83-991AA94C0566}" presName="LevelTwoTextNode" presStyleLbl="asst1" presStyleIdx="0" presStyleCnt="1">
        <dgm:presLayoutVars>
          <dgm:chPref val="3"/>
        </dgm:presLayoutVars>
      </dgm:prSet>
      <dgm:spPr/>
    </dgm:pt>
    <dgm:pt modelId="{D138CB46-897B-42E0-90EE-8A432A426B84}" type="pres">
      <dgm:prSet presAssocID="{BBD0EE7E-CF1C-49D2-AD83-991AA94C0566}" presName="level3hierChild" presStyleCnt="0"/>
      <dgm:spPr/>
    </dgm:pt>
    <dgm:pt modelId="{FCFEC7E0-D9C9-4F9E-A664-82F09C0A7795}" type="pres">
      <dgm:prSet presAssocID="{D373165E-9E75-49BC-8015-D7470DDFE926}" presName="conn2-1" presStyleLbl="parChTrans1D3" presStyleIdx="0" presStyleCnt="3"/>
      <dgm:spPr/>
    </dgm:pt>
    <dgm:pt modelId="{D888CDF6-2E43-48E4-9322-47B91FCE3E05}" type="pres">
      <dgm:prSet presAssocID="{D373165E-9E75-49BC-8015-D7470DDFE926}" presName="connTx" presStyleLbl="parChTrans1D3" presStyleIdx="0" presStyleCnt="3"/>
      <dgm:spPr/>
    </dgm:pt>
    <dgm:pt modelId="{66890E59-87E4-444B-AC91-C3AEEDE23CF5}" type="pres">
      <dgm:prSet presAssocID="{95D72498-9284-49F4-858F-090AF17BCF5E}" presName="root2" presStyleCnt="0"/>
      <dgm:spPr/>
    </dgm:pt>
    <dgm:pt modelId="{89008A03-EB84-469A-BCC1-7964F61A752D}" type="pres">
      <dgm:prSet presAssocID="{95D72498-9284-49F4-858F-090AF17BCF5E}" presName="LevelTwoTextNode" presStyleLbl="node3" presStyleIdx="0" presStyleCnt="3">
        <dgm:presLayoutVars>
          <dgm:chPref val="3"/>
        </dgm:presLayoutVars>
      </dgm:prSet>
      <dgm:spPr/>
    </dgm:pt>
    <dgm:pt modelId="{8320C822-EB2B-4FB5-AE8B-81734EEF4790}" type="pres">
      <dgm:prSet presAssocID="{95D72498-9284-49F4-858F-090AF17BCF5E}" presName="level3hierChild" presStyleCnt="0"/>
      <dgm:spPr/>
    </dgm:pt>
    <dgm:pt modelId="{77A40A10-8D47-46BA-8CA3-0742956CA3CD}" type="pres">
      <dgm:prSet presAssocID="{75965C2A-2B30-46F1-9AD2-5DB3BA656C18}" presName="conn2-1" presStyleLbl="parChTrans1D4" presStyleIdx="0" presStyleCnt="5"/>
      <dgm:spPr/>
    </dgm:pt>
    <dgm:pt modelId="{FC4E3F05-D567-4B9A-B4F3-71702AC7BA18}" type="pres">
      <dgm:prSet presAssocID="{75965C2A-2B30-46F1-9AD2-5DB3BA656C18}" presName="connTx" presStyleLbl="parChTrans1D4" presStyleIdx="0" presStyleCnt="5"/>
      <dgm:spPr/>
    </dgm:pt>
    <dgm:pt modelId="{0E60E01E-CC73-4166-B832-B2F698A68868}" type="pres">
      <dgm:prSet presAssocID="{A01C1AD4-843D-49CF-9D30-9E89E42A2E38}" presName="root2" presStyleCnt="0"/>
      <dgm:spPr/>
    </dgm:pt>
    <dgm:pt modelId="{34A45F50-6D86-409B-8D9D-AD9732301877}" type="pres">
      <dgm:prSet presAssocID="{A01C1AD4-843D-49CF-9D30-9E89E42A2E38}" presName="LevelTwoTextNode" presStyleLbl="node4" presStyleIdx="0" presStyleCnt="5">
        <dgm:presLayoutVars>
          <dgm:chPref val="3"/>
        </dgm:presLayoutVars>
      </dgm:prSet>
      <dgm:spPr/>
    </dgm:pt>
    <dgm:pt modelId="{0E31D3B3-E54A-431D-B0B9-B72DBF178261}" type="pres">
      <dgm:prSet presAssocID="{A01C1AD4-843D-49CF-9D30-9E89E42A2E38}" presName="level3hierChild" presStyleCnt="0"/>
      <dgm:spPr/>
    </dgm:pt>
    <dgm:pt modelId="{911303C7-AAF7-4EE5-A1A7-B1A2F447D289}" type="pres">
      <dgm:prSet presAssocID="{B39AB5B5-E8A0-4763-8A24-75FB4CF6F6BF}" presName="conn2-1" presStyleLbl="parChTrans1D4" presStyleIdx="1" presStyleCnt="5"/>
      <dgm:spPr/>
    </dgm:pt>
    <dgm:pt modelId="{59D0CF1A-2321-4235-819E-F558BB217834}" type="pres">
      <dgm:prSet presAssocID="{B39AB5B5-E8A0-4763-8A24-75FB4CF6F6BF}" presName="connTx" presStyleLbl="parChTrans1D4" presStyleIdx="1" presStyleCnt="5"/>
      <dgm:spPr/>
    </dgm:pt>
    <dgm:pt modelId="{44DF6CA3-E2D3-4988-AA15-865B86BD4A24}" type="pres">
      <dgm:prSet presAssocID="{83DCDBAD-7DC8-4C17-AFE7-A08E1375399D}" presName="root2" presStyleCnt="0"/>
      <dgm:spPr/>
    </dgm:pt>
    <dgm:pt modelId="{641D6617-DA5C-4CA3-8AF3-0E4B9BEEA417}" type="pres">
      <dgm:prSet presAssocID="{83DCDBAD-7DC8-4C17-AFE7-A08E1375399D}" presName="LevelTwoTextNode" presStyleLbl="node4" presStyleIdx="1" presStyleCnt="5">
        <dgm:presLayoutVars>
          <dgm:chPref val="3"/>
        </dgm:presLayoutVars>
      </dgm:prSet>
      <dgm:spPr/>
    </dgm:pt>
    <dgm:pt modelId="{51E655E8-5ED5-4954-B1F6-5226701D409A}" type="pres">
      <dgm:prSet presAssocID="{83DCDBAD-7DC8-4C17-AFE7-A08E1375399D}" presName="level3hierChild" presStyleCnt="0"/>
      <dgm:spPr/>
    </dgm:pt>
    <dgm:pt modelId="{B9795B10-1D45-4BBC-A077-AE44994B4D73}" type="pres">
      <dgm:prSet presAssocID="{5C8B1489-D562-4F0B-A03E-3C9995B9F9D6}" presName="conn2-1" presStyleLbl="parChTrans1D4" presStyleIdx="2" presStyleCnt="5"/>
      <dgm:spPr/>
    </dgm:pt>
    <dgm:pt modelId="{5C44CBE1-35C6-4866-82B1-634DC222B259}" type="pres">
      <dgm:prSet presAssocID="{5C8B1489-D562-4F0B-A03E-3C9995B9F9D6}" presName="connTx" presStyleLbl="parChTrans1D4" presStyleIdx="2" presStyleCnt="5"/>
      <dgm:spPr/>
    </dgm:pt>
    <dgm:pt modelId="{8B8FF804-58B1-4734-9523-CC3ED594C743}" type="pres">
      <dgm:prSet presAssocID="{C6E9CCFD-8D73-4DC7-809C-44B762C4D172}" presName="root2" presStyleCnt="0"/>
      <dgm:spPr/>
    </dgm:pt>
    <dgm:pt modelId="{8DA03B0F-3A78-422C-B8FF-CACE098395F6}" type="pres">
      <dgm:prSet presAssocID="{C6E9CCFD-8D73-4DC7-809C-44B762C4D172}" presName="LevelTwoTextNode" presStyleLbl="node4" presStyleIdx="2" presStyleCnt="5">
        <dgm:presLayoutVars>
          <dgm:chPref val="3"/>
        </dgm:presLayoutVars>
      </dgm:prSet>
      <dgm:spPr/>
    </dgm:pt>
    <dgm:pt modelId="{0A97D086-407C-44BF-9295-67245877F36E}" type="pres">
      <dgm:prSet presAssocID="{C6E9CCFD-8D73-4DC7-809C-44B762C4D172}" presName="level3hierChild" presStyleCnt="0"/>
      <dgm:spPr/>
    </dgm:pt>
    <dgm:pt modelId="{9862160B-2143-4A70-93DA-CE4DFDE413C4}" type="pres">
      <dgm:prSet presAssocID="{FFEEFA60-6053-437E-A999-432CAF65C6FA}" presName="conn2-1" presStyleLbl="parChTrans1D2" presStyleIdx="1" presStyleCnt="2"/>
      <dgm:spPr/>
    </dgm:pt>
    <dgm:pt modelId="{7C29688E-4BB8-4025-8B9D-1E7B07EA9363}" type="pres">
      <dgm:prSet presAssocID="{FFEEFA60-6053-437E-A999-432CAF65C6FA}" presName="connTx" presStyleLbl="parChTrans1D2" presStyleIdx="1" presStyleCnt="2"/>
      <dgm:spPr/>
    </dgm:pt>
    <dgm:pt modelId="{56A20BF9-7ECF-4C7A-88BB-5BD79325488E}" type="pres">
      <dgm:prSet presAssocID="{884F8751-40FD-4A7A-92E6-BDDA20CACDD9}" presName="root2" presStyleCnt="0"/>
      <dgm:spPr/>
    </dgm:pt>
    <dgm:pt modelId="{93C3CEAE-4B76-4C89-86AE-DECFB8FE5805}" type="pres">
      <dgm:prSet presAssocID="{884F8751-40FD-4A7A-92E6-BDDA20CACDD9}" presName="LevelTwoTextNode" presStyleLbl="node2" presStyleIdx="0" presStyleCnt="1">
        <dgm:presLayoutVars>
          <dgm:chPref val="3"/>
        </dgm:presLayoutVars>
      </dgm:prSet>
      <dgm:spPr/>
    </dgm:pt>
    <dgm:pt modelId="{3CC3C4A4-92BD-4854-82B1-6F8CC6BB18D2}" type="pres">
      <dgm:prSet presAssocID="{884F8751-40FD-4A7A-92E6-BDDA20CACDD9}" presName="level3hierChild" presStyleCnt="0"/>
      <dgm:spPr/>
    </dgm:pt>
    <dgm:pt modelId="{19DA86C8-2309-45E9-B383-1BAF03732401}" type="pres">
      <dgm:prSet presAssocID="{C4E576C3-2E28-49B5-A562-2575A524A32E}" presName="conn2-1" presStyleLbl="parChTrans1D3" presStyleIdx="1" presStyleCnt="3"/>
      <dgm:spPr/>
    </dgm:pt>
    <dgm:pt modelId="{7130BACC-7292-4D81-A138-00836905104B}" type="pres">
      <dgm:prSet presAssocID="{C4E576C3-2E28-49B5-A562-2575A524A32E}" presName="connTx" presStyleLbl="parChTrans1D3" presStyleIdx="1" presStyleCnt="3"/>
      <dgm:spPr/>
    </dgm:pt>
    <dgm:pt modelId="{51C9D7CD-F3EA-4886-963D-1EF5AF31C5F5}" type="pres">
      <dgm:prSet presAssocID="{14BC8D3D-8BC6-4894-8FE2-8194FA03F7A6}" presName="root2" presStyleCnt="0"/>
      <dgm:spPr/>
    </dgm:pt>
    <dgm:pt modelId="{F6889CD9-3DD6-4ADC-8286-D0412E538E1D}" type="pres">
      <dgm:prSet presAssocID="{14BC8D3D-8BC6-4894-8FE2-8194FA03F7A6}" presName="LevelTwoTextNode" presStyleLbl="node3" presStyleIdx="1" presStyleCnt="3">
        <dgm:presLayoutVars>
          <dgm:chPref val="3"/>
        </dgm:presLayoutVars>
      </dgm:prSet>
      <dgm:spPr/>
    </dgm:pt>
    <dgm:pt modelId="{D3558271-E246-47E9-8DF4-08194466B146}" type="pres">
      <dgm:prSet presAssocID="{14BC8D3D-8BC6-4894-8FE2-8194FA03F7A6}" presName="level3hierChild" presStyleCnt="0"/>
      <dgm:spPr/>
    </dgm:pt>
    <dgm:pt modelId="{9DB8F9D5-4AC0-46CF-A677-FF30AD2E4D33}" type="pres">
      <dgm:prSet presAssocID="{8F9719CA-76FD-4F5E-9179-A16433838AF4}" presName="conn2-1" presStyleLbl="parChTrans1D4" presStyleIdx="3" presStyleCnt="5"/>
      <dgm:spPr/>
    </dgm:pt>
    <dgm:pt modelId="{E4EACE28-4A58-4E06-BD5B-CEB13777D964}" type="pres">
      <dgm:prSet presAssocID="{8F9719CA-76FD-4F5E-9179-A16433838AF4}" presName="connTx" presStyleLbl="parChTrans1D4" presStyleIdx="3" presStyleCnt="5"/>
      <dgm:spPr/>
    </dgm:pt>
    <dgm:pt modelId="{ACBEC34F-20C1-4134-909E-9AE91CEDFAC2}" type="pres">
      <dgm:prSet presAssocID="{49D1DD79-6697-45FD-8269-F1891AD973EA}" presName="root2" presStyleCnt="0"/>
      <dgm:spPr/>
    </dgm:pt>
    <dgm:pt modelId="{066B7799-4443-407D-893A-953385412583}" type="pres">
      <dgm:prSet presAssocID="{49D1DD79-6697-45FD-8269-F1891AD973EA}" presName="LevelTwoTextNode" presStyleLbl="node4" presStyleIdx="3" presStyleCnt="5">
        <dgm:presLayoutVars>
          <dgm:chPref val="3"/>
        </dgm:presLayoutVars>
      </dgm:prSet>
      <dgm:spPr/>
    </dgm:pt>
    <dgm:pt modelId="{AA85A1F1-CD64-4F2C-8B33-95F796F382AE}" type="pres">
      <dgm:prSet presAssocID="{49D1DD79-6697-45FD-8269-F1891AD973EA}" presName="level3hierChild" presStyleCnt="0"/>
      <dgm:spPr/>
    </dgm:pt>
    <dgm:pt modelId="{AC91ACF8-0C52-410F-B131-9E5D397B5B01}" type="pres">
      <dgm:prSet presAssocID="{D03BF3D9-82BF-4EBC-A8FC-47AB31335420}" presName="conn2-1" presStyleLbl="parChTrans1D3" presStyleIdx="2" presStyleCnt="3"/>
      <dgm:spPr/>
    </dgm:pt>
    <dgm:pt modelId="{EF364AD2-933D-4D75-8803-148E5FDDEC25}" type="pres">
      <dgm:prSet presAssocID="{D03BF3D9-82BF-4EBC-A8FC-47AB31335420}" presName="connTx" presStyleLbl="parChTrans1D3" presStyleIdx="2" presStyleCnt="3"/>
      <dgm:spPr/>
    </dgm:pt>
    <dgm:pt modelId="{0441DD6B-5E95-42B4-B5FD-D7CC8C94CE74}" type="pres">
      <dgm:prSet presAssocID="{767D55B2-1667-4315-BD1B-C8A339AFAF08}" presName="root2" presStyleCnt="0"/>
      <dgm:spPr/>
    </dgm:pt>
    <dgm:pt modelId="{3954313C-E1DE-4D0D-91C1-ADC4424902FE}" type="pres">
      <dgm:prSet presAssocID="{767D55B2-1667-4315-BD1B-C8A339AFAF08}" presName="LevelTwoTextNode" presStyleLbl="node3" presStyleIdx="2" presStyleCnt="3">
        <dgm:presLayoutVars>
          <dgm:chPref val="3"/>
        </dgm:presLayoutVars>
      </dgm:prSet>
      <dgm:spPr/>
    </dgm:pt>
    <dgm:pt modelId="{412038F9-999C-4481-9B75-4D3028008057}" type="pres">
      <dgm:prSet presAssocID="{767D55B2-1667-4315-BD1B-C8A339AFAF08}" presName="level3hierChild" presStyleCnt="0"/>
      <dgm:spPr/>
    </dgm:pt>
    <dgm:pt modelId="{FA99924A-04DA-4CE6-8C99-E6327DB44E08}" type="pres">
      <dgm:prSet presAssocID="{5C38C547-B7EA-4EFC-8C8E-061F324B82F6}" presName="conn2-1" presStyleLbl="parChTrans1D4" presStyleIdx="4" presStyleCnt="5"/>
      <dgm:spPr/>
    </dgm:pt>
    <dgm:pt modelId="{1E90A813-8CAF-4E55-86BC-0FF860E99919}" type="pres">
      <dgm:prSet presAssocID="{5C38C547-B7EA-4EFC-8C8E-061F324B82F6}" presName="connTx" presStyleLbl="parChTrans1D4" presStyleIdx="4" presStyleCnt="5"/>
      <dgm:spPr/>
    </dgm:pt>
    <dgm:pt modelId="{84CCBA16-0027-4625-97A2-9EA7584DC6C2}" type="pres">
      <dgm:prSet presAssocID="{2B7AF312-25E9-4613-AB19-E44143C95BD6}" presName="root2" presStyleCnt="0"/>
      <dgm:spPr/>
    </dgm:pt>
    <dgm:pt modelId="{D0DEE5A2-97E3-4745-BE42-0D85AC703188}" type="pres">
      <dgm:prSet presAssocID="{2B7AF312-25E9-4613-AB19-E44143C95BD6}" presName="LevelTwoTextNode" presStyleLbl="node4" presStyleIdx="4" presStyleCnt="5">
        <dgm:presLayoutVars>
          <dgm:chPref val="3"/>
        </dgm:presLayoutVars>
      </dgm:prSet>
      <dgm:spPr/>
    </dgm:pt>
    <dgm:pt modelId="{1F703BF3-DCAF-4874-93C1-FDA48976CBBC}" type="pres">
      <dgm:prSet presAssocID="{2B7AF312-25E9-4613-AB19-E44143C95BD6}" presName="level3hierChild" presStyleCnt="0"/>
      <dgm:spPr/>
    </dgm:pt>
  </dgm:ptLst>
  <dgm:cxnLst>
    <dgm:cxn modelId="{84F20D05-FE6B-4728-AEF7-A03BE3036315}" type="presOf" srcId="{83DCDBAD-7DC8-4C17-AFE7-A08E1375399D}" destId="{641D6617-DA5C-4CA3-8AF3-0E4B9BEEA417}" srcOrd="0" destOrd="0" presId="urn:microsoft.com/office/officeart/2005/8/layout/hierarchy2"/>
    <dgm:cxn modelId="{37015908-8480-412F-9D3D-FFAF5B8A2D86}" type="presOf" srcId="{D373165E-9E75-49BC-8015-D7470DDFE926}" destId="{D888CDF6-2E43-48E4-9322-47B91FCE3E05}" srcOrd="1" destOrd="0" presId="urn:microsoft.com/office/officeart/2005/8/layout/hierarchy2"/>
    <dgm:cxn modelId="{2264D20E-54C3-4DED-A563-B28E86A6622C}" type="presOf" srcId="{8F9719CA-76FD-4F5E-9179-A16433838AF4}" destId="{E4EACE28-4A58-4E06-BD5B-CEB13777D964}" srcOrd="1" destOrd="0" presId="urn:microsoft.com/office/officeart/2005/8/layout/hierarchy2"/>
    <dgm:cxn modelId="{937BE320-7AD1-4472-BA61-23F02393E588}" type="presOf" srcId="{BBD0EE7E-CF1C-49D2-AD83-991AA94C0566}" destId="{92A280F0-5BDB-4341-8B44-000EB9047A64}" srcOrd="0" destOrd="0" presId="urn:microsoft.com/office/officeart/2005/8/layout/hierarchy2"/>
    <dgm:cxn modelId="{C9DFC827-6A51-428F-B4F8-FD3C4B525ACC}" type="presOf" srcId="{9CFA80D2-787B-4174-B676-2B6AC6C0E831}" destId="{D9661145-F9AA-4DBA-BBAC-F5D6DD8177A4}" srcOrd="1" destOrd="0" presId="urn:microsoft.com/office/officeart/2005/8/layout/hierarchy2"/>
    <dgm:cxn modelId="{EBDC203E-A533-4C02-80E4-2302E3F30767}" type="presOf" srcId="{75965C2A-2B30-46F1-9AD2-5DB3BA656C18}" destId="{77A40A10-8D47-46BA-8CA3-0742956CA3CD}" srcOrd="0" destOrd="0" presId="urn:microsoft.com/office/officeart/2005/8/layout/hierarchy2"/>
    <dgm:cxn modelId="{52B57E5B-D076-4583-AA72-3494414E1BC4}" type="presOf" srcId="{5C8B1489-D562-4F0B-A03E-3C9995B9F9D6}" destId="{5C44CBE1-35C6-4866-82B1-634DC222B259}" srcOrd="1" destOrd="0" presId="urn:microsoft.com/office/officeart/2005/8/layout/hierarchy2"/>
    <dgm:cxn modelId="{69BEB847-65FF-46F0-8F03-3AC172048757}" srcId="{14BC8D3D-8BC6-4894-8FE2-8194FA03F7A6}" destId="{49D1DD79-6697-45FD-8269-F1891AD973EA}" srcOrd="0" destOrd="0" parTransId="{8F9719CA-76FD-4F5E-9179-A16433838AF4}" sibTransId="{3DE71E7E-93BE-48C5-B8D0-62C4689E6D3D}"/>
    <dgm:cxn modelId="{D4C7B748-9D34-4D4C-9604-43782E9C00E0}" type="presOf" srcId="{14BC8D3D-8BC6-4894-8FE2-8194FA03F7A6}" destId="{F6889CD9-3DD6-4ADC-8286-D0412E538E1D}" srcOrd="0" destOrd="0" presId="urn:microsoft.com/office/officeart/2005/8/layout/hierarchy2"/>
    <dgm:cxn modelId="{86C6176D-25F8-4FC5-8F53-3CEB25E1D03B}" srcId="{183D90AC-2D59-409B-B9E0-D486AB38790E}" destId="{BBD0EE7E-CF1C-49D2-AD83-991AA94C0566}" srcOrd="0" destOrd="0" parTransId="{9CFA80D2-787B-4174-B676-2B6AC6C0E831}" sibTransId="{DB6EC80D-32CD-481F-9BDE-CFC83C0305BC}"/>
    <dgm:cxn modelId="{B2853B6F-B077-4E4C-8A06-B6695F1886D0}" type="presOf" srcId="{2B7AF312-25E9-4613-AB19-E44143C95BD6}" destId="{D0DEE5A2-97E3-4745-BE42-0D85AC703188}" srcOrd="0" destOrd="0" presId="urn:microsoft.com/office/officeart/2005/8/layout/hierarchy2"/>
    <dgm:cxn modelId="{D063FB50-A830-467F-A83A-B18A33983D7A}" type="presOf" srcId="{49D1DD79-6697-45FD-8269-F1891AD973EA}" destId="{066B7799-4443-407D-893A-953385412583}" srcOrd="0" destOrd="0" presId="urn:microsoft.com/office/officeart/2005/8/layout/hierarchy2"/>
    <dgm:cxn modelId="{5D643472-DEEC-47ED-AB6C-62E17405A19A}" srcId="{95D72498-9284-49F4-858F-090AF17BCF5E}" destId="{A01C1AD4-843D-49CF-9D30-9E89E42A2E38}" srcOrd="0" destOrd="0" parTransId="{75965C2A-2B30-46F1-9AD2-5DB3BA656C18}" sibTransId="{7E591A88-048B-4698-ACFA-1EB76BD11AE3}"/>
    <dgm:cxn modelId="{2A30F152-8001-4131-A276-CA04B2CD7A42}" type="presOf" srcId="{B39AB5B5-E8A0-4763-8A24-75FB4CF6F6BF}" destId="{59D0CF1A-2321-4235-819E-F558BB217834}" srcOrd="1" destOrd="0" presId="urn:microsoft.com/office/officeart/2005/8/layout/hierarchy2"/>
    <dgm:cxn modelId="{C0610B73-1BD5-44E1-950B-D84525276B51}" type="presOf" srcId="{FFEEFA60-6053-437E-A999-432CAF65C6FA}" destId="{9862160B-2143-4A70-93DA-CE4DFDE413C4}" srcOrd="0" destOrd="0" presId="urn:microsoft.com/office/officeart/2005/8/layout/hierarchy2"/>
    <dgm:cxn modelId="{C69E567B-5A90-481E-8546-C38FE36F75A7}" type="presOf" srcId="{C4E576C3-2E28-49B5-A562-2575A524A32E}" destId="{7130BACC-7292-4D81-A138-00836905104B}" srcOrd="1" destOrd="0" presId="urn:microsoft.com/office/officeart/2005/8/layout/hierarchy2"/>
    <dgm:cxn modelId="{A046D582-6F88-4539-B7B4-AA9FC128A18E}" type="presOf" srcId="{D03BF3D9-82BF-4EBC-A8FC-47AB31335420}" destId="{AC91ACF8-0C52-410F-B131-9E5D397B5B01}" srcOrd="0" destOrd="0" presId="urn:microsoft.com/office/officeart/2005/8/layout/hierarchy2"/>
    <dgm:cxn modelId="{2EDD1990-CCBD-4B7E-99D6-B9131EDAB4C0}" srcId="{884F8751-40FD-4A7A-92E6-BDDA20CACDD9}" destId="{767D55B2-1667-4315-BD1B-C8A339AFAF08}" srcOrd="1" destOrd="0" parTransId="{D03BF3D9-82BF-4EBC-A8FC-47AB31335420}" sibTransId="{9909CFD9-D59E-4F22-90A7-53BA45153C6A}"/>
    <dgm:cxn modelId="{62390193-024D-4024-A7D8-E57EBF3A155B}" type="presOf" srcId="{884F8751-40FD-4A7A-92E6-BDDA20CACDD9}" destId="{93C3CEAE-4B76-4C89-86AE-DECFB8FE5805}" srcOrd="0" destOrd="0" presId="urn:microsoft.com/office/officeart/2005/8/layout/hierarchy2"/>
    <dgm:cxn modelId="{B1478E93-E2CB-4487-ADE3-AE970C391099}" type="presOf" srcId="{FFEEFA60-6053-437E-A999-432CAF65C6FA}" destId="{7C29688E-4BB8-4025-8B9D-1E7B07EA9363}" srcOrd="1" destOrd="0" presId="urn:microsoft.com/office/officeart/2005/8/layout/hierarchy2"/>
    <dgm:cxn modelId="{C9295899-5E69-4D50-BBC5-AB17665ECAAF}" type="presOf" srcId="{8F9719CA-76FD-4F5E-9179-A16433838AF4}" destId="{9DB8F9D5-4AC0-46CF-A677-FF30AD2E4D33}" srcOrd="0" destOrd="0" presId="urn:microsoft.com/office/officeart/2005/8/layout/hierarchy2"/>
    <dgm:cxn modelId="{FF7EC799-5110-464A-B7E7-CA506DE04775}" type="presOf" srcId="{5C8B1489-D562-4F0B-A03E-3C9995B9F9D6}" destId="{B9795B10-1D45-4BBC-A077-AE44994B4D73}" srcOrd="0" destOrd="0" presId="urn:microsoft.com/office/officeart/2005/8/layout/hierarchy2"/>
    <dgm:cxn modelId="{43B35B9A-825B-411E-A817-8D8C0C2687A3}" srcId="{884F8751-40FD-4A7A-92E6-BDDA20CACDD9}" destId="{14BC8D3D-8BC6-4894-8FE2-8194FA03F7A6}" srcOrd="0" destOrd="0" parTransId="{C4E576C3-2E28-49B5-A562-2575A524A32E}" sibTransId="{3F89163D-D123-4CD6-857C-AA3C1442E3C8}"/>
    <dgm:cxn modelId="{EE4C679E-ECB5-4FB8-A81A-5C4491CAC63C}" type="presOf" srcId="{5C38C547-B7EA-4EFC-8C8E-061F324B82F6}" destId="{FA99924A-04DA-4CE6-8C99-E6327DB44E08}" srcOrd="0" destOrd="0" presId="urn:microsoft.com/office/officeart/2005/8/layout/hierarchy2"/>
    <dgm:cxn modelId="{629B20A3-27F7-4E52-968F-92778F4ACAE5}" type="presOf" srcId="{EE27837D-4414-4699-91DB-C522B40E02A5}" destId="{824E22A2-1B47-4FAE-9D10-F2289F940D88}" srcOrd="0" destOrd="0" presId="urn:microsoft.com/office/officeart/2005/8/layout/hierarchy2"/>
    <dgm:cxn modelId="{F2A44EAE-0608-42DC-9A5B-4BD7DCCA78E7}" type="presOf" srcId="{767D55B2-1667-4315-BD1B-C8A339AFAF08}" destId="{3954313C-E1DE-4D0D-91C1-ADC4424902FE}" srcOrd="0" destOrd="0" presId="urn:microsoft.com/office/officeart/2005/8/layout/hierarchy2"/>
    <dgm:cxn modelId="{D11597AF-E39F-4DFE-AB21-B6E120E0B477}" srcId="{183D90AC-2D59-409B-B9E0-D486AB38790E}" destId="{884F8751-40FD-4A7A-92E6-BDDA20CACDD9}" srcOrd="1" destOrd="0" parTransId="{FFEEFA60-6053-437E-A999-432CAF65C6FA}" sibTransId="{97C31FBE-9A38-470F-A652-954396F28415}"/>
    <dgm:cxn modelId="{761E65B1-E403-4EEA-9294-744818142F92}" type="presOf" srcId="{183D90AC-2D59-409B-B9E0-D486AB38790E}" destId="{57A6B105-3F04-4881-A905-C55FB042A267}" srcOrd="0" destOrd="0" presId="urn:microsoft.com/office/officeart/2005/8/layout/hierarchy2"/>
    <dgm:cxn modelId="{DB68C1B9-242A-4AF7-A2A2-F64543B323BC}" type="presOf" srcId="{C4E576C3-2E28-49B5-A562-2575A524A32E}" destId="{19DA86C8-2309-45E9-B383-1BAF03732401}" srcOrd="0" destOrd="0" presId="urn:microsoft.com/office/officeart/2005/8/layout/hierarchy2"/>
    <dgm:cxn modelId="{A3B61EBC-8B81-4EDD-BA2C-673F4612F99C}" srcId="{767D55B2-1667-4315-BD1B-C8A339AFAF08}" destId="{2B7AF312-25E9-4613-AB19-E44143C95BD6}" srcOrd="0" destOrd="0" parTransId="{5C38C547-B7EA-4EFC-8C8E-061F324B82F6}" sibTransId="{9904297F-7B16-48CC-A02E-E6F17D000BA5}"/>
    <dgm:cxn modelId="{9BA1F7BC-4722-4A93-AFE8-7A24AD7366A5}" srcId="{BBD0EE7E-CF1C-49D2-AD83-991AA94C0566}" destId="{95D72498-9284-49F4-858F-090AF17BCF5E}" srcOrd="0" destOrd="0" parTransId="{D373165E-9E75-49BC-8015-D7470DDFE926}" sibTransId="{0BEDCB60-4668-4BB1-BEA9-271B638F2CD2}"/>
    <dgm:cxn modelId="{8D470BBD-ED1F-408F-A276-F598969A621A}" srcId="{95D72498-9284-49F4-858F-090AF17BCF5E}" destId="{C6E9CCFD-8D73-4DC7-809C-44B762C4D172}" srcOrd="2" destOrd="0" parTransId="{5C8B1489-D562-4F0B-A03E-3C9995B9F9D6}" sibTransId="{B62344C9-E02F-4630-93F5-073EA9E76C0B}"/>
    <dgm:cxn modelId="{DB587ABD-A52E-4EDC-BAAE-F19A0EC35E63}" type="presOf" srcId="{C6E9CCFD-8D73-4DC7-809C-44B762C4D172}" destId="{8DA03B0F-3A78-422C-B8FF-CACE098395F6}" srcOrd="0" destOrd="0" presId="urn:microsoft.com/office/officeart/2005/8/layout/hierarchy2"/>
    <dgm:cxn modelId="{F2396CC6-0C6F-438B-AB03-83C8BCFEF5EF}" type="presOf" srcId="{9CFA80D2-787B-4174-B676-2B6AC6C0E831}" destId="{A29DD5A1-2162-4388-BD1D-50EB6E9281BA}" srcOrd="0" destOrd="0" presId="urn:microsoft.com/office/officeart/2005/8/layout/hierarchy2"/>
    <dgm:cxn modelId="{701709CE-6603-43FC-A377-064F28886C8D}" type="presOf" srcId="{95D72498-9284-49F4-858F-090AF17BCF5E}" destId="{89008A03-EB84-469A-BCC1-7964F61A752D}" srcOrd="0" destOrd="0" presId="urn:microsoft.com/office/officeart/2005/8/layout/hierarchy2"/>
    <dgm:cxn modelId="{682203CF-F110-4B96-AF0E-6891A05091C7}" type="presOf" srcId="{5C38C547-B7EA-4EFC-8C8E-061F324B82F6}" destId="{1E90A813-8CAF-4E55-86BC-0FF860E99919}" srcOrd="1" destOrd="0" presId="urn:microsoft.com/office/officeart/2005/8/layout/hierarchy2"/>
    <dgm:cxn modelId="{1AAEC2DE-7968-4563-B7AE-11BB11972DA4}" type="presOf" srcId="{D03BF3D9-82BF-4EBC-A8FC-47AB31335420}" destId="{EF364AD2-933D-4D75-8803-148E5FDDEC25}" srcOrd="1" destOrd="0" presId="urn:microsoft.com/office/officeart/2005/8/layout/hierarchy2"/>
    <dgm:cxn modelId="{CA4C91DF-2A63-4B16-A09C-CE3A954C5466}" srcId="{95D72498-9284-49F4-858F-090AF17BCF5E}" destId="{83DCDBAD-7DC8-4C17-AFE7-A08E1375399D}" srcOrd="1" destOrd="0" parTransId="{B39AB5B5-E8A0-4763-8A24-75FB4CF6F6BF}" sibTransId="{60EFB2DF-69BB-4C51-9196-A23E1D3A946C}"/>
    <dgm:cxn modelId="{98AEDFE8-AE0D-4365-AA21-3C78978E2DC0}" srcId="{EE27837D-4414-4699-91DB-C522B40E02A5}" destId="{183D90AC-2D59-409B-B9E0-D486AB38790E}" srcOrd="0" destOrd="0" parTransId="{F56E6D3A-6747-421B-8F34-747044D0A55C}" sibTransId="{94B676C9-1BC3-41C8-9364-D00A27F61012}"/>
    <dgm:cxn modelId="{D31FEEE8-1D45-42FA-B1F6-3F15FE7C9785}" type="presOf" srcId="{A01C1AD4-843D-49CF-9D30-9E89E42A2E38}" destId="{34A45F50-6D86-409B-8D9D-AD9732301877}" srcOrd="0" destOrd="0" presId="urn:microsoft.com/office/officeart/2005/8/layout/hierarchy2"/>
    <dgm:cxn modelId="{72ABCFEF-7458-4033-B0DC-845E12A99D85}" type="presOf" srcId="{75965C2A-2B30-46F1-9AD2-5DB3BA656C18}" destId="{FC4E3F05-D567-4B9A-B4F3-71702AC7BA18}" srcOrd="1" destOrd="0" presId="urn:microsoft.com/office/officeart/2005/8/layout/hierarchy2"/>
    <dgm:cxn modelId="{857A4AF0-394D-4764-866A-1FE51ED77281}" type="presOf" srcId="{B39AB5B5-E8A0-4763-8A24-75FB4CF6F6BF}" destId="{911303C7-AAF7-4EE5-A1A7-B1A2F447D289}" srcOrd="0" destOrd="0" presId="urn:microsoft.com/office/officeart/2005/8/layout/hierarchy2"/>
    <dgm:cxn modelId="{619BC2F5-5ED4-42FE-B1F5-11859304A817}" type="presOf" srcId="{D373165E-9E75-49BC-8015-D7470DDFE926}" destId="{FCFEC7E0-D9C9-4F9E-A664-82F09C0A7795}" srcOrd="0" destOrd="0" presId="urn:microsoft.com/office/officeart/2005/8/layout/hierarchy2"/>
    <dgm:cxn modelId="{A3A342BF-9E8E-4E7D-8055-3EA066A8C85B}" type="presParOf" srcId="{824E22A2-1B47-4FAE-9D10-F2289F940D88}" destId="{DFD7AE89-3E3C-4784-B3DF-9DB2ACA1A0AB}" srcOrd="0" destOrd="0" presId="urn:microsoft.com/office/officeart/2005/8/layout/hierarchy2"/>
    <dgm:cxn modelId="{C2F9042B-5A3A-4AFF-AD98-D294B6BDE544}" type="presParOf" srcId="{DFD7AE89-3E3C-4784-B3DF-9DB2ACA1A0AB}" destId="{57A6B105-3F04-4881-A905-C55FB042A267}" srcOrd="0" destOrd="0" presId="urn:microsoft.com/office/officeart/2005/8/layout/hierarchy2"/>
    <dgm:cxn modelId="{5ACCB492-3B23-4763-8D4E-CBBD31813F6B}" type="presParOf" srcId="{DFD7AE89-3E3C-4784-B3DF-9DB2ACA1A0AB}" destId="{BCE1E3A5-C78E-4014-AEE6-2529C466B6E5}" srcOrd="1" destOrd="0" presId="urn:microsoft.com/office/officeart/2005/8/layout/hierarchy2"/>
    <dgm:cxn modelId="{37ECF215-381E-4AE2-A1C4-856F9E258342}" type="presParOf" srcId="{BCE1E3A5-C78E-4014-AEE6-2529C466B6E5}" destId="{A29DD5A1-2162-4388-BD1D-50EB6E9281BA}" srcOrd="0" destOrd="0" presId="urn:microsoft.com/office/officeart/2005/8/layout/hierarchy2"/>
    <dgm:cxn modelId="{BC6F94EA-D3FD-4119-BCE4-FBD56D5F82D5}" type="presParOf" srcId="{A29DD5A1-2162-4388-BD1D-50EB6E9281BA}" destId="{D9661145-F9AA-4DBA-BBAC-F5D6DD8177A4}" srcOrd="0" destOrd="0" presId="urn:microsoft.com/office/officeart/2005/8/layout/hierarchy2"/>
    <dgm:cxn modelId="{B3198DFA-D61E-4AB6-B76C-1417B499CA29}" type="presParOf" srcId="{BCE1E3A5-C78E-4014-AEE6-2529C466B6E5}" destId="{5881913B-B23E-4918-803F-C0C5A9A961CA}" srcOrd="1" destOrd="0" presId="urn:microsoft.com/office/officeart/2005/8/layout/hierarchy2"/>
    <dgm:cxn modelId="{80D47469-C103-45C2-8576-4E83B1DC7AF6}" type="presParOf" srcId="{5881913B-B23E-4918-803F-C0C5A9A961CA}" destId="{92A280F0-5BDB-4341-8B44-000EB9047A64}" srcOrd="0" destOrd="0" presId="urn:microsoft.com/office/officeart/2005/8/layout/hierarchy2"/>
    <dgm:cxn modelId="{C60E0277-755A-4DEE-B4DC-EC1CDB30FC53}" type="presParOf" srcId="{5881913B-B23E-4918-803F-C0C5A9A961CA}" destId="{D138CB46-897B-42E0-90EE-8A432A426B84}" srcOrd="1" destOrd="0" presId="urn:microsoft.com/office/officeart/2005/8/layout/hierarchy2"/>
    <dgm:cxn modelId="{0F4D70D2-6F00-463B-92A7-0B9827C0FA74}" type="presParOf" srcId="{D138CB46-897B-42E0-90EE-8A432A426B84}" destId="{FCFEC7E0-D9C9-4F9E-A664-82F09C0A7795}" srcOrd="0" destOrd="0" presId="urn:microsoft.com/office/officeart/2005/8/layout/hierarchy2"/>
    <dgm:cxn modelId="{8FBA1BFC-B371-47F6-96D7-60EF0DA9EBA0}" type="presParOf" srcId="{FCFEC7E0-D9C9-4F9E-A664-82F09C0A7795}" destId="{D888CDF6-2E43-48E4-9322-47B91FCE3E05}" srcOrd="0" destOrd="0" presId="urn:microsoft.com/office/officeart/2005/8/layout/hierarchy2"/>
    <dgm:cxn modelId="{37A1C44F-5268-4836-8EC0-9EE17D20073D}" type="presParOf" srcId="{D138CB46-897B-42E0-90EE-8A432A426B84}" destId="{66890E59-87E4-444B-AC91-C3AEEDE23CF5}" srcOrd="1" destOrd="0" presId="urn:microsoft.com/office/officeart/2005/8/layout/hierarchy2"/>
    <dgm:cxn modelId="{87CF7C12-974D-4922-8A78-FB7597DD12A9}" type="presParOf" srcId="{66890E59-87E4-444B-AC91-C3AEEDE23CF5}" destId="{89008A03-EB84-469A-BCC1-7964F61A752D}" srcOrd="0" destOrd="0" presId="urn:microsoft.com/office/officeart/2005/8/layout/hierarchy2"/>
    <dgm:cxn modelId="{B279468D-7DE8-49CE-8191-B9403A0640A9}" type="presParOf" srcId="{66890E59-87E4-444B-AC91-C3AEEDE23CF5}" destId="{8320C822-EB2B-4FB5-AE8B-81734EEF4790}" srcOrd="1" destOrd="0" presId="urn:microsoft.com/office/officeart/2005/8/layout/hierarchy2"/>
    <dgm:cxn modelId="{6329CB42-1314-4D73-A981-7945A262F1CC}" type="presParOf" srcId="{8320C822-EB2B-4FB5-AE8B-81734EEF4790}" destId="{77A40A10-8D47-46BA-8CA3-0742956CA3CD}" srcOrd="0" destOrd="0" presId="urn:microsoft.com/office/officeart/2005/8/layout/hierarchy2"/>
    <dgm:cxn modelId="{9112B69F-8271-4412-AFF5-FD1426AA6608}" type="presParOf" srcId="{77A40A10-8D47-46BA-8CA3-0742956CA3CD}" destId="{FC4E3F05-D567-4B9A-B4F3-71702AC7BA18}" srcOrd="0" destOrd="0" presId="urn:microsoft.com/office/officeart/2005/8/layout/hierarchy2"/>
    <dgm:cxn modelId="{199ACC8B-316D-4F77-B4D2-157F01D42D07}" type="presParOf" srcId="{8320C822-EB2B-4FB5-AE8B-81734EEF4790}" destId="{0E60E01E-CC73-4166-B832-B2F698A68868}" srcOrd="1" destOrd="0" presId="urn:microsoft.com/office/officeart/2005/8/layout/hierarchy2"/>
    <dgm:cxn modelId="{FF29CC2E-2755-400D-AF09-63FC8C7C32C0}" type="presParOf" srcId="{0E60E01E-CC73-4166-B832-B2F698A68868}" destId="{34A45F50-6D86-409B-8D9D-AD9732301877}" srcOrd="0" destOrd="0" presId="urn:microsoft.com/office/officeart/2005/8/layout/hierarchy2"/>
    <dgm:cxn modelId="{26BF7441-4630-41F1-AD4A-8168B8631947}" type="presParOf" srcId="{0E60E01E-CC73-4166-B832-B2F698A68868}" destId="{0E31D3B3-E54A-431D-B0B9-B72DBF178261}" srcOrd="1" destOrd="0" presId="urn:microsoft.com/office/officeart/2005/8/layout/hierarchy2"/>
    <dgm:cxn modelId="{64A3DE51-575C-4887-A1DC-0C4BECFA7E50}" type="presParOf" srcId="{8320C822-EB2B-4FB5-AE8B-81734EEF4790}" destId="{911303C7-AAF7-4EE5-A1A7-B1A2F447D289}" srcOrd="2" destOrd="0" presId="urn:microsoft.com/office/officeart/2005/8/layout/hierarchy2"/>
    <dgm:cxn modelId="{F752EABE-038C-4CAB-946C-2248C98F9E59}" type="presParOf" srcId="{911303C7-AAF7-4EE5-A1A7-B1A2F447D289}" destId="{59D0CF1A-2321-4235-819E-F558BB217834}" srcOrd="0" destOrd="0" presId="urn:microsoft.com/office/officeart/2005/8/layout/hierarchy2"/>
    <dgm:cxn modelId="{84E6CA0D-F227-413D-B068-AC99FD887FC2}" type="presParOf" srcId="{8320C822-EB2B-4FB5-AE8B-81734EEF4790}" destId="{44DF6CA3-E2D3-4988-AA15-865B86BD4A24}" srcOrd="3" destOrd="0" presId="urn:microsoft.com/office/officeart/2005/8/layout/hierarchy2"/>
    <dgm:cxn modelId="{BB9DFC05-7209-4876-9FD3-B8DF6DBA2E45}" type="presParOf" srcId="{44DF6CA3-E2D3-4988-AA15-865B86BD4A24}" destId="{641D6617-DA5C-4CA3-8AF3-0E4B9BEEA417}" srcOrd="0" destOrd="0" presId="urn:microsoft.com/office/officeart/2005/8/layout/hierarchy2"/>
    <dgm:cxn modelId="{C693AF27-FAC4-464E-8BE8-9C1D334A2FF3}" type="presParOf" srcId="{44DF6CA3-E2D3-4988-AA15-865B86BD4A24}" destId="{51E655E8-5ED5-4954-B1F6-5226701D409A}" srcOrd="1" destOrd="0" presId="urn:microsoft.com/office/officeart/2005/8/layout/hierarchy2"/>
    <dgm:cxn modelId="{A6B498F4-E02B-45C9-BBE6-1F03B6A5CC97}" type="presParOf" srcId="{8320C822-EB2B-4FB5-AE8B-81734EEF4790}" destId="{B9795B10-1D45-4BBC-A077-AE44994B4D73}" srcOrd="4" destOrd="0" presId="urn:microsoft.com/office/officeart/2005/8/layout/hierarchy2"/>
    <dgm:cxn modelId="{F74881F0-6962-44B3-83F0-A0D76D7B3D52}" type="presParOf" srcId="{B9795B10-1D45-4BBC-A077-AE44994B4D73}" destId="{5C44CBE1-35C6-4866-82B1-634DC222B259}" srcOrd="0" destOrd="0" presId="urn:microsoft.com/office/officeart/2005/8/layout/hierarchy2"/>
    <dgm:cxn modelId="{3CED8881-792C-4069-9FEF-F893CEBFA3F4}" type="presParOf" srcId="{8320C822-EB2B-4FB5-AE8B-81734EEF4790}" destId="{8B8FF804-58B1-4734-9523-CC3ED594C743}" srcOrd="5" destOrd="0" presId="urn:microsoft.com/office/officeart/2005/8/layout/hierarchy2"/>
    <dgm:cxn modelId="{5E725E20-33D1-4039-9C60-2F9257210FBE}" type="presParOf" srcId="{8B8FF804-58B1-4734-9523-CC3ED594C743}" destId="{8DA03B0F-3A78-422C-B8FF-CACE098395F6}" srcOrd="0" destOrd="0" presId="urn:microsoft.com/office/officeart/2005/8/layout/hierarchy2"/>
    <dgm:cxn modelId="{D53843AE-005E-4AAA-9ABB-F1F8F63A0FE4}" type="presParOf" srcId="{8B8FF804-58B1-4734-9523-CC3ED594C743}" destId="{0A97D086-407C-44BF-9295-67245877F36E}" srcOrd="1" destOrd="0" presId="urn:microsoft.com/office/officeart/2005/8/layout/hierarchy2"/>
    <dgm:cxn modelId="{E51EBC07-5DA6-4D5C-AD66-19702E161DB8}" type="presParOf" srcId="{BCE1E3A5-C78E-4014-AEE6-2529C466B6E5}" destId="{9862160B-2143-4A70-93DA-CE4DFDE413C4}" srcOrd="2" destOrd="0" presId="urn:microsoft.com/office/officeart/2005/8/layout/hierarchy2"/>
    <dgm:cxn modelId="{E6F6A872-C7D4-4245-A6AB-938D7BE32B79}" type="presParOf" srcId="{9862160B-2143-4A70-93DA-CE4DFDE413C4}" destId="{7C29688E-4BB8-4025-8B9D-1E7B07EA9363}" srcOrd="0" destOrd="0" presId="urn:microsoft.com/office/officeart/2005/8/layout/hierarchy2"/>
    <dgm:cxn modelId="{5B2B8B24-DBEC-4799-B4D2-4DA42A5DA70C}" type="presParOf" srcId="{BCE1E3A5-C78E-4014-AEE6-2529C466B6E5}" destId="{56A20BF9-7ECF-4C7A-88BB-5BD79325488E}" srcOrd="3" destOrd="0" presId="urn:microsoft.com/office/officeart/2005/8/layout/hierarchy2"/>
    <dgm:cxn modelId="{75142CBF-1DE4-4355-9107-C22266BA53B6}" type="presParOf" srcId="{56A20BF9-7ECF-4C7A-88BB-5BD79325488E}" destId="{93C3CEAE-4B76-4C89-86AE-DECFB8FE5805}" srcOrd="0" destOrd="0" presId="urn:microsoft.com/office/officeart/2005/8/layout/hierarchy2"/>
    <dgm:cxn modelId="{D1716CC7-930B-4D27-91BC-0A2C2DEF627C}" type="presParOf" srcId="{56A20BF9-7ECF-4C7A-88BB-5BD79325488E}" destId="{3CC3C4A4-92BD-4854-82B1-6F8CC6BB18D2}" srcOrd="1" destOrd="0" presId="urn:microsoft.com/office/officeart/2005/8/layout/hierarchy2"/>
    <dgm:cxn modelId="{63D66D32-11D7-463F-926F-995E6EF0B88D}" type="presParOf" srcId="{3CC3C4A4-92BD-4854-82B1-6F8CC6BB18D2}" destId="{19DA86C8-2309-45E9-B383-1BAF03732401}" srcOrd="0" destOrd="0" presId="urn:microsoft.com/office/officeart/2005/8/layout/hierarchy2"/>
    <dgm:cxn modelId="{05391EF2-3301-493E-A61B-C470367F74EC}" type="presParOf" srcId="{19DA86C8-2309-45E9-B383-1BAF03732401}" destId="{7130BACC-7292-4D81-A138-00836905104B}" srcOrd="0" destOrd="0" presId="urn:microsoft.com/office/officeart/2005/8/layout/hierarchy2"/>
    <dgm:cxn modelId="{3112222F-69D5-4A4B-9255-405CDC449F91}" type="presParOf" srcId="{3CC3C4A4-92BD-4854-82B1-6F8CC6BB18D2}" destId="{51C9D7CD-F3EA-4886-963D-1EF5AF31C5F5}" srcOrd="1" destOrd="0" presId="urn:microsoft.com/office/officeart/2005/8/layout/hierarchy2"/>
    <dgm:cxn modelId="{BE3C878D-7782-41BF-A571-0C64103B8E7A}" type="presParOf" srcId="{51C9D7CD-F3EA-4886-963D-1EF5AF31C5F5}" destId="{F6889CD9-3DD6-4ADC-8286-D0412E538E1D}" srcOrd="0" destOrd="0" presId="urn:microsoft.com/office/officeart/2005/8/layout/hierarchy2"/>
    <dgm:cxn modelId="{2F446E06-FAB3-48E9-9AF5-A4B52A5FE925}" type="presParOf" srcId="{51C9D7CD-F3EA-4886-963D-1EF5AF31C5F5}" destId="{D3558271-E246-47E9-8DF4-08194466B146}" srcOrd="1" destOrd="0" presId="urn:microsoft.com/office/officeart/2005/8/layout/hierarchy2"/>
    <dgm:cxn modelId="{A6D0921D-0D98-41FC-8B9D-315BCAC5378C}" type="presParOf" srcId="{D3558271-E246-47E9-8DF4-08194466B146}" destId="{9DB8F9D5-4AC0-46CF-A677-FF30AD2E4D33}" srcOrd="0" destOrd="0" presId="urn:microsoft.com/office/officeart/2005/8/layout/hierarchy2"/>
    <dgm:cxn modelId="{BA97A733-526B-49B5-8187-8D7614F52656}" type="presParOf" srcId="{9DB8F9D5-4AC0-46CF-A677-FF30AD2E4D33}" destId="{E4EACE28-4A58-4E06-BD5B-CEB13777D964}" srcOrd="0" destOrd="0" presId="urn:microsoft.com/office/officeart/2005/8/layout/hierarchy2"/>
    <dgm:cxn modelId="{3EC613F6-8E34-4D44-B079-597C994E4652}" type="presParOf" srcId="{D3558271-E246-47E9-8DF4-08194466B146}" destId="{ACBEC34F-20C1-4134-909E-9AE91CEDFAC2}" srcOrd="1" destOrd="0" presId="urn:microsoft.com/office/officeart/2005/8/layout/hierarchy2"/>
    <dgm:cxn modelId="{5954FF8C-6BFA-45CC-9A12-39F49D50C527}" type="presParOf" srcId="{ACBEC34F-20C1-4134-909E-9AE91CEDFAC2}" destId="{066B7799-4443-407D-893A-953385412583}" srcOrd="0" destOrd="0" presId="urn:microsoft.com/office/officeart/2005/8/layout/hierarchy2"/>
    <dgm:cxn modelId="{3CB478B0-3019-4E5D-99D4-EB22907DBC1C}" type="presParOf" srcId="{ACBEC34F-20C1-4134-909E-9AE91CEDFAC2}" destId="{AA85A1F1-CD64-4F2C-8B33-95F796F382AE}" srcOrd="1" destOrd="0" presId="urn:microsoft.com/office/officeart/2005/8/layout/hierarchy2"/>
    <dgm:cxn modelId="{33D957C3-028C-4997-AF8F-2C9F5F84C42D}" type="presParOf" srcId="{3CC3C4A4-92BD-4854-82B1-6F8CC6BB18D2}" destId="{AC91ACF8-0C52-410F-B131-9E5D397B5B01}" srcOrd="2" destOrd="0" presId="urn:microsoft.com/office/officeart/2005/8/layout/hierarchy2"/>
    <dgm:cxn modelId="{BFDC7E95-5D76-4805-B1C5-22C2A7BCD73C}" type="presParOf" srcId="{AC91ACF8-0C52-410F-B131-9E5D397B5B01}" destId="{EF364AD2-933D-4D75-8803-148E5FDDEC25}" srcOrd="0" destOrd="0" presId="urn:microsoft.com/office/officeart/2005/8/layout/hierarchy2"/>
    <dgm:cxn modelId="{E72B2BF9-3436-4A9C-B323-5BF3E1A7C3EB}" type="presParOf" srcId="{3CC3C4A4-92BD-4854-82B1-6F8CC6BB18D2}" destId="{0441DD6B-5E95-42B4-B5FD-D7CC8C94CE74}" srcOrd="3" destOrd="0" presId="urn:microsoft.com/office/officeart/2005/8/layout/hierarchy2"/>
    <dgm:cxn modelId="{39F30B85-3CFC-4EAC-B17E-50B82B1E9911}" type="presParOf" srcId="{0441DD6B-5E95-42B4-B5FD-D7CC8C94CE74}" destId="{3954313C-E1DE-4D0D-91C1-ADC4424902FE}" srcOrd="0" destOrd="0" presId="urn:microsoft.com/office/officeart/2005/8/layout/hierarchy2"/>
    <dgm:cxn modelId="{84CCB960-5809-4496-AB52-358B2A4736B4}" type="presParOf" srcId="{0441DD6B-5E95-42B4-B5FD-D7CC8C94CE74}" destId="{412038F9-999C-4481-9B75-4D3028008057}" srcOrd="1" destOrd="0" presId="urn:microsoft.com/office/officeart/2005/8/layout/hierarchy2"/>
    <dgm:cxn modelId="{5004995E-E605-4C6C-8034-B0DE8381B720}" type="presParOf" srcId="{412038F9-999C-4481-9B75-4D3028008057}" destId="{FA99924A-04DA-4CE6-8C99-E6327DB44E08}" srcOrd="0" destOrd="0" presId="urn:microsoft.com/office/officeart/2005/8/layout/hierarchy2"/>
    <dgm:cxn modelId="{7AA331E9-A17D-4CC0-954B-F1C9E409D69A}" type="presParOf" srcId="{FA99924A-04DA-4CE6-8C99-E6327DB44E08}" destId="{1E90A813-8CAF-4E55-86BC-0FF860E99919}" srcOrd="0" destOrd="0" presId="urn:microsoft.com/office/officeart/2005/8/layout/hierarchy2"/>
    <dgm:cxn modelId="{C4EF7950-24A5-498C-8BCA-36223E51C967}" type="presParOf" srcId="{412038F9-999C-4481-9B75-4D3028008057}" destId="{84CCBA16-0027-4625-97A2-9EA7584DC6C2}" srcOrd="1" destOrd="0" presId="urn:microsoft.com/office/officeart/2005/8/layout/hierarchy2"/>
    <dgm:cxn modelId="{CD0A7D1E-6919-40EA-B9B8-CBD7532AB75A}" type="presParOf" srcId="{84CCBA16-0027-4625-97A2-9EA7584DC6C2}" destId="{D0DEE5A2-97E3-4745-BE42-0D85AC703188}" srcOrd="0" destOrd="0" presId="urn:microsoft.com/office/officeart/2005/8/layout/hierarchy2"/>
    <dgm:cxn modelId="{EC1ECED5-62FF-48BD-A3FA-2257295764D1}" type="presParOf" srcId="{84CCBA16-0027-4625-97A2-9EA7584DC6C2}" destId="{1F703BF3-DCAF-4874-93C1-FDA48976CBB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6B105-3F04-4881-A905-C55FB042A267}">
      <dsp:nvSpPr>
        <dsp:cNvPr id="0" name=""/>
        <dsp:cNvSpPr/>
      </dsp:nvSpPr>
      <dsp:spPr>
        <a:xfrm>
          <a:off x="1296001" y="1858803"/>
          <a:ext cx="1435845" cy="71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找出馬路坑洞</a:t>
          </a:r>
        </a:p>
      </dsp:txBody>
      <dsp:txXfrm>
        <a:off x="1317028" y="1879830"/>
        <a:ext cx="1393791" cy="675868"/>
      </dsp:txXfrm>
    </dsp:sp>
    <dsp:sp modelId="{A29DD5A1-2162-4388-BD1D-50EB6E9281BA}">
      <dsp:nvSpPr>
        <dsp:cNvPr id="0" name=""/>
        <dsp:cNvSpPr/>
      </dsp:nvSpPr>
      <dsp:spPr>
        <a:xfrm rot="17945813">
          <a:off x="2428482" y="1685696"/>
          <a:ext cx="118106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81066" y="16062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989489" y="1672231"/>
        <a:ext cx="59053" cy="59053"/>
      </dsp:txXfrm>
    </dsp:sp>
    <dsp:sp modelId="{92A280F0-5BDB-4341-8B44-000EB9047A64}">
      <dsp:nvSpPr>
        <dsp:cNvPr id="0" name=""/>
        <dsp:cNvSpPr/>
      </dsp:nvSpPr>
      <dsp:spPr>
        <a:xfrm>
          <a:off x="3306185" y="826789"/>
          <a:ext cx="1435845" cy="71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抓出馬路範圍</a:t>
          </a:r>
        </a:p>
      </dsp:txBody>
      <dsp:txXfrm>
        <a:off x="3327212" y="847816"/>
        <a:ext cx="1393791" cy="675868"/>
      </dsp:txXfrm>
    </dsp:sp>
    <dsp:sp modelId="{FCFEC7E0-D9C9-4F9E-A664-82F09C0A7795}">
      <dsp:nvSpPr>
        <dsp:cNvPr id="0" name=""/>
        <dsp:cNvSpPr/>
      </dsp:nvSpPr>
      <dsp:spPr>
        <a:xfrm>
          <a:off x="4742030" y="1169689"/>
          <a:ext cx="57433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74338" y="16062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014841" y="1171392"/>
        <a:ext cx="28716" cy="28716"/>
      </dsp:txXfrm>
    </dsp:sp>
    <dsp:sp modelId="{89008A03-EB84-469A-BCC1-7964F61A752D}">
      <dsp:nvSpPr>
        <dsp:cNvPr id="0" name=""/>
        <dsp:cNvSpPr/>
      </dsp:nvSpPr>
      <dsp:spPr>
        <a:xfrm>
          <a:off x="5316369" y="826789"/>
          <a:ext cx="1435845" cy="71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使用顏色區分</a:t>
          </a:r>
        </a:p>
      </dsp:txBody>
      <dsp:txXfrm>
        <a:off x="5337396" y="847816"/>
        <a:ext cx="1393791" cy="675868"/>
      </dsp:txXfrm>
    </dsp:sp>
    <dsp:sp modelId="{77A40A10-8D47-46BA-8CA3-0742956CA3CD}">
      <dsp:nvSpPr>
        <dsp:cNvPr id="0" name=""/>
        <dsp:cNvSpPr/>
      </dsp:nvSpPr>
      <dsp:spPr>
        <a:xfrm rot="18289469">
          <a:off x="6536517" y="756883"/>
          <a:ext cx="100573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05732" y="16062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7014240" y="747802"/>
        <a:ext cx="50286" cy="50286"/>
      </dsp:txXfrm>
    </dsp:sp>
    <dsp:sp modelId="{34A45F50-6D86-409B-8D9D-AD9732301877}">
      <dsp:nvSpPr>
        <dsp:cNvPr id="0" name=""/>
        <dsp:cNvSpPr/>
      </dsp:nvSpPr>
      <dsp:spPr>
        <a:xfrm>
          <a:off x="7326553" y="1178"/>
          <a:ext cx="1435845" cy="71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霍夫變換找出車道線位置</a:t>
          </a:r>
        </a:p>
      </dsp:txBody>
      <dsp:txXfrm>
        <a:off x="7347580" y="22205"/>
        <a:ext cx="1393791" cy="675868"/>
      </dsp:txXfrm>
    </dsp:sp>
    <dsp:sp modelId="{911303C7-AAF7-4EE5-A1A7-B1A2F447D289}">
      <dsp:nvSpPr>
        <dsp:cNvPr id="0" name=""/>
        <dsp:cNvSpPr/>
      </dsp:nvSpPr>
      <dsp:spPr>
        <a:xfrm>
          <a:off x="6752214" y="1169689"/>
          <a:ext cx="57433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74338" y="16062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7025025" y="1171392"/>
        <a:ext cx="28716" cy="28716"/>
      </dsp:txXfrm>
    </dsp:sp>
    <dsp:sp modelId="{641D6617-DA5C-4CA3-8AF3-0E4B9BEEA417}">
      <dsp:nvSpPr>
        <dsp:cNvPr id="0" name=""/>
        <dsp:cNvSpPr/>
      </dsp:nvSpPr>
      <dsp:spPr>
        <a:xfrm>
          <a:off x="7326553" y="826789"/>
          <a:ext cx="1435845" cy="71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HSV</a:t>
          </a:r>
          <a:endParaRPr lang="zh-TW" altLang="en-US" sz="16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7347580" y="847816"/>
        <a:ext cx="1393791" cy="675868"/>
      </dsp:txXfrm>
    </dsp:sp>
    <dsp:sp modelId="{B9795B10-1D45-4BBC-A077-AE44994B4D73}">
      <dsp:nvSpPr>
        <dsp:cNvPr id="0" name=""/>
        <dsp:cNvSpPr/>
      </dsp:nvSpPr>
      <dsp:spPr>
        <a:xfrm rot="3310531">
          <a:off x="6536517" y="1582494"/>
          <a:ext cx="100573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05732" y="16062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014240" y="1573413"/>
        <a:ext cx="50286" cy="50286"/>
      </dsp:txXfrm>
    </dsp:sp>
    <dsp:sp modelId="{8DA03B0F-3A78-422C-B8FF-CACE098395F6}">
      <dsp:nvSpPr>
        <dsp:cNvPr id="0" name=""/>
        <dsp:cNvSpPr/>
      </dsp:nvSpPr>
      <dsp:spPr>
        <a:xfrm>
          <a:off x="7326553" y="1652401"/>
          <a:ext cx="1435845" cy="71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選取 </a:t>
          </a:r>
          <a:r>
            <a:rPr lang="en-US" altLang="zh-TW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ROI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zh-TW" altLang="en-US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僅馬路的部分</a:t>
          </a:r>
          <a:r>
            <a:rPr lang="en-US" altLang="zh-TW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)</a:t>
          </a:r>
          <a:endParaRPr lang="zh-TW" altLang="en-US" sz="16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7347580" y="1673428"/>
        <a:ext cx="1393791" cy="675868"/>
      </dsp:txXfrm>
    </dsp:sp>
    <dsp:sp modelId="{9862160B-2143-4A70-93DA-CE4DFDE413C4}">
      <dsp:nvSpPr>
        <dsp:cNvPr id="0" name=""/>
        <dsp:cNvSpPr/>
      </dsp:nvSpPr>
      <dsp:spPr>
        <a:xfrm rot="3654187">
          <a:off x="2428482" y="2717710"/>
          <a:ext cx="118106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81066" y="16062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989489" y="2704245"/>
        <a:ext cx="59053" cy="59053"/>
      </dsp:txXfrm>
    </dsp:sp>
    <dsp:sp modelId="{93C3CEAE-4B76-4C89-86AE-DECFB8FE5805}">
      <dsp:nvSpPr>
        <dsp:cNvPr id="0" name=""/>
        <dsp:cNvSpPr/>
      </dsp:nvSpPr>
      <dsp:spPr>
        <a:xfrm>
          <a:off x="3306185" y="2890817"/>
          <a:ext cx="1435845" cy="71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抓出坑洞位置</a:t>
          </a:r>
        </a:p>
      </dsp:txBody>
      <dsp:txXfrm>
        <a:off x="3327212" y="2911844"/>
        <a:ext cx="1393791" cy="675868"/>
      </dsp:txXfrm>
    </dsp:sp>
    <dsp:sp modelId="{19DA86C8-2309-45E9-B383-1BAF03732401}">
      <dsp:nvSpPr>
        <dsp:cNvPr id="0" name=""/>
        <dsp:cNvSpPr/>
      </dsp:nvSpPr>
      <dsp:spPr>
        <a:xfrm rot="19457599">
          <a:off x="4675550" y="3027314"/>
          <a:ext cx="7072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07299" y="16062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11517" y="3025694"/>
        <a:ext cx="35364" cy="35364"/>
      </dsp:txXfrm>
    </dsp:sp>
    <dsp:sp modelId="{F6889CD9-3DD6-4ADC-8286-D0412E538E1D}">
      <dsp:nvSpPr>
        <dsp:cNvPr id="0" name=""/>
        <dsp:cNvSpPr/>
      </dsp:nvSpPr>
      <dsp:spPr>
        <a:xfrm>
          <a:off x="5316369" y="2478012"/>
          <a:ext cx="1435845" cy="71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像素分割找出坑洞中心點</a:t>
          </a:r>
        </a:p>
      </dsp:txBody>
      <dsp:txXfrm>
        <a:off x="5337396" y="2499039"/>
        <a:ext cx="1393791" cy="675868"/>
      </dsp:txXfrm>
    </dsp:sp>
    <dsp:sp modelId="{9DB8F9D5-4AC0-46CF-A677-FF30AD2E4D33}">
      <dsp:nvSpPr>
        <dsp:cNvPr id="0" name=""/>
        <dsp:cNvSpPr/>
      </dsp:nvSpPr>
      <dsp:spPr>
        <a:xfrm>
          <a:off x="6752214" y="2820911"/>
          <a:ext cx="57433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74338" y="16062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025025" y="2822615"/>
        <a:ext cx="28716" cy="28716"/>
      </dsp:txXfrm>
    </dsp:sp>
    <dsp:sp modelId="{066B7799-4443-407D-893A-953385412583}">
      <dsp:nvSpPr>
        <dsp:cNvPr id="0" name=""/>
        <dsp:cNvSpPr/>
      </dsp:nvSpPr>
      <dsp:spPr>
        <a:xfrm>
          <a:off x="7326553" y="2478012"/>
          <a:ext cx="1435845" cy="71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Graph Cut</a:t>
          </a:r>
          <a:endParaRPr lang="zh-TW" altLang="en-US" sz="16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7347580" y="2499039"/>
        <a:ext cx="1393791" cy="675868"/>
      </dsp:txXfrm>
    </dsp:sp>
    <dsp:sp modelId="{AC91ACF8-0C52-410F-B131-9E5D397B5B01}">
      <dsp:nvSpPr>
        <dsp:cNvPr id="0" name=""/>
        <dsp:cNvSpPr/>
      </dsp:nvSpPr>
      <dsp:spPr>
        <a:xfrm rot="2142401">
          <a:off x="4675550" y="3440120"/>
          <a:ext cx="7072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07299" y="16062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11517" y="3438499"/>
        <a:ext cx="35364" cy="35364"/>
      </dsp:txXfrm>
    </dsp:sp>
    <dsp:sp modelId="{3954313C-E1DE-4D0D-91C1-ADC4424902FE}">
      <dsp:nvSpPr>
        <dsp:cNvPr id="0" name=""/>
        <dsp:cNvSpPr/>
      </dsp:nvSpPr>
      <dsp:spPr>
        <a:xfrm>
          <a:off x="5316369" y="3303623"/>
          <a:ext cx="1435845" cy="71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圈出坑洞位置</a:t>
          </a:r>
        </a:p>
      </dsp:txBody>
      <dsp:txXfrm>
        <a:off x="5337396" y="3324650"/>
        <a:ext cx="1393791" cy="675868"/>
      </dsp:txXfrm>
    </dsp:sp>
    <dsp:sp modelId="{FA99924A-04DA-4CE6-8C99-E6327DB44E08}">
      <dsp:nvSpPr>
        <dsp:cNvPr id="0" name=""/>
        <dsp:cNvSpPr/>
      </dsp:nvSpPr>
      <dsp:spPr>
        <a:xfrm>
          <a:off x="6752214" y="3646523"/>
          <a:ext cx="57433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74338" y="16062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025025" y="3648226"/>
        <a:ext cx="28716" cy="28716"/>
      </dsp:txXfrm>
    </dsp:sp>
    <dsp:sp modelId="{D0DEE5A2-97E3-4745-BE42-0D85AC703188}">
      <dsp:nvSpPr>
        <dsp:cNvPr id="0" name=""/>
        <dsp:cNvSpPr/>
      </dsp:nvSpPr>
      <dsp:spPr>
        <a:xfrm>
          <a:off x="7326553" y="3303623"/>
          <a:ext cx="1435845" cy="71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DBSCAN</a:t>
          </a:r>
          <a:endParaRPr lang="zh-TW" altLang="en-US" sz="16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7347580" y="3324650"/>
        <a:ext cx="1393791" cy="675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A1F-96C0-419B-8BAA-3CA2A2130BD7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83B0-9CBC-4457-9517-FAD2E0D2EB1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57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A1F-96C0-419B-8BAA-3CA2A2130BD7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83B0-9CBC-4457-9517-FAD2E0D2E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82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A1F-96C0-419B-8BAA-3CA2A2130BD7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83B0-9CBC-4457-9517-FAD2E0D2E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07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A1F-96C0-419B-8BAA-3CA2A2130BD7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83B0-9CBC-4457-9517-FAD2E0D2E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56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A1F-96C0-419B-8BAA-3CA2A2130BD7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83B0-9CBC-4457-9517-FAD2E0D2EB1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A1F-96C0-419B-8BAA-3CA2A2130BD7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83B0-9CBC-4457-9517-FAD2E0D2E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61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A1F-96C0-419B-8BAA-3CA2A2130BD7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83B0-9CBC-4457-9517-FAD2E0D2E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1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A1F-96C0-419B-8BAA-3CA2A2130BD7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83B0-9CBC-4457-9517-FAD2E0D2E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66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A1F-96C0-419B-8BAA-3CA2A2130BD7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83B0-9CBC-4457-9517-FAD2E0D2E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8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E67A1F-96C0-419B-8BAA-3CA2A2130BD7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4783B0-9CBC-4457-9517-FAD2E0D2E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1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A1F-96C0-419B-8BAA-3CA2A2130BD7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783B0-9CBC-4457-9517-FAD2E0D2E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96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E67A1F-96C0-419B-8BAA-3CA2A2130BD7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4783B0-9CBC-4457-9517-FAD2E0D2EB1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65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A4D51-A660-4102-BA25-B953A0EB0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2886480"/>
            <a:ext cx="10058400" cy="896112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</a:rPr>
              <a:t>馬路坑洞辨識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D844DE1-D834-49A9-A60C-DF50569DD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指導老師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陳朝烈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組員名單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電子系二甲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C108112102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何佳曄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30859AE-74D5-4767-BE8D-D58DD017FEAD}"/>
              </a:ext>
            </a:extLst>
          </p:cNvPr>
          <p:cNvSpPr txBox="1"/>
          <p:nvPr/>
        </p:nvSpPr>
        <p:spPr>
          <a:xfrm>
            <a:off x="4059247" y="383252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嵌入式影像處理期中報告</a:t>
            </a:r>
          </a:p>
        </p:txBody>
      </p:sp>
    </p:spTree>
    <p:extLst>
      <p:ext uri="{BB962C8B-B14F-4D97-AF65-F5344CB8AC3E}">
        <p14:creationId xmlns:p14="http://schemas.microsoft.com/office/powerpoint/2010/main" val="391234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09DD6-739F-40C7-A5C9-4669AE80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功能需求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36913-2F9B-42DE-9973-448BECFE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辨識道路上的坑洞</a:t>
            </a:r>
          </a:p>
        </p:txBody>
      </p:sp>
    </p:spTree>
    <p:extLst>
      <p:ext uri="{BB962C8B-B14F-4D97-AF65-F5344CB8AC3E}">
        <p14:creationId xmlns:p14="http://schemas.microsoft.com/office/powerpoint/2010/main" val="183545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086A9-BC5D-4E6B-8303-66C5593C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AFAF90-3E6A-4070-98F0-C73D7DC58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設備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筆記型電腦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(i5-6300)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作業系統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Windows10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軟體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3.7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Opencv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34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DAF1A-CEFF-44A4-9DC5-298EBDB5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7AE57D5-DBAF-4BCE-91BF-7E90257B9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93291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399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DAF1A-CEFF-44A4-9DC5-298EBDB5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64EC0D0-F314-4C57-ABEF-46C188E4E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90547"/>
            <a:ext cx="10058400" cy="1063144"/>
          </a:xfrm>
        </p:spPr>
      </p:pic>
    </p:spTree>
    <p:extLst>
      <p:ext uri="{BB962C8B-B14F-4D97-AF65-F5344CB8AC3E}">
        <p14:creationId xmlns:p14="http://schemas.microsoft.com/office/powerpoint/2010/main" val="65346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DAF1A-CEFF-44A4-9DC5-298EBDB5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-breakdown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79F944A4-87C8-4E82-9EF8-C9C13C97B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57864"/>
            <a:ext cx="10058400" cy="3478681"/>
          </a:xfrm>
        </p:spPr>
      </p:pic>
    </p:spTree>
    <p:extLst>
      <p:ext uri="{BB962C8B-B14F-4D97-AF65-F5344CB8AC3E}">
        <p14:creationId xmlns:p14="http://schemas.microsoft.com/office/powerpoint/2010/main" val="342455248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</TotalTime>
  <Words>95</Words>
  <Application>Microsoft Office PowerPoint</Application>
  <PresentationFormat>寬螢幕</PresentationFormat>
  <Paragraphs>25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標楷體</vt:lpstr>
      <vt:lpstr>Calibri</vt:lpstr>
      <vt:lpstr>Calibri Light</vt:lpstr>
      <vt:lpstr>Times New Roman</vt:lpstr>
      <vt:lpstr>回顧</vt:lpstr>
      <vt:lpstr>馬路坑洞辨識</vt:lpstr>
      <vt:lpstr>功能需求</vt:lpstr>
      <vt:lpstr>環境</vt:lpstr>
      <vt:lpstr>分析</vt:lpstr>
      <vt:lpstr>設計-架構圖</vt:lpstr>
      <vt:lpstr>設計-breakdown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馬路坑洞辨識</dc:title>
  <dc:creator>佳曄 何</dc:creator>
  <cp:lastModifiedBy>佳曄 何</cp:lastModifiedBy>
  <cp:revision>38</cp:revision>
  <dcterms:created xsi:type="dcterms:W3CDTF">2021-04-23T07:06:34Z</dcterms:created>
  <dcterms:modified xsi:type="dcterms:W3CDTF">2021-04-23T08:14:54Z</dcterms:modified>
</cp:coreProperties>
</file>