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2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3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5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05D73F-4009-4A69-A9A5-0ABD7FFF0914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10EC2-B55B-4430-9539-E59569B7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下使用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C/C++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3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最後撰寫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testC.i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檔，和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連接的部分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D27684-009C-4ED3-B3F0-2CBB60A4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33625"/>
            <a:ext cx="3171825" cy="2190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11B2DD-C8EF-4132-BDED-E008C504D7E5}"/>
              </a:ext>
            </a:extLst>
          </p:cNvPr>
          <p:cNvSpPr/>
          <p:nvPr/>
        </p:nvSpPr>
        <p:spPr>
          <a:xfrm>
            <a:off x="1097279" y="2552369"/>
            <a:ext cx="1749288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3DD8E4-139E-4D00-8B83-D08B54318A5C}"/>
              </a:ext>
            </a:extLst>
          </p:cNvPr>
          <p:cNvSpPr txBox="1"/>
          <p:nvPr/>
        </p:nvSpPr>
        <p:spPr>
          <a:xfrm>
            <a:off x="4667415" y="2502361"/>
            <a:ext cx="487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%module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是最後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import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的模組名稱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EB5424-C45C-4036-A9C2-70BC3CFB5C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46567" y="2671638"/>
            <a:ext cx="18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6D427B-0DA7-4660-B3A3-21C3E2F52372}"/>
              </a:ext>
            </a:extLst>
          </p:cNvPr>
          <p:cNvSpPr/>
          <p:nvPr/>
        </p:nvSpPr>
        <p:spPr>
          <a:xfrm>
            <a:off x="1486894" y="2981739"/>
            <a:ext cx="2782210" cy="954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F08805-7125-46DF-A6D1-C565D9C11A9D}"/>
              </a:ext>
            </a:extLst>
          </p:cNvPr>
          <p:cNvSpPr txBox="1"/>
          <p:nvPr/>
        </p:nvSpPr>
        <p:spPr>
          <a:xfrm>
            <a:off x="4667415" y="3289539"/>
            <a:ext cx="613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%{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…%}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語言的標頭文件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header file(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通常為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ED10ED-D7B5-476D-B5BB-78F2A80F94D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269104" y="3458816"/>
            <a:ext cx="398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56DD15F-3DE1-478E-8AD7-C8175BA294D3}"/>
              </a:ext>
            </a:extLst>
          </p:cNvPr>
          <p:cNvSpPr/>
          <p:nvPr/>
        </p:nvSpPr>
        <p:spPr>
          <a:xfrm>
            <a:off x="1097279" y="4042049"/>
            <a:ext cx="2782210" cy="292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BF60A2-E00B-4F7A-A4C3-03D79EB9B048}"/>
              </a:ext>
            </a:extLst>
          </p:cNvPr>
          <p:cNvSpPr txBox="1"/>
          <p:nvPr/>
        </p:nvSpPr>
        <p:spPr>
          <a:xfrm>
            <a:off x="4667415" y="4019115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最後的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%include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語言要封裝的函數和變數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6CB628D-7580-4D5C-94AE-3C56BA706E7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879489" y="4188392"/>
            <a:ext cx="787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打開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cmd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命令提示字元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，到存放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檔案的目錄底下。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D9A85C-5259-4A52-9B4B-E101DCCF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8399"/>
            <a:ext cx="3987044" cy="202928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C16A074-CB45-4C28-B008-321130D8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79" y="2268399"/>
            <a:ext cx="5667491" cy="246655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3F187BC-87D0-4CA3-95FB-5B2931CCBC16}"/>
              </a:ext>
            </a:extLst>
          </p:cNvPr>
          <p:cNvSpPr txBox="1"/>
          <p:nvPr/>
        </p:nvSpPr>
        <p:spPr>
          <a:xfrm>
            <a:off x="991891" y="5049079"/>
            <a:ext cx="568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E:\MyProgramming\Python\Practice\CwithPython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74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打上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-python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testC.i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A38948-DF9B-4FBA-9BF0-38A1009B2C43}"/>
              </a:ext>
            </a:extLst>
          </p:cNvPr>
          <p:cNvSpPr/>
          <p:nvPr/>
        </p:nvSpPr>
        <p:spPr>
          <a:xfrm>
            <a:off x="3816626" y="1845734"/>
            <a:ext cx="86669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A4E3A7-38B0-4961-9D31-8BA62A2FCDBE}"/>
              </a:ext>
            </a:extLst>
          </p:cNvPr>
          <p:cNvSpPr txBox="1"/>
          <p:nvPr/>
        </p:nvSpPr>
        <p:spPr>
          <a:xfrm>
            <a:off x="4972134" y="183034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的檔案名稱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4858F8D-B8C7-44EC-8634-A0FD19307B50}"/>
              </a:ext>
            </a:extLst>
          </p:cNvPr>
          <p:cNvCxnSpPr>
            <a:stCxn id="4" idx="3"/>
          </p:cNvCxnSpPr>
          <p:nvPr/>
        </p:nvCxnSpPr>
        <p:spPr>
          <a:xfrm>
            <a:off x="4683318" y="2015011"/>
            <a:ext cx="34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E402C51E-B9FD-4C2D-86C4-122B7A01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15066"/>
            <a:ext cx="5667491" cy="24665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B740588-39BE-42DC-A340-34D3862EF70E}"/>
              </a:ext>
            </a:extLst>
          </p:cNvPr>
          <p:cNvSpPr txBox="1"/>
          <p:nvPr/>
        </p:nvSpPr>
        <p:spPr>
          <a:xfrm>
            <a:off x="6838122" y="2600077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編譯完後會產生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testC_wrap.cxx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testC.py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647158-6BED-4F5C-9559-3A7FD6927906}"/>
              </a:ext>
            </a:extLst>
          </p:cNvPr>
          <p:cNvSpPr/>
          <p:nvPr/>
        </p:nvSpPr>
        <p:spPr>
          <a:xfrm>
            <a:off x="1192696" y="3824577"/>
            <a:ext cx="922351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F19987-F56C-4394-8026-5279F2333AB2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192696" y="2938632"/>
            <a:ext cx="7565984" cy="1040997"/>
          </a:xfrm>
          <a:prstGeom prst="bentConnector4">
            <a:avLst>
              <a:gd name="adj1" fmla="val -3021"/>
              <a:gd name="adj2" fmla="val -9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88ED335-E0DB-CCE7-B0DB-2C672FD863A5}"/>
              </a:ext>
            </a:extLst>
          </p:cNvPr>
          <p:cNvSpPr/>
          <p:nvPr/>
        </p:nvSpPr>
        <p:spPr>
          <a:xfrm>
            <a:off x="2465337" y="1845734"/>
            <a:ext cx="484598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5B25A79F-4FA7-227C-7B32-EC3E68D76DA2}"/>
              </a:ext>
            </a:extLst>
          </p:cNvPr>
          <p:cNvCxnSpPr>
            <a:stCxn id="6" idx="0"/>
          </p:cNvCxnSpPr>
          <p:nvPr/>
        </p:nvCxnSpPr>
        <p:spPr>
          <a:xfrm rot="16200000" flipH="1" flipV="1">
            <a:off x="-200146" y="2689936"/>
            <a:ext cx="3751984" cy="2063580"/>
          </a:xfrm>
          <a:prstGeom prst="bentConnector3">
            <a:avLst>
              <a:gd name="adj1" fmla="val -1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5361DA-0DF4-B6FB-4201-8CE90F7F1A1E}"/>
              </a:ext>
            </a:extLst>
          </p:cNvPr>
          <p:cNvSpPr txBox="1"/>
          <p:nvPr/>
        </p:nvSpPr>
        <p:spPr>
          <a:xfrm>
            <a:off x="282386" y="5597718"/>
            <a:ext cx="6136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語言則不需要打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-C++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的內容。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–python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filename.i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0910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Pycharm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創建一個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D338C4-D1F0-4E05-BED5-957E94E1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1976"/>
            <a:ext cx="3619500" cy="31908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B4A590-1C60-4CFB-9063-5057AEE48E93}"/>
              </a:ext>
            </a:extLst>
          </p:cNvPr>
          <p:cNvSpPr/>
          <p:nvPr/>
        </p:nvSpPr>
        <p:spPr>
          <a:xfrm>
            <a:off x="1097279" y="2663687"/>
            <a:ext cx="3562185" cy="930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54B52B-B55F-4A91-A58E-42F7B004DA05}"/>
              </a:ext>
            </a:extLst>
          </p:cNvPr>
          <p:cNvSpPr txBox="1"/>
          <p:nvPr/>
        </p:nvSpPr>
        <p:spPr>
          <a:xfrm>
            <a:off x="4716779" y="2765172"/>
            <a:ext cx="7112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是擴展模組的名稱，第一個用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_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底線命名，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部分為剛才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testC_wrap.cxx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檔、和原本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cpp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9E5F3B-DCD3-42A6-9119-F47F413D7A47}"/>
              </a:ext>
            </a:extLst>
          </p:cNvPr>
          <p:cNvSpPr/>
          <p:nvPr/>
        </p:nvSpPr>
        <p:spPr>
          <a:xfrm>
            <a:off x="1097278" y="3681814"/>
            <a:ext cx="3562185" cy="1706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C297D5-CA60-43C3-8041-4D8FA8EB9D70}"/>
              </a:ext>
            </a:extLst>
          </p:cNvPr>
          <p:cNvSpPr txBox="1"/>
          <p:nvPr/>
        </p:nvSpPr>
        <p:spPr>
          <a:xfrm>
            <a:off x="4716779" y="4365844"/>
            <a:ext cx="7537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安裝成模組包，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是模組包的名稱，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ext_modules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的變數名稱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py_modules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需要打包的模組列表，其餘參數隨意。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3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Pycharm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終端機上執行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成功時會出現以下訊息。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7991BC-0139-4AF8-BE97-4FF0FE77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85333"/>
            <a:ext cx="5781675" cy="209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EB7FC7-324F-4CA2-8F20-1BB9CEA15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" t="65349" r="38251" b="935"/>
          <a:stretch/>
        </p:blipFill>
        <p:spPr>
          <a:xfrm>
            <a:off x="1097279" y="3134482"/>
            <a:ext cx="9254541" cy="17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9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接著在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build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底下的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lib.win-amd64-3.7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資料夾裡面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(3.7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的檔案抓出來。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8FC655-4E95-48B5-B394-649885D3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1" y="2335877"/>
            <a:ext cx="5915025" cy="1162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4105FF-16E0-40B7-B1F0-597F5FD4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1" y="3611055"/>
            <a:ext cx="6629400" cy="12382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E0825C-5B8A-4152-8A77-46C86AFB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41" y="4915585"/>
            <a:ext cx="5867400" cy="6953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500233-6237-42DE-9323-70C118EB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490" y="2669977"/>
            <a:ext cx="4548395" cy="16559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3829C4-9F1F-4E02-9BD7-9F403D88F859}"/>
              </a:ext>
            </a:extLst>
          </p:cNvPr>
          <p:cNvSpPr txBox="1"/>
          <p:nvPr/>
        </p:nvSpPr>
        <p:spPr>
          <a:xfrm>
            <a:off x="6473918" y="5394403"/>
            <a:ext cx="5562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放到想要使用的地方，其餘的和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import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模組方式相同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(testC.py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直接覆蓋沒關係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DBE1C4-678D-464C-B691-FD2BD08A58B9}"/>
              </a:ext>
            </a:extLst>
          </p:cNvPr>
          <p:cNvSpPr/>
          <p:nvPr/>
        </p:nvSpPr>
        <p:spPr>
          <a:xfrm>
            <a:off x="7267490" y="2841171"/>
            <a:ext cx="1566267" cy="13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A79F17-63D2-4583-93F7-5F2321ED49C6}"/>
              </a:ext>
            </a:extLst>
          </p:cNvPr>
          <p:cNvSpPr/>
          <p:nvPr/>
        </p:nvSpPr>
        <p:spPr>
          <a:xfrm>
            <a:off x="7267489" y="3590327"/>
            <a:ext cx="1566267" cy="13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5.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主程式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import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主程式測試剛才的模組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22C82D-6F36-46EC-AE28-D2A13FF4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51681"/>
            <a:ext cx="1762125" cy="1009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7F214B-A830-4094-B87B-95FB4B04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653707"/>
            <a:ext cx="7705725" cy="5524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68BCCD-AA3B-4A87-A764-15E4CA2C643F}"/>
              </a:ext>
            </a:extLst>
          </p:cNvPr>
          <p:cNvSpPr txBox="1"/>
          <p:nvPr/>
        </p:nvSpPr>
        <p:spPr>
          <a:xfrm>
            <a:off x="1016234" y="433223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!!!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0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連結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http://www.swig.org/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7AF5D-92F9-4A59-A545-84465922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50219"/>
            <a:ext cx="5142847" cy="2842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9C3B50-13AF-4A0B-BD1A-965742FBC849}"/>
              </a:ext>
            </a:extLst>
          </p:cNvPr>
          <p:cNvSpPr/>
          <p:nvPr/>
        </p:nvSpPr>
        <p:spPr>
          <a:xfrm>
            <a:off x="2361537" y="4261899"/>
            <a:ext cx="1375576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580BAC-2742-4F20-B96A-E80C11BAFFAF}"/>
              </a:ext>
            </a:extLst>
          </p:cNvPr>
          <p:cNvSpPr txBox="1"/>
          <p:nvPr/>
        </p:nvSpPr>
        <p:spPr>
          <a:xfrm>
            <a:off x="4524292" y="4333461"/>
            <a:ext cx="194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Download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7708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或者需要的語言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以及平台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，最後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Submit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BFBBAC-0239-4798-8830-5BF84F14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0344"/>
            <a:ext cx="3331597" cy="37997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C3C888-2302-4A00-A5EC-F83902703D47}"/>
              </a:ext>
            </a:extLst>
          </p:cNvPr>
          <p:cNvSpPr/>
          <p:nvPr/>
        </p:nvSpPr>
        <p:spPr>
          <a:xfrm>
            <a:off x="1097280" y="4118776"/>
            <a:ext cx="906449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03C593-44AD-4414-A77F-D7425D18A955}"/>
              </a:ext>
            </a:extLst>
          </p:cNvPr>
          <p:cNvSpPr/>
          <p:nvPr/>
        </p:nvSpPr>
        <p:spPr>
          <a:xfrm>
            <a:off x="1105232" y="5455920"/>
            <a:ext cx="906449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768BA6-3455-4930-9493-158FB3D00BD3}"/>
              </a:ext>
            </a:extLst>
          </p:cNvPr>
          <p:cNvSpPr/>
          <p:nvPr/>
        </p:nvSpPr>
        <p:spPr>
          <a:xfrm>
            <a:off x="907775" y="5784187"/>
            <a:ext cx="738146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A93483C-EDD8-4C88-9D33-0F9CF103B17C}"/>
              </a:ext>
            </a:extLst>
          </p:cNvPr>
          <p:cNvCxnSpPr>
            <a:stCxn id="9" idx="3"/>
          </p:cNvCxnSpPr>
          <p:nvPr/>
        </p:nvCxnSpPr>
        <p:spPr>
          <a:xfrm>
            <a:off x="2003729" y="4215941"/>
            <a:ext cx="3124862" cy="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1EBF4D6-DBA9-481E-A6C5-1E88703A40E0}"/>
              </a:ext>
            </a:extLst>
          </p:cNvPr>
          <p:cNvCxnSpPr>
            <a:stCxn id="10" idx="3"/>
          </p:cNvCxnSpPr>
          <p:nvPr/>
        </p:nvCxnSpPr>
        <p:spPr>
          <a:xfrm flipV="1">
            <a:off x="2011681" y="4412974"/>
            <a:ext cx="3116910" cy="11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D9C34D-3382-47B6-B429-ED929EF7B52B}"/>
              </a:ext>
            </a:extLst>
          </p:cNvPr>
          <p:cNvCxnSpPr>
            <a:stCxn id="11" idx="3"/>
          </p:cNvCxnSpPr>
          <p:nvPr/>
        </p:nvCxnSpPr>
        <p:spPr>
          <a:xfrm flipV="1">
            <a:off x="1645921" y="4412974"/>
            <a:ext cx="3482670" cy="14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A6DF09-2ECB-411D-AC63-3C2F25E612BF}"/>
              </a:ext>
            </a:extLst>
          </p:cNvPr>
          <p:cNvSpPr txBox="1"/>
          <p:nvPr/>
        </p:nvSpPr>
        <p:spPr>
          <a:xfrm>
            <a:off x="5072933" y="421594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按照順序點選這三個</a:t>
            </a:r>
          </a:p>
        </p:txBody>
      </p:sp>
    </p:spTree>
    <p:extLst>
      <p:ext uri="{BB962C8B-B14F-4D97-AF65-F5344CB8AC3E}">
        <p14:creationId xmlns:p14="http://schemas.microsoft.com/office/powerpoint/2010/main" val="39956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Download area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後，選擇版本就會開始下載。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E86F30-7215-44D4-A433-7BC42293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3612"/>
            <a:ext cx="7934325" cy="5619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5A65241-C816-43D0-9C6F-DD51F75B9301}"/>
              </a:ext>
            </a:extLst>
          </p:cNvPr>
          <p:cNvSpPr/>
          <p:nvPr/>
        </p:nvSpPr>
        <p:spPr>
          <a:xfrm>
            <a:off x="5629523" y="2472856"/>
            <a:ext cx="985962" cy="254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1BA9C2B-29C9-4795-8565-66AB2782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03163"/>
            <a:ext cx="5715000" cy="33051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918E57D-FA92-4352-871C-5CC0DB6B8FD7}"/>
              </a:ext>
            </a:extLst>
          </p:cNvPr>
          <p:cNvSpPr/>
          <p:nvPr/>
        </p:nvSpPr>
        <p:spPr>
          <a:xfrm>
            <a:off x="3134139" y="3950679"/>
            <a:ext cx="985962" cy="254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5ED2515-B8B8-4055-BD2B-7B4CB516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25" y="4081295"/>
            <a:ext cx="12477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下載完為壓縮檔，解壓縮到想要的路徑。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5ED2515-B8B8-4055-BD2B-7B4CB516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4300"/>
            <a:ext cx="1247775" cy="247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C1E19F-8982-4BA5-83BB-16CB3E05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42" y="2209800"/>
            <a:ext cx="5343525" cy="1219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6BAA-5FD4-43F7-9B0A-315494BA76BB}"/>
              </a:ext>
            </a:extLst>
          </p:cNvPr>
          <p:cNvSpPr txBox="1"/>
          <p:nvPr/>
        </p:nvSpPr>
        <p:spPr>
          <a:xfrm>
            <a:off x="7943353" y="2480846"/>
            <a:ext cx="302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E:\Programs\Swig\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76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將路徑新增到系統變數裡的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按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Win + 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開啟系統搜尋功能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編輯系統環境變數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點選環境變數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67239C-B77D-46ED-B73C-A8999787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1662"/>
            <a:ext cx="2872325" cy="31874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B89D46-CF05-4B2A-93AA-2CDFF4FB4562}"/>
              </a:ext>
            </a:extLst>
          </p:cNvPr>
          <p:cNvSpPr/>
          <p:nvPr/>
        </p:nvSpPr>
        <p:spPr>
          <a:xfrm>
            <a:off x="2870421" y="5263763"/>
            <a:ext cx="962108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D45E453-7D2A-4632-8BF7-8F78A391033D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059018" y="1389491"/>
            <a:ext cx="2727299" cy="518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5AA2B2-F389-471A-A60D-620544D38946}"/>
              </a:ext>
            </a:extLst>
          </p:cNvPr>
          <p:cNvSpPr/>
          <p:nvPr/>
        </p:nvSpPr>
        <p:spPr>
          <a:xfrm>
            <a:off x="8476091" y="2321781"/>
            <a:ext cx="1073426" cy="294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58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將路徑新增到系統變數裡的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在系統變數裡找到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 =&gt;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點選編輯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點選新增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將有存在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swig.exe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的資料夾路徑放入 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6BAA-5FD4-43F7-9B0A-315494BA76BB}"/>
              </a:ext>
            </a:extLst>
          </p:cNvPr>
          <p:cNvSpPr txBox="1"/>
          <p:nvPr/>
        </p:nvSpPr>
        <p:spPr>
          <a:xfrm>
            <a:off x="4188838" y="6056332"/>
            <a:ext cx="420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E:\Programs\Swig\swigwin-4.0.2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627FD2-DBB7-42D3-A71B-E90B6C3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5" y="2897900"/>
            <a:ext cx="3244743" cy="33405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7156B0-E469-4556-92C5-79829030886F}"/>
              </a:ext>
            </a:extLst>
          </p:cNvPr>
          <p:cNvSpPr/>
          <p:nvPr/>
        </p:nvSpPr>
        <p:spPr>
          <a:xfrm>
            <a:off x="1040566" y="5019766"/>
            <a:ext cx="79513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A64296-9B67-484B-BFBB-C99C0D89020E}"/>
              </a:ext>
            </a:extLst>
          </p:cNvPr>
          <p:cNvSpPr/>
          <p:nvPr/>
        </p:nvSpPr>
        <p:spPr>
          <a:xfrm>
            <a:off x="955627" y="4504765"/>
            <a:ext cx="79513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644306D2-6D50-4120-8D9B-7DEB26F8AD7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>
            <a:off x="944095" y="2600078"/>
            <a:ext cx="1783202" cy="1968113"/>
          </a:xfrm>
          <a:prstGeom prst="bentConnector4">
            <a:avLst>
              <a:gd name="adj1" fmla="val -12820"/>
              <a:gd name="adj2" fmla="val 9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A9A39871-70FD-41AB-9392-56F99F52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64" y="2897900"/>
            <a:ext cx="3969071" cy="315843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C95C190-FE6D-4594-A6A5-200CB949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61" y="5510591"/>
            <a:ext cx="2638425" cy="52387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F4DF82F-FF27-4F1A-92E2-A209049DB9AD}"/>
              </a:ext>
            </a:extLst>
          </p:cNvPr>
          <p:cNvSpPr txBox="1"/>
          <p:nvPr/>
        </p:nvSpPr>
        <p:spPr>
          <a:xfrm>
            <a:off x="8837781" y="3090446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新增完了就按下確定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Dev C++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需要寫三份檔案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(xx.cpp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例如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testH.h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裡面使用一個名為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且傳入兩個值。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9D11AD-3DA4-4775-BB67-FFCF8A1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228930"/>
            <a:ext cx="2743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接著創建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testC.cpp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裡面使用一個名為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且傳入兩個值並相乘回傳結果。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記得要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include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xx.h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”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AD4378-37EA-4ACD-85B2-C7534932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814637"/>
            <a:ext cx="2867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96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663</Words>
  <Application>Microsoft Office PowerPoint</Application>
  <PresentationFormat>寬螢幕</PresentationFormat>
  <Paragraphs>61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Calibri</vt:lpstr>
      <vt:lpstr>Calibri Light</vt:lpstr>
      <vt:lpstr>Times New Roman</vt:lpstr>
      <vt:lpstr>Wingdings</vt:lpstr>
      <vt:lpstr>回顧</vt:lpstr>
      <vt:lpstr>Windows 下使用 Swig 編譯 C/C++ 連結 Python</vt:lpstr>
      <vt:lpstr>步驟1. 到官網下載 Swig </vt:lpstr>
      <vt:lpstr>步驟1. 到官網下載 Swig </vt:lpstr>
      <vt:lpstr>步驟1. 到官網下載 Swig </vt:lpstr>
      <vt:lpstr>步驟1. 到官網下載 Swig </vt:lpstr>
      <vt:lpstr>步驟1. 到官網下載 Swig </vt:lpstr>
      <vt:lpstr>步驟1. 到官網下載 Swig </vt:lpstr>
      <vt:lpstr>步驟2. 撰寫 C 語言檔案</vt:lpstr>
      <vt:lpstr>步驟2. 撰寫 C 語言檔案</vt:lpstr>
      <vt:lpstr>步驟2. 撰寫 C 語言檔案</vt:lpstr>
      <vt:lpstr>步驟3. 使用 swig 編譯 C 檔案</vt:lpstr>
      <vt:lpstr>步驟3. 使用 swig 編譯 C 檔案</vt:lpstr>
      <vt:lpstr>步驟4. 撰寫 Python 安裝檔案</vt:lpstr>
      <vt:lpstr>步驟4. 撰寫 Python 安裝檔案</vt:lpstr>
      <vt:lpstr>步驟4. 撰寫 Python 安裝檔案</vt:lpstr>
      <vt:lpstr>步驟5. 撰寫 Python 主程式 import 模組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下使用 Swig 編譯 C/C++ 連結 Python</dc:title>
  <dc:creator>佳曄 何</dc:creator>
  <cp:lastModifiedBy>佳曄 何</cp:lastModifiedBy>
  <cp:revision>116</cp:revision>
  <dcterms:created xsi:type="dcterms:W3CDTF">2021-12-07T03:15:32Z</dcterms:created>
  <dcterms:modified xsi:type="dcterms:W3CDTF">2022-06-21T06:12:09Z</dcterms:modified>
</cp:coreProperties>
</file>