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8" r:id="rId4"/>
    <p:sldId id="269" r:id="rId5"/>
    <p:sldId id="262" r:id="rId6"/>
    <p:sldId id="260" r:id="rId7"/>
    <p:sldId id="264" r:id="rId8"/>
    <p:sldId id="263" r:id="rId9"/>
    <p:sldId id="265" r:id="rId10"/>
    <p:sldId id="273" r:id="rId11"/>
    <p:sldId id="267" r:id="rId12"/>
    <p:sldId id="266" r:id="rId13"/>
    <p:sldId id="274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佳曄 何" initials="佳曄" lastIdx="1" clrIdx="0">
    <p:extLst>
      <p:ext uri="{19B8F6BF-5375-455C-9EA6-DF929625EA0E}">
        <p15:presenceInfo xmlns:p15="http://schemas.microsoft.com/office/powerpoint/2012/main" userId="22d0823ecc9cba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佳曄 何" userId="22d0823ecc9cba8d" providerId="LiveId" clId="{A3078D75-3969-4F82-9F47-2D538A971BE5}"/>
    <pc:docChg chg="undo custSel addSld delSld modSld sldOrd">
      <pc:chgData name="佳曄 何" userId="22d0823ecc9cba8d" providerId="LiveId" clId="{A3078D75-3969-4F82-9F47-2D538A971BE5}" dt="2020-10-23T12:39:24.617" v="4689" actId="478"/>
      <pc:docMkLst>
        <pc:docMk/>
      </pc:docMkLst>
      <pc:sldChg chg="delSp modSp mod delDesignElem">
        <pc:chgData name="佳曄 何" userId="22d0823ecc9cba8d" providerId="LiveId" clId="{A3078D75-3969-4F82-9F47-2D538A971BE5}" dt="2020-10-22T02:02:38.368" v="715" actId="1076"/>
        <pc:sldMkLst>
          <pc:docMk/>
          <pc:sldMk cId="3051414181" sldId="256"/>
        </pc:sldMkLst>
        <pc:spChg chg="mod">
          <ac:chgData name="佳曄 何" userId="22d0823ecc9cba8d" providerId="LiveId" clId="{A3078D75-3969-4F82-9F47-2D538A971BE5}" dt="2020-10-22T01:20:01.474" v="37" actId="2711"/>
          <ac:spMkLst>
            <pc:docMk/>
            <pc:sldMk cId="3051414181" sldId="256"/>
            <ac:spMk id="2" creationId="{7BC49709-8BFE-4F5A-B096-A20E4BF979F2}"/>
          </ac:spMkLst>
        </pc:spChg>
        <pc:spChg chg="mod">
          <ac:chgData name="佳曄 何" userId="22d0823ecc9cba8d" providerId="LiveId" clId="{A3078D75-3969-4F82-9F47-2D538A971BE5}" dt="2020-10-22T02:02:38.368" v="715" actId="1076"/>
          <ac:spMkLst>
            <pc:docMk/>
            <pc:sldMk cId="3051414181" sldId="256"/>
            <ac:spMk id="3" creationId="{56B6D8D3-5E94-4713-A30A-198B05354D21}"/>
          </ac:spMkLst>
        </pc:spChg>
        <pc:spChg chg="del">
          <ac:chgData name="佳曄 何" userId="22d0823ecc9cba8d" providerId="LiveId" clId="{A3078D75-3969-4F82-9F47-2D538A971BE5}" dt="2020-10-22T01:18:41.823" v="2"/>
          <ac:spMkLst>
            <pc:docMk/>
            <pc:sldMk cId="3051414181" sldId="256"/>
            <ac:spMk id="9" creationId="{55666830-9A19-4E01-8505-D6C7F9AC5665}"/>
          </ac:spMkLst>
        </pc:spChg>
        <pc:spChg chg="del">
          <ac:chgData name="佳曄 何" userId="22d0823ecc9cba8d" providerId="LiveId" clId="{A3078D75-3969-4F82-9F47-2D538A971BE5}" dt="2020-10-22T01:18:41.823" v="2"/>
          <ac:spMkLst>
            <pc:docMk/>
            <pc:sldMk cId="3051414181" sldId="256"/>
            <ac:spMk id="11" creationId="{AE9FC877-7FB6-4D22-9988-35420644E202}"/>
          </ac:spMkLst>
        </pc:spChg>
        <pc:spChg chg="del">
          <ac:chgData name="佳曄 何" userId="22d0823ecc9cba8d" providerId="LiveId" clId="{A3078D75-3969-4F82-9F47-2D538A971BE5}" dt="2020-10-22T01:18:41.823" v="2"/>
          <ac:spMkLst>
            <pc:docMk/>
            <pc:sldMk cId="3051414181" sldId="256"/>
            <ac:spMk id="13" creationId="{E41809D1-F12E-46BB-B804-5F209D325E8B}"/>
          </ac:spMkLst>
        </pc:spChg>
        <pc:spChg chg="del">
          <ac:chgData name="佳曄 何" userId="22d0823ecc9cba8d" providerId="LiveId" clId="{A3078D75-3969-4F82-9F47-2D538A971BE5}" dt="2020-10-22T01:18:41.823" v="2"/>
          <ac:spMkLst>
            <pc:docMk/>
            <pc:sldMk cId="3051414181" sldId="256"/>
            <ac:spMk id="15" creationId="{AF2F604E-43BE-4DC3-B983-E071523364F8}"/>
          </ac:spMkLst>
        </pc:spChg>
        <pc:spChg chg="del">
          <ac:chgData name="佳曄 何" userId="22d0823ecc9cba8d" providerId="LiveId" clId="{A3078D75-3969-4F82-9F47-2D538A971BE5}" dt="2020-10-22T01:18:41.823" v="2"/>
          <ac:spMkLst>
            <pc:docMk/>
            <pc:sldMk cId="3051414181" sldId="256"/>
            <ac:spMk id="17" creationId="{08C9B587-E65E-4B52-B37C-ABEBB6E87928}"/>
          </ac:spMkLst>
        </pc:spChg>
      </pc:sldChg>
      <pc:sldChg chg="addSp delSp modSp new mod">
        <pc:chgData name="佳曄 何" userId="22d0823ecc9cba8d" providerId="LiveId" clId="{A3078D75-3969-4F82-9F47-2D538A971BE5}" dt="2020-10-22T01:25:10.714" v="227" actId="1076"/>
        <pc:sldMkLst>
          <pc:docMk/>
          <pc:sldMk cId="3791624726" sldId="257"/>
        </pc:sldMkLst>
        <pc:spChg chg="mod">
          <ac:chgData name="佳曄 何" userId="22d0823ecc9cba8d" providerId="LiveId" clId="{A3078D75-3969-4F82-9F47-2D538A971BE5}" dt="2020-10-22T01:19:55.583" v="36" actId="2711"/>
          <ac:spMkLst>
            <pc:docMk/>
            <pc:sldMk cId="3791624726" sldId="257"/>
            <ac:spMk id="2" creationId="{7930BCC2-FFC4-49DE-B6C6-C5CE8EC87644}"/>
          </ac:spMkLst>
        </pc:spChg>
        <pc:spChg chg="del mod">
          <ac:chgData name="佳曄 何" userId="22d0823ecc9cba8d" providerId="LiveId" clId="{A3078D75-3969-4F82-9F47-2D538A971BE5}" dt="2020-10-22T01:20:39.982" v="40" actId="931"/>
          <ac:spMkLst>
            <pc:docMk/>
            <pc:sldMk cId="3791624726" sldId="257"/>
            <ac:spMk id="3" creationId="{6687AECC-CD1A-4B48-9C70-7E5D695743DD}"/>
          </ac:spMkLst>
        </pc:spChg>
        <pc:spChg chg="add mod">
          <ac:chgData name="佳曄 何" userId="22d0823ecc9cba8d" providerId="LiveId" clId="{A3078D75-3969-4F82-9F47-2D538A971BE5}" dt="2020-10-22T01:25:08.586" v="226" actId="1076"/>
          <ac:spMkLst>
            <pc:docMk/>
            <pc:sldMk cId="3791624726" sldId="257"/>
            <ac:spMk id="6" creationId="{71E84504-70A4-4D7B-9BD7-F817BED8F362}"/>
          </ac:spMkLst>
        </pc:spChg>
        <pc:picChg chg="add mod">
          <ac:chgData name="佳曄 何" userId="22d0823ecc9cba8d" providerId="LiveId" clId="{A3078D75-3969-4F82-9F47-2D538A971BE5}" dt="2020-10-22T01:25:10.714" v="227" actId="1076"/>
          <ac:picMkLst>
            <pc:docMk/>
            <pc:sldMk cId="3791624726" sldId="257"/>
            <ac:picMk id="5" creationId="{B7E25B0F-D39F-4AE9-BFC5-BAD379BCE19E}"/>
          </ac:picMkLst>
        </pc:picChg>
      </pc:sldChg>
      <pc:sldChg chg="addSp delSp modSp new mod">
        <pc:chgData name="佳曄 何" userId="22d0823ecc9cba8d" providerId="LiveId" clId="{A3078D75-3969-4F82-9F47-2D538A971BE5}" dt="2020-10-22T01:41:58.870" v="501" actId="403"/>
        <pc:sldMkLst>
          <pc:docMk/>
          <pc:sldMk cId="4238174057" sldId="258"/>
        </pc:sldMkLst>
        <pc:spChg chg="mod">
          <ac:chgData name="佳曄 何" userId="22d0823ecc9cba8d" providerId="LiveId" clId="{A3078D75-3969-4F82-9F47-2D538A971BE5}" dt="2020-10-22T01:39:24.884" v="472"/>
          <ac:spMkLst>
            <pc:docMk/>
            <pc:sldMk cId="4238174057" sldId="258"/>
            <ac:spMk id="2" creationId="{643C4312-7975-4C58-AA92-7785BC48DAA5}"/>
          </ac:spMkLst>
        </pc:spChg>
        <pc:spChg chg="mod">
          <ac:chgData name="佳曄 何" userId="22d0823ecc9cba8d" providerId="LiveId" clId="{A3078D75-3969-4F82-9F47-2D538A971BE5}" dt="2020-10-22T01:41:58.870" v="501" actId="403"/>
          <ac:spMkLst>
            <pc:docMk/>
            <pc:sldMk cId="4238174057" sldId="258"/>
            <ac:spMk id="3" creationId="{3837DC43-2F9E-4201-B793-905475F8B5EC}"/>
          </ac:spMkLst>
        </pc:spChg>
        <pc:spChg chg="del mod">
          <ac:chgData name="佳曄 何" userId="22d0823ecc9cba8d" providerId="LiveId" clId="{A3078D75-3969-4F82-9F47-2D538A971BE5}" dt="2020-10-22T01:29:13.375" v="282" actId="1032"/>
          <ac:spMkLst>
            <pc:docMk/>
            <pc:sldMk cId="4238174057" sldId="258"/>
            <ac:spMk id="4" creationId="{F9D73081-1E82-4B81-B8BB-8FA0CF522866}"/>
          </ac:spMkLst>
        </pc:spChg>
        <pc:spChg chg="del">
          <ac:chgData name="佳曄 何" userId="22d0823ecc9cba8d" providerId="LiveId" clId="{A3078D75-3969-4F82-9F47-2D538A971BE5}" dt="2020-10-22T01:28:57.441" v="279" actId="478"/>
          <ac:spMkLst>
            <pc:docMk/>
            <pc:sldMk cId="4238174057" sldId="258"/>
            <ac:spMk id="5" creationId="{DBBBF170-8EA2-492F-B387-950E6767995B}"/>
          </ac:spMkLst>
        </pc:spChg>
        <pc:spChg chg="del">
          <ac:chgData name="佳曄 何" userId="22d0823ecc9cba8d" providerId="LiveId" clId="{A3078D75-3969-4F82-9F47-2D538A971BE5}" dt="2020-10-22T01:28:58.947" v="280" actId="478"/>
          <ac:spMkLst>
            <pc:docMk/>
            <pc:sldMk cId="4238174057" sldId="258"/>
            <ac:spMk id="6" creationId="{4614C985-9171-4D0C-A186-4751C4CEDEC1}"/>
          </ac:spMkLst>
        </pc:spChg>
        <pc:graphicFrameChg chg="add mod modGraphic">
          <ac:chgData name="佳曄 何" userId="22d0823ecc9cba8d" providerId="LiveId" clId="{A3078D75-3969-4F82-9F47-2D538A971BE5}" dt="2020-10-22T01:37:38.917" v="457" actId="13822"/>
          <ac:graphicFrameMkLst>
            <pc:docMk/>
            <pc:sldMk cId="4238174057" sldId="258"/>
            <ac:graphicFrameMk id="10" creationId="{FC1D8093-950E-4DCA-BEDF-D23876B5938F}"/>
          </ac:graphicFrameMkLst>
        </pc:graphicFrameChg>
      </pc:sldChg>
      <pc:sldChg chg="modSp new del mod">
        <pc:chgData name="佳曄 何" userId="22d0823ecc9cba8d" providerId="LiveId" clId="{A3078D75-3969-4F82-9F47-2D538A971BE5}" dt="2020-10-22T01:40:09.432" v="487" actId="47"/>
        <pc:sldMkLst>
          <pc:docMk/>
          <pc:sldMk cId="3478346219" sldId="259"/>
        </pc:sldMkLst>
        <pc:spChg chg="mod">
          <ac:chgData name="佳曄 何" userId="22d0823ecc9cba8d" providerId="LiveId" clId="{A3078D75-3969-4F82-9F47-2D538A971BE5}" dt="2020-10-22T01:39:55.001" v="485" actId="2711"/>
          <ac:spMkLst>
            <pc:docMk/>
            <pc:sldMk cId="3478346219" sldId="259"/>
            <ac:spMk id="2" creationId="{2741F0C6-8ECA-435F-B3C3-A1AF94164EFF}"/>
          </ac:spMkLst>
        </pc:spChg>
      </pc:sldChg>
      <pc:sldChg chg="addSp delSp modSp new mod">
        <pc:chgData name="佳曄 何" userId="22d0823ecc9cba8d" providerId="LiveId" clId="{A3078D75-3969-4F82-9F47-2D538A971BE5}" dt="2020-10-23T11:43:33.395" v="3079" actId="404"/>
        <pc:sldMkLst>
          <pc:docMk/>
          <pc:sldMk cId="155291346" sldId="260"/>
        </pc:sldMkLst>
        <pc:spChg chg="mod">
          <ac:chgData name="佳曄 何" userId="22d0823ecc9cba8d" providerId="LiveId" clId="{A3078D75-3969-4F82-9F47-2D538A971BE5}" dt="2020-10-22T01:40:16.931" v="500" actId="2711"/>
          <ac:spMkLst>
            <pc:docMk/>
            <pc:sldMk cId="155291346" sldId="260"/>
            <ac:spMk id="2" creationId="{FA8C96D1-322B-48B2-B66F-10CC4E2DDD8A}"/>
          </ac:spMkLst>
        </pc:spChg>
        <pc:spChg chg="mod">
          <ac:chgData name="佳曄 何" userId="22d0823ecc9cba8d" providerId="LiveId" clId="{A3078D75-3969-4F82-9F47-2D538A971BE5}" dt="2020-10-22T01:57:04.852" v="701" actId="404"/>
          <ac:spMkLst>
            <pc:docMk/>
            <pc:sldMk cId="155291346" sldId="260"/>
            <ac:spMk id="3" creationId="{9088F779-D64A-4327-BEA3-78A3AF5C9576}"/>
          </ac:spMkLst>
        </pc:spChg>
        <pc:spChg chg="del">
          <ac:chgData name="佳曄 何" userId="22d0823ecc9cba8d" providerId="LiveId" clId="{A3078D75-3969-4F82-9F47-2D538A971BE5}" dt="2020-10-22T01:47:03.481" v="522" actId="931"/>
          <ac:spMkLst>
            <pc:docMk/>
            <pc:sldMk cId="155291346" sldId="260"/>
            <ac:spMk id="4" creationId="{EB3A7046-5F88-4895-B94F-1D3269C920DA}"/>
          </ac:spMkLst>
        </pc:spChg>
        <pc:spChg chg="mod">
          <ac:chgData name="佳曄 何" userId="22d0823ecc9cba8d" providerId="LiveId" clId="{A3078D75-3969-4F82-9F47-2D538A971BE5}" dt="2020-10-22T01:57:07.860" v="703" actId="404"/>
          <ac:spMkLst>
            <pc:docMk/>
            <pc:sldMk cId="155291346" sldId="260"/>
            <ac:spMk id="5" creationId="{53EF90CE-CC30-41D5-BC7E-DDF6EC942097}"/>
          </ac:spMkLst>
        </pc:spChg>
        <pc:spChg chg="add mod">
          <ac:chgData name="佳曄 何" userId="22d0823ecc9cba8d" providerId="LiveId" clId="{A3078D75-3969-4F82-9F47-2D538A971BE5}" dt="2020-10-23T11:41:22.815" v="2885" actId="1076"/>
          <ac:spMkLst>
            <pc:docMk/>
            <pc:sldMk cId="155291346" sldId="260"/>
            <ac:spMk id="6" creationId="{ACCFCE07-8523-41DE-986C-EBE35AF001B1}"/>
          </ac:spMkLst>
        </pc:spChg>
        <pc:spChg chg="del">
          <ac:chgData name="佳曄 何" userId="22d0823ecc9cba8d" providerId="LiveId" clId="{A3078D75-3969-4F82-9F47-2D538A971BE5}" dt="2020-10-22T01:47:03.481" v="522" actId="931"/>
          <ac:spMkLst>
            <pc:docMk/>
            <pc:sldMk cId="155291346" sldId="260"/>
            <ac:spMk id="6" creationId="{AE6428DA-A946-4DCD-B9FF-5794A2D575C0}"/>
          </ac:spMkLst>
        </pc:spChg>
        <pc:spChg chg="add mod">
          <ac:chgData name="佳曄 何" userId="22d0823ecc9cba8d" providerId="LiveId" clId="{A3078D75-3969-4F82-9F47-2D538A971BE5}" dt="2020-10-23T11:41:08.789" v="2879" actId="208"/>
          <ac:spMkLst>
            <pc:docMk/>
            <pc:sldMk cId="155291346" sldId="260"/>
            <ac:spMk id="9" creationId="{E9F4A52F-6954-4B7E-AB1A-837D6DCC3E49}"/>
          </ac:spMkLst>
        </pc:spChg>
        <pc:spChg chg="add mod">
          <ac:chgData name="佳曄 何" userId="22d0823ecc9cba8d" providerId="LiveId" clId="{A3078D75-3969-4F82-9F47-2D538A971BE5}" dt="2020-10-23T11:43:33.395" v="3079" actId="404"/>
          <ac:spMkLst>
            <pc:docMk/>
            <pc:sldMk cId="155291346" sldId="260"/>
            <ac:spMk id="10" creationId="{0EFEDCB0-87C6-4439-91B7-9843A5B345DB}"/>
          </ac:spMkLst>
        </pc:spChg>
        <pc:spChg chg="add del mod">
          <ac:chgData name="佳曄 何" userId="22d0823ecc9cba8d" providerId="LiveId" clId="{A3078D75-3969-4F82-9F47-2D538A971BE5}" dt="2020-10-22T01:47:29.478" v="527" actId="931"/>
          <ac:spMkLst>
            <pc:docMk/>
            <pc:sldMk cId="155291346" sldId="260"/>
            <ac:spMk id="14" creationId="{3F128124-64BA-4D12-83BE-E0C41020BC91}"/>
          </ac:spMkLst>
        </pc:spChg>
        <pc:spChg chg="add del mod">
          <ac:chgData name="佳曄 何" userId="22d0823ecc9cba8d" providerId="LiveId" clId="{A3078D75-3969-4F82-9F47-2D538A971BE5}" dt="2020-10-22T01:47:41.907" v="530" actId="931"/>
          <ac:spMkLst>
            <pc:docMk/>
            <pc:sldMk cId="155291346" sldId="260"/>
            <ac:spMk id="16" creationId="{E6AFC140-A317-4B12-B304-BB8CDF9BE699}"/>
          </ac:spMkLst>
        </pc:spChg>
        <pc:picChg chg="add mod">
          <ac:chgData name="佳曄 何" userId="22d0823ecc9cba8d" providerId="LiveId" clId="{A3078D75-3969-4F82-9F47-2D538A971BE5}" dt="2020-10-23T11:41:20.687" v="2884" actId="1076"/>
          <ac:picMkLst>
            <pc:docMk/>
            <pc:sldMk cId="155291346" sldId="260"/>
            <ac:picMk id="4" creationId="{3FA66B53-2F73-46E4-BC86-E5CBD72ADDDD}"/>
          </ac:picMkLst>
        </pc:picChg>
        <pc:picChg chg="add del mod">
          <ac:chgData name="佳曄 何" userId="22d0823ecc9cba8d" providerId="LiveId" clId="{A3078D75-3969-4F82-9F47-2D538A971BE5}" dt="2020-10-22T01:47:24.760" v="526" actId="478"/>
          <ac:picMkLst>
            <pc:docMk/>
            <pc:sldMk cId="155291346" sldId="260"/>
            <ac:picMk id="8" creationId="{C088B9C1-FF69-44EE-873A-AE5741795258}"/>
          </ac:picMkLst>
        </pc:picChg>
        <pc:picChg chg="add del mod">
          <ac:chgData name="佳曄 何" userId="22d0823ecc9cba8d" providerId="LiveId" clId="{A3078D75-3969-4F82-9F47-2D538A971BE5}" dt="2020-10-22T01:47:24.760" v="526" actId="478"/>
          <ac:picMkLst>
            <pc:docMk/>
            <pc:sldMk cId="155291346" sldId="260"/>
            <ac:picMk id="10" creationId="{D40BD662-8116-4789-AEC1-E1BC75E5157E}"/>
          </ac:picMkLst>
        </pc:picChg>
        <pc:picChg chg="add del mod">
          <ac:chgData name="佳曄 何" userId="22d0823ecc9cba8d" providerId="LiveId" clId="{A3078D75-3969-4F82-9F47-2D538A971BE5}" dt="2020-10-22T01:47:24.760" v="526" actId="478"/>
          <ac:picMkLst>
            <pc:docMk/>
            <pc:sldMk cId="155291346" sldId="260"/>
            <ac:picMk id="12" creationId="{70B12E33-5F29-400C-8A3C-56C6DEBBE75D}"/>
          </ac:picMkLst>
        </pc:picChg>
        <pc:picChg chg="add mod">
          <ac:chgData name="佳曄 何" userId="22d0823ecc9cba8d" providerId="LiveId" clId="{A3078D75-3969-4F82-9F47-2D538A971BE5}" dt="2020-10-23T11:41:15.704" v="2881" actId="1076"/>
          <ac:picMkLst>
            <pc:docMk/>
            <pc:sldMk cId="155291346" sldId="260"/>
            <ac:picMk id="18" creationId="{F1126A73-C920-4385-9C68-B971C28F8F90}"/>
          </ac:picMkLst>
        </pc:picChg>
        <pc:picChg chg="add mod">
          <ac:chgData name="佳曄 何" userId="22d0823ecc9cba8d" providerId="LiveId" clId="{A3078D75-3969-4F82-9F47-2D538A971BE5}" dt="2020-10-23T11:41:16.703" v="2882" actId="1076"/>
          <ac:picMkLst>
            <pc:docMk/>
            <pc:sldMk cId="155291346" sldId="260"/>
            <ac:picMk id="20" creationId="{BB26D99F-4205-4850-81A0-62B1AB56D80C}"/>
          </ac:picMkLst>
        </pc:picChg>
        <pc:picChg chg="add mod">
          <ac:chgData name="佳曄 何" userId="22d0823ecc9cba8d" providerId="LiveId" clId="{A3078D75-3969-4F82-9F47-2D538A971BE5}" dt="2020-10-23T11:41:14.367" v="2880" actId="1076"/>
          <ac:picMkLst>
            <pc:docMk/>
            <pc:sldMk cId="155291346" sldId="260"/>
            <ac:picMk id="22" creationId="{43B5F27D-8C1E-4CE4-9576-B23038002AC1}"/>
          </ac:picMkLst>
        </pc:picChg>
        <pc:picChg chg="add del mod">
          <ac:chgData name="佳曄 何" userId="22d0823ecc9cba8d" providerId="LiveId" clId="{A3078D75-3969-4F82-9F47-2D538A971BE5}" dt="2020-10-22T02:08:41.264" v="739" actId="478"/>
          <ac:picMkLst>
            <pc:docMk/>
            <pc:sldMk cId="155291346" sldId="260"/>
            <ac:picMk id="23" creationId="{8FC5390A-3953-4284-8572-DE045F9E6F58}"/>
          </ac:picMkLst>
        </pc:picChg>
        <pc:picChg chg="add mod">
          <ac:chgData name="佳曄 何" userId="22d0823ecc9cba8d" providerId="LiveId" clId="{A3078D75-3969-4F82-9F47-2D538A971BE5}" dt="2020-10-23T11:41:19.248" v="2883" actId="1076"/>
          <ac:picMkLst>
            <pc:docMk/>
            <pc:sldMk cId="155291346" sldId="260"/>
            <ac:picMk id="24" creationId="{620D4DD4-A60E-4F40-8150-FE77FA153CB4}"/>
          </ac:picMkLst>
        </pc:picChg>
        <pc:picChg chg="add del mod">
          <ac:chgData name="佳曄 何" userId="22d0823ecc9cba8d" providerId="LiveId" clId="{A3078D75-3969-4F82-9F47-2D538A971BE5}" dt="2020-10-22T02:21:18.583" v="850" actId="478"/>
          <ac:picMkLst>
            <pc:docMk/>
            <pc:sldMk cId="155291346" sldId="260"/>
            <ac:picMk id="25" creationId="{0C84479A-89D9-4F16-AC7B-89F3DA38B339}"/>
          </ac:picMkLst>
        </pc:picChg>
        <pc:cxnChg chg="add mod">
          <ac:chgData name="佳曄 何" userId="22d0823ecc9cba8d" providerId="LiveId" clId="{A3078D75-3969-4F82-9F47-2D538A971BE5}" dt="2020-10-23T11:41:24.303" v="2886" actId="1076"/>
          <ac:cxnSpMkLst>
            <pc:docMk/>
            <pc:sldMk cId="155291346" sldId="260"/>
            <ac:cxnSpMk id="8" creationId="{5F5A67D3-2B4E-4550-8B29-4C5957BEA101}"/>
          </ac:cxnSpMkLst>
        </pc:cxnChg>
      </pc:sldChg>
      <pc:sldChg chg="modSp new del mod ord">
        <pc:chgData name="佳曄 何" userId="22d0823ecc9cba8d" providerId="LiveId" clId="{A3078D75-3969-4F82-9F47-2D538A971BE5}" dt="2020-10-22T01:49:49.885" v="575" actId="47"/>
        <pc:sldMkLst>
          <pc:docMk/>
          <pc:sldMk cId="1864946336" sldId="261"/>
        </pc:sldMkLst>
        <pc:spChg chg="mod">
          <ac:chgData name="佳曄 何" userId="22d0823ecc9cba8d" providerId="LiveId" clId="{A3078D75-3969-4F82-9F47-2D538A971BE5}" dt="2020-10-22T01:49:44.427" v="573" actId="2711"/>
          <ac:spMkLst>
            <pc:docMk/>
            <pc:sldMk cId="1864946336" sldId="261"/>
            <ac:spMk id="2" creationId="{65A67DA2-E7ED-49D1-AD2B-361223ED3344}"/>
          </ac:spMkLst>
        </pc:spChg>
      </pc:sldChg>
      <pc:sldChg chg="addSp delSp modSp new mod">
        <pc:chgData name="佳曄 何" userId="22d0823ecc9cba8d" providerId="LiveId" clId="{A3078D75-3969-4F82-9F47-2D538A971BE5}" dt="2020-10-23T11:43:41.967" v="3082" actId="1076"/>
        <pc:sldMkLst>
          <pc:docMk/>
          <pc:sldMk cId="2317962790" sldId="262"/>
        </pc:sldMkLst>
        <pc:spChg chg="mod">
          <ac:chgData name="佳曄 何" userId="22d0823ecc9cba8d" providerId="LiveId" clId="{A3078D75-3969-4F82-9F47-2D538A971BE5}" dt="2020-10-22T01:49:56.564" v="588" actId="2711"/>
          <ac:spMkLst>
            <pc:docMk/>
            <pc:sldMk cId="2317962790" sldId="262"/>
            <ac:spMk id="2" creationId="{2EC3701F-D4B9-4A22-AA4D-48ECC5E41823}"/>
          </ac:spMkLst>
        </pc:spChg>
        <pc:spChg chg="mod">
          <ac:chgData name="佳曄 何" userId="22d0823ecc9cba8d" providerId="LiveId" clId="{A3078D75-3969-4F82-9F47-2D538A971BE5}" dt="2020-10-22T01:50:37.943" v="655" actId="2711"/>
          <ac:spMkLst>
            <pc:docMk/>
            <pc:sldMk cId="2317962790" sldId="262"/>
            <ac:spMk id="3" creationId="{4A43CF10-069B-47AC-B535-B4BE1186B525}"/>
          </ac:spMkLst>
        </pc:spChg>
        <pc:spChg chg="del">
          <ac:chgData name="佳曄 何" userId="22d0823ecc9cba8d" providerId="LiveId" clId="{A3078D75-3969-4F82-9F47-2D538A971BE5}" dt="2020-10-22T01:55:16.996" v="656" actId="931"/>
          <ac:spMkLst>
            <pc:docMk/>
            <pc:sldMk cId="2317962790" sldId="262"/>
            <ac:spMk id="4" creationId="{31FC2A1E-E886-49DC-A5BB-261A2F00AAFB}"/>
          </ac:spMkLst>
        </pc:spChg>
        <pc:spChg chg="add mod">
          <ac:chgData name="佳曄 何" userId="22d0823ecc9cba8d" providerId="LiveId" clId="{A3078D75-3969-4F82-9F47-2D538A971BE5}" dt="2020-10-23T11:43:41.967" v="3082" actId="1076"/>
          <ac:spMkLst>
            <pc:docMk/>
            <pc:sldMk cId="2317962790" sldId="262"/>
            <ac:spMk id="4" creationId="{67D57BE9-3A6E-4E7C-9F0E-EA66337CA325}"/>
          </ac:spMkLst>
        </pc:spChg>
        <pc:spChg chg="mod">
          <ac:chgData name="佳曄 何" userId="22d0823ecc9cba8d" providerId="LiveId" clId="{A3078D75-3969-4F82-9F47-2D538A971BE5}" dt="2020-10-22T01:56:58.290" v="699" actId="2711"/>
          <ac:spMkLst>
            <pc:docMk/>
            <pc:sldMk cId="2317962790" sldId="262"/>
            <ac:spMk id="5" creationId="{1C8FCDA2-9DB8-4336-8465-8D96DA1ED338}"/>
          </ac:spMkLst>
        </pc:spChg>
        <pc:spChg chg="del">
          <ac:chgData name="佳曄 何" userId="22d0823ecc9cba8d" providerId="LiveId" clId="{A3078D75-3969-4F82-9F47-2D538A971BE5}" dt="2020-10-22T01:55:26.136" v="658" actId="931"/>
          <ac:spMkLst>
            <pc:docMk/>
            <pc:sldMk cId="2317962790" sldId="262"/>
            <ac:spMk id="6" creationId="{D429F42B-CF75-4D22-AEB4-191ACAC21838}"/>
          </ac:spMkLst>
        </pc:spChg>
        <pc:spChg chg="add mod">
          <ac:chgData name="佳曄 何" userId="22d0823ecc9cba8d" providerId="LiveId" clId="{A3078D75-3969-4F82-9F47-2D538A971BE5}" dt="2020-10-23T11:28:16.594" v="2599" actId="208"/>
          <ac:spMkLst>
            <pc:docMk/>
            <pc:sldMk cId="2317962790" sldId="262"/>
            <ac:spMk id="6" creationId="{DC82E1EA-8DD4-48E2-8400-DC7FC8EA9ECC}"/>
          </ac:spMkLst>
        </pc:spChg>
        <pc:spChg chg="add del mod">
          <ac:chgData name="佳曄 何" userId="22d0823ecc9cba8d" providerId="LiveId" clId="{A3078D75-3969-4F82-9F47-2D538A971BE5}" dt="2020-10-22T02:00:02.004" v="704"/>
          <ac:spMkLst>
            <pc:docMk/>
            <pc:sldMk cId="2317962790" sldId="262"/>
            <ac:spMk id="16" creationId="{EA68D65D-6512-4A22-BCF6-B720820D652D}"/>
          </ac:spMkLst>
        </pc:spChg>
        <pc:spChg chg="add del mod">
          <ac:chgData name="佳曄 何" userId="22d0823ecc9cba8d" providerId="LiveId" clId="{A3078D75-3969-4F82-9F47-2D538A971BE5}" dt="2020-10-22T02:04:26.794" v="721"/>
          <ac:spMkLst>
            <pc:docMk/>
            <pc:sldMk cId="2317962790" sldId="262"/>
            <ac:spMk id="20" creationId="{86AAB8E8-6160-447C-953E-70810B0D63FB}"/>
          </ac:spMkLst>
        </pc:spChg>
        <pc:graphicFrameChg chg="add del mod modGraphic">
          <ac:chgData name="佳曄 何" userId="22d0823ecc9cba8d" providerId="LiveId" clId="{A3078D75-3969-4F82-9F47-2D538A971BE5}" dt="2020-10-23T11:29:45.228" v="2613" actId="478"/>
          <ac:graphicFrameMkLst>
            <pc:docMk/>
            <pc:sldMk cId="2317962790" sldId="262"/>
            <ac:graphicFrameMk id="7" creationId="{EB91501E-B4ED-41A5-88FC-0C22ED60ABEF}"/>
          </ac:graphicFrameMkLst>
        </pc:graphicFrameChg>
        <pc:graphicFrameChg chg="add del mod">
          <ac:chgData name="佳曄 何" userId="22d0823ecc9cba8d" providerId="LiveId" clId="{A3078D75-3969-4F82-9F47-2D538A971BE5}" dt="2020-10-23T11:29:42.822" v="2612" actId="478"/>
          <ac:graphicFrameMkLst>
            <pc:docMk/>
            <pc:sldMk cId="2317962790" sldId="262"/>
            <ac:graphicFrameMk id="9" creationId="{B0570B8A-9585-4B6A-9688-CD3FFC799D94}"/>
          </ac:graphicFrameMkLst>
        </pc:graphicFrameChg>
        <pc:graphicFrameChg chg="add mod modGraphic">
          <ac:chgData name="佳曄 何" userId="22d0823ecc9cba8d" providerId="LiveId" clId="{A3078D75-3969-4F82-9F47-2D538A971BE5}" dt="2020-10-23T11:38:32.947" v="2823" actId="122"/>
          <ac:graphicFrameMkLst>
            <pc:docMk/>
            <pc:sldMk cId="2317962790" sldId="262"/>
            <ac:graphicFrameMk id="10" creationId="{00080F17-84BC-4EA7-8175-129A1F2E0F25}"/>
          </ac:graphicFrameMkLst>
        </pc:graphicFrameChg>
        <pc:picChg chg="add mod">
          <ac:chgData name="佳曄 何" userId="22d0823ecc9cba8d" providerId="LiveId" clId="{A3078D75-3969-4F82-9F47-2D538A971BE5}" dt="2020-10-23T11:25:43.848" v="2443" actId="1076"/>
          <ac:picMkLst>
            <pc:docMk/>
            <pc:sldMk cId="2317962790" sldId="262"/>
            <ac:picMk id="8" creationId="{72478D8C-4E30-41BB-997B-95DBFDB215EA}"/>
          </ac:picMkLst>
        </pc:picChg>
        <pc:picChg chg="add del mod">
          <ac:chgData name="佳曄 何" userId="22d0823ecc9cba8d" providerId="LiveId" clId="{A3078D75-3969-4F82-9F47-2D538A971BE5}" dt="2020-10-22T01:56:18.996" v="679" actId="478"/>
          <ac:picMkLst>
            <pc:docMk/>
            <pc:sldMk cId="2317962790" sldId="262"/>
            <ac:picMk id="10" creationId="{7DD7BCAB-6109-41B4-82EA-F2E75C64DDE4}"/>
          </ac:picMkLst>
        </pc:picChg>
        <pc:picChg chg="add mod">
          <ac:chgData name="佳曄 何" userId="22d0823ecc9cba8d" providerId="LiveId" clId="{A3078D75-3969-4F82-9F47-2D538A971BE5}" dt="2020-10-23T11:25:45.873" v="2444" actId="1076"/>
          <ac:picMkLst>
            <pc:docMk/>
            <pc:sldMk cId="2317962790" sldId="262"/>
            <ac:picMk id="12" creationId="{0E22AE63-8FF0-4481-9E77-64B52E0D3918}"/>
          </ac:picMkLst>
        </pc:picChg>
        <pc:picChg chg="add mod">
          <ac:chgData name="佳曄 何" userId="22d0823ecc9cba8d" providerId="LiveId" clId="{A3078D75-3969-4F82-9F47-2D538A971BE5}" dt="2020-10-23T11:25:47.256" v="2445" actId="1076"/>
          <ac:picMkLst>
            <pc:docMk/>
            <pc:sldMk cId="2317962790" sldId="262"/>
            <ac:picMk id="14" creationId="{A6852CD5-381C-40C4-8DA5-749DF4113114}"/>
          </ac:picMkLst>
        </pc:picChg>
        <pc:picChg chg="add del mod">
          <ac:chgData name="佳曄 何" userId="22d0823ecc9cba8d" providerId="LiveId" clId="{A3078D75-3969-4F82-9F47-2D538A971BE5}" dt="2020-10-22T02:04:21.083" v="718" actId="478"/>
          <ac:picMkLst>
            <pc:docMk/>
            <pc:sldMk cId="2317962790" sldId="262"/>
            <ac:picMk id="17" creationId="{95A47F47-2BBA-400E-8EBF-085D1F620FA4}"/>
          </ac:picMkLst>
        </pc:picChg>
        <pc:picChg chg="add del mod">
          <ac:chgData name="佳曄 何" userId="22d0823ecc9cba8d" providerId="LiveId" clId="{A3078D75-3969-4F82-9F47-2D538A971BE5}" dt="2020-10-22T02:04:25.184" v="720" actId="478"/>
          <ac:picMkLst>
            <pc:docMk/>
            <pc:sldMk cId="2317962790" sldId="262"/>
            <ac:picMk id="18" creationId="{E1ADD8B6-B337-41F0-A989-F6130C73C5E5}"/>
          </ac:picMkLst>
        </pc:picChg>
        <pc:picChg chg="add mod">
          <ac:chgData name="佳曄 何" userId="22d0823ecc9cba8d" providerId="LiveId" clId="{A3078D75-3969-4F82-9F47-2D538A971BE5}" dt="2020-10-23T11:27:48.352" v="2594" actId="1076"/>
          <ac:picMkLst>
            <pc:docMk/>
            <pc:sldMk cId="2317962790" sldId="262"/>
            <ac:picMk id="21" creationId="{F36479EE-2F26-4550-81EB-0CE8490D8453}"/>
          </ac:picMkLst>
        </pc:picChg>
        <pc:cxnChg chg="add mod">
          <ac:chgData name="佳曄 何" userId="22d0823ecc9cba8d" providerId="LiveId" clId="{A3078D75-3969-4F82-9F47-2D538A971BE5}" dt="2020-10-23T11:30:33.808" v="2622" actId="14100"/>
          <ac:cxnSpMkLst>
            <pc:docMk/>
            <pc:sldMk cId="2317962790" sldId="262"/>
            <ac:cxnSpMk id="13" creationId="{C9B6BE9A-01CD-4A86-ACB6-D2339538DC51}"/>
          </ac:cxnSpMkLst>
        </pc:cxnChg>
      </pc:sldChg>
      <pc:sldChg chg="addSp delSp modSp new mod">
        <pc:chgData name="佳曄 何" userId="22d0823ecc9cba8d" providerId="LiveId" clId="{A3078D75-3969-4F82-9F47-2D538A971BE5}" dt="2020-10-23T12:36:51.070" v="4585" actId="947"/>
        <pc:sldMkLst>
          <pc:docMk/>
          <pc:sldMk cId="27791717" sldId="263"/>
        </pc:sldMkLst>
        <pc:spChg chg="mod">
          <ac:chgData name="佳曄 何" userId="22d0823ecc9cba8d" providerId="LiveId" clId="{A3078D75-3969-4F82-9F47-2D538A971BE5}" dt="2020-10-22T02:13:43.666" v="846"/>
          <ac:spMkLst>
            <pc:docMk/>
            <pc:sldMk cId="27791717" sldId="263"/>
            <ac:spMk id="2" creationId="{B1E4DCB2-F209-4763-B796-8B368E8CFF55}"/>
          </ac:spMkLst>
        </pc:spChg>
        <pc:spChg chg="mod">
          <ac:chgData name="佳曄 何" userId="22d0823ecc9cba8d" providerId="LiveId" clId="{A3078D75-3969-4F82-9F47-2D538A971BE5}" dt="2020-10-22T02:23:42.189" v="878" actId="2711"/>
          <ac:spMkLst>
            <pc:docMk/>
            <pc:sldMk cId="27791717" sldId="263"/>
            <ac:spMk id="3" creationId="{F16D398C-75A6-4529-9CE6-F2D8F86CCC56}"/>
          </ac:spMkLst>
        </pc:spChg>
        <pc:spChg chg="add mod">
          <ac:chgData name="佳曄 何" userId="22d0823ecc9cba8d" providerId="LiveId" clId="{A3078D75-3969-4F82-9F47-2D538A971BE5}" dt="2020-10-23T11:55:52.031" v="3304" actId="14100"/>
          <ac:spMkLst>
            <pc:docMk/>
            <pc:sldMk cId="27791717" sldId="263"/>
            <ac:spMk id="4" creationId="{0399E598-BC26-463D-8B76-BD40180AC102}"/>
          </ac:spMkLst>
        </pc:spChg>
        <pc:spChg chg="del mod">
          <ac:chgData name="佳曄 何" userId="22d0823ecc9cba8d" providerId="LiveId" clId="{A3078D75-3969-4F82-9F47-2D538A971BE5}" dt="2020-10-22T02:49:25.752" v="968" actId="931"/>
          <ac:spMkLst>
            <pc:docMk/>
            <pc:sldMk cId="27791717" sldId="263"/>
            <ac:spMk id="4" creationId="{CAADAFDA-BC0D-442F-A4F5-6CAEEF86BB94}"/>
          </ac:spMkLst>
        </pc:spChg>
        <pc:spChg chg="mod">
          <ac:chgData name="佳曄 何" userId="22d0823ecc9cba8d" providerId="LiveId" clId="{A3078D75-3969-4F82-9F47-2D538A971BE5}" dt="2020-10-22T02:23:50.777" v="890" actId="2711"/>
          <ac:spMkLst>
            <pc:docMk/>
            <pc:sldMk cId="27791717" sldId="263"/>
            <ac:spMk id="5" creationId="{5F44A3D3-D58B-4DF3-BA8D-1D1FEC3A17A5}"/>
          </ac:spMkLst>
        </pc:spChg>
        <pc:spChg chg="del">
          <ac:chgData name="佳曄 何" userId="22d0823ecc9cba8d" providerId="LiveId" clId="{A3078D75-3969-4F82-9F47-2D538A971BE5}" dt="2020-10-22T02:49:32.628" v="970" actId="931"/>
          <ac:spMkLst>
            <pc:docMk/>
            <pc:sldMk cId="27791717" sldId="263"/>
            <ac:spMk id="6" creationId="{856C4773-D005-4C3D-A1C4-3A2908F42AA8}"/>
          </ac:spMkLst>
        </pc:spChg>
        <pc:spChg chg="add mod">
          <ac:chgData name="佳曄 何" userId="22d0823ecc9cba8d" providerId="LiveId" clId="{A3078D75-3969-4F82-9F47-2D538A971BE5}" dt="2020-10-23T12:36:51.070" v="4585" actId="947"/>
          <ac:spMkLst>
            <pc:docMk/>
            <pc:sldMk cId="27791717" sldId="263"/>
            <ac:spMk id="22" creationId="{78C26A91-DC3B-453B-A88C-DA39621AD08A}"/>
          </ac:spMkLst>
        </pc:spChg>
        <pc:graphicFrameChg chg="add mod modGraphic">
          <ac:chgData name="佳曄 何" userId="22d0823ecc9cba8d" providerId="LiveId" clId="{A3078D75-3969-4F82-9F47-2D538A971BE5}" dt="2020-10-23T12:02:44.426" v="3449"/>
          <ac:graphicFrameMkLst>
            <pc:docMk/>
            <pc:sldMk cId="27791717" sldId="263"/>
            <ac:graphicFrameMk id="16" creationId="{DE161471-56B2-4564-92B2-1ACDD53FD190}"/>
          </ac:graphicFrameMkLst>
        </pc:graphicFrameChg>
        <pc:picChg chg="add mod">
          <ac:chgData name="佳曄 何" userId="22d0823ecc9cba8d" providerId="LiveId" clId="{A3078D75-3969-4F82-9F47-2D538A971BE5}" dt="2020-10-22T02:50:04.974" v="980" actId="14100"/>
          <ac:picMkLst>
            <pc:docMk/>
            <pc:sldMk cId="27791717" sldId="263"/>
            <ac:picMk id="8" creationId="{4565F9BE-918E-42D8-B72B-90ECC818B6DD}"/>
          </ac:picMkLst>
        </pc:picChg>
        <pc:picChg chg="add mod">
          <ac:chgData name="佳曄 何" userId="22d0823ecc9cba8d" providerId="LiveId" clId="{A3078D75-3969-4F82-9F47-2D538A971BE5}" dt="2020-10-22T02:50:07.926" v="982" actId="14100"/>
          <ac:picMkLst>
            <pc:docMk/>
            <pc:sldMk cId="27791717" sldId="263"/>
            <ac:picMk id="10" creationId="{BE455895-223D-4EF9-A7F4-C1C330AA48F8}"/>
          </ac:picMkLst>
        </pc:picChg>
        <pc:picChg chg="add mod">
          <ac:chgData name="佳曄 何" userId="22d0823ecc9cba8d" providerId="LiveId" clId="{A3078D75-3969-4F82-9F47-2D538A971BE5}" dt="2020-10-22T02:50:11.518" v="984" actId="14100"/>
          <ac:picMkLst>
            <pc:docMk/>
            <pc:sldMk cId="27791717" sldId="263"/>
            <ac:picMk id="12" creationId="{F006F51C-5CB3-4B7D-BCF6-3F59475FE93F}"/>
          </ac:picMkLst>
        </pc:picChg>
        <pc:picChg chg="add mod">
          <ac:chgData name="佳曄 何" userId="22d0823ecc9cba8d" providerId="LiveId" clId="{A3078D75-3969-4F82-9F47-2D538A971BE5}" dt="2020-10-23T11:54:47.935" v="3301" actId="1076"/>
          <ac:picMkLst>
            <pc:docMk/>
            <pc:sldMk cId="27791717" sldId="263"/>
            <ac:picMk id="13" creationId="{40B2D2CD-87FF-496F-8ABF-CBDE39F806B5}"/>
          </ac:picMkLst>
        </pc:picChg>
        <pc:picChg chg="add mod">
          <ac:chgData name="佳曄 何" userId="22d0823ecc9cba8d" providerId="LiveId" clId="{A3078D75-3969-4F82-9F47-2D538A971BE5}" dt="2020-10-22T02:51:32.286" v="993" actId="1076"/>
          <ac:picMkLst>
            <pc:docMk/>
            <pc:sldMk cId="27791717" sldId="263"/>
            <ac:picMk id="14" creationId="{53D93CE0-AFE3-4910-A8EE-9020D505806F}"/>
          </ac:picMkLst>
        </pc:picChg>
        <pc:cxnChg chg="add del">
          <ac:chgData name="佳曄 何" userId="22d0823ecc9cba8d" providerId="LiveId" clId="{A3078D75-3969-4F82-9F47-2D538A971BE5}" dt="2020-10-23T11:57:10.263" v="3306" actId="478"/>
          <ac:cxnSpMkLst>
            <pc:docMk/>
            <pc:sldMk cId="27791717" sldId="263"/>
            <ac:cxnSpMk id="7" creationId="{23CA466F-7FC8-4EAF-A20B-37FE54FE016C}"/>
          </ac:cxnSpMkLst>
        </pc:cxnChg>
        <pc:cxnChg chg="add del mod">
          <ac:chgData name="佳曄 何" userId="22d0823ecc9cba8d" providerId="LiveId" clId="{A3078D75-3969-4F82-9F47-2D538A971BE5}" dt="2020-10-23T11:57:45.528" v="3313" actId="478"/>
          <ac:cxnSpMkLst>
            <pc:docMk/>
            <pc:sldMk cId="27791717" sldId="263"/>
            <ac:cxnSpMk id="11" creationId="{4CF099BC-2E79-45C8-B586-82C43892BB0F}"/>
          </ac:cxnSpMkLst>
        </pc:cxnChg>
        <pc:cxnChg chg="add mod">
          <ac:chgData name="佳曄 何" userId="22d0823ecc9cba8d" providerId="LiveId" clId="{A3078D75-3969-4F82-9F47-2D538A971BE5}" dt="2020-10-23T12:01:38.223" v="3410" actId="14100"/>
          <ac:cxnSpMkLst>
            <pc:docMk/>
            <pc:sldMk cId="27791717" sldId="263"/>
            <ac:cxnSpMk id="18" creationId="{59BA8BAC-750E-4487-BC23-F96D7418B50B}"/>
          </ac:cxnSpMkLst>
        </pc:cxnChg>
      </pc:sldChg>
      <pc:sldChg chg="addSp delSp modSp new mod ord">
        <pc:chgData name="佳曄 何" userId="22d0823ecc9cba8d" providerId="LiveId" clId="{A3078D75-3969-4F82-9F47-2D538A971BE5}" dt="2020-10-23T11:53:14.971" v="3297" actId="255"/>
        <pc:sldMkLst>
          <pc:docMk/>
          <pc:sldMk cId="3842513454" sldId="264"/>
        </pc:sldMkLst>
        <pc:spChg chg="mod">
          <ac:chgData name="佳曄 何" userId="22d0823ecc9cba8d" providerId="LiveId" clId="{A3078D75-3969-4F82-9F47-2D538A971BE5}" dt="2020-10-22T02:37:03.312" v="908" actId="2711"/>
          <ac:spMkLst>
            <pc:docMk/>
            <pc:sldMk cId="3842513454" sldId="264"/>
            <ac:spMk id="2" creationId="{C23FA6C4-135D-4174-B86A-81B6DE0F679B}"/>
          </ac:spMkLst>
        </pc:spChg>
        <pc:spChg chg="mod">
          <ac:chgData name="佳曄 何" userId="22d0823ecc9cba8d" providerId="LiveId" clId="{A3078D75-3969-4F82-9F47-2D538A971BE5}" dt="2020-10-22T02:38:59.474" v="939"/>
          <ac:spMkLst>
            <pc:docMk/>
            <pc:sldMk cId="3842513454" sldId="264"/>
            <ac:spMk id="3" creationId="{3755F0D9-CE4F-49F7-A619-9A9823D7CBD3}"/>
          </ac:spMkLst>
        </pc:spChg>
        <pc:spChg chg="del">
          <ac:chgData name="佳曄 何" userId="22d0823ecc9cba8d" providerId="LiveId" clId="{A3078D75-3969-4F82-9F47-2D538A971BE5}" dt="2020-10-22T02:42:20.692" v="956" actId="931"/>
          <ac:spMkLst>
            <pc:docMk/>
            <pc:sldMk cId="3842513454" sldId="264"/>
            <ac:spMk id="4" creationId="{E148B029-E430-40AE-83C7-B87E01C1757F}"/>
          </ac:spMkLst>
        </pc:spChg>
        <pc:spChg chg="add mod">
          <ac:chgData name="佳曄 何" userId="22d0823ecc9cba8d" providerId="LiveId" clId="{A3078D75-3969-4F82-9F47-2D538A971BE5}" dt="2020-10-23T11:47:09.477" v="3085" actId="207"/>
          <ac:spMkLst>
            <pc:docMk/>
            <pc:sldMk cId="3842513454" sldId="264"/>
            <ac:spMk id="4" creationId="{E61F83E4-C1CE-4188-B42D-C6E3757F3008}"/>
          </ac:spMkLst>
        </pc:spChg>
        <pc:spChg chg="mod">
          <ac:chgData name="佳曄 何" userId="22d0823ecc9cba8d" providerId="LiveId" clId="{A3078D75-3969-4F82-9F47-2D538A971BE5}" dt="2020-10-22T02:40:00.169" v="950" actId="2711"/>
          <ac:spMkLst>
            <pc:docMk/>
            <pc:sldMk cId="3842513454" sldId="264"/>
            <ac:spMk id="5" creationId="{19E53081-B8CB-4AE1-A0F5-1DCF9B97A7FC}"/>
          </ac:spMkLst>
        </pc:spChg>
        <pc:spChg chg="del">
          <ac:chgData name="佳曄 何" userId="22d0823ecc9cba8d" providerId="LiveId" clId="{A3078D75-3969-4F82-9F47-2D538A971BE5}" dt="2020-10-22T02:40:20.150" v="951"/>
          <ac:spMkLst>
            <pc:docMk/>
            <pc:sldMk cId="3842513454" sldId="264"/>
            <ac:spMk id="6" creationId="{1FB98687-535C-423F-BA55-BF8112608FF9}"/>
          </ac:spMkLst>
        </pc:spChg>
        <pc:spChg chg="add mod">
          <ac:chgData name="佳曄 何" userId="22d0823ecc9cba8d" providerId="LiveId" clId="{A3078D75-3969-4F82-9F47-2D538A971BE5}" dt="2020-10-23T11:52:02.711" v="3258" actId="1076"/>
          <ac:spMkLst>
            <pc:docMk/>
            <pc:sldMk cId="3842513454" sldId="264"/>
            <ac:spMk id="18" creationId="{85466072-32A1-4B5A-AC72-CD351FB1EA22}"/>
          </ac:spMkLst>
        </pc:spChg>
        <pc:graphicFrameChg chg="add mod modGraphic">
          <ac:chgData name="佳曄 何" userId="22d0823ecc9cba8d" providerId="LiveId" clId="{A3078D75-3969-4F82-9F47-2D538A971BE5}" dt="2020-10-23T11:53:14.971" v="3297" actId="255"/>
          <ac:graphicFrameMkLst>
            <pc:docMk/>
            <pc:sldMk cId="3842513454" sldId="264"/>
            <ac:graphicFrameMk id="11" creationId="{C7A62CD1-6FAA-40DB-9302-35E47A532983}"/>
          </ac:graphicFrameMkLst>
        </pc:graphicFrameChg>
        <pc:graphicFrameChg chg="add del mod">
          <ac:chgData name="佳曄 何" userId="22d0823ecc9cba8d" providerId="LiveId" clId="{A3078D75-3969-4F82-9F47-2D538A971BE5}" dt="2020-10-23T11:52:50.851" v="3263" actId="478"/>
          <ac:graphicFrameMkLst>
            <pc:docMk/>
            <pc:sldMk cId="3842513454" sldId="264"/>
            <ac:graphicFrameMk id="21" creationId="{2EE5463A-76F5-4100-A212-C921FF200D97}"/>
          </ac:graphicFrameMkLst>
        </pc:graphicFrameChg>
        <pc:picChg chg="add mod">
          <ac:chgData name="佳曄 何" userId="22d0823ecc9cba8d" providerId="LiveId" clId="{A3078D75-3969-4F82-9F47-2D538A971BE5}" dt="2020-10-22T02:40:36.799" v="954" actId="1076"/>
          <ac:picMkLst>
            <pc:docMk/>
            <pc:sldMk cId="3842513454" sldId="264"/>
            <ac:picMk id="7" creationId="{6B4EB0A5-8715-48E5-80EC-FC51610D307A}"/>
          </ac:picMkLst>
        </pc:picChg>
        <pc:picChg chg="add mod">
          <ac:chgData name="佳曄 何" userId="22d0823ecc9cba8d" providerId="LiveId" clId="{A3078D75-3969-4F82-9F47-2D538A971BE5}" dt="2020-10-22T02:40:38.911" v="955" actId="1076"/>
          <ac:picMkLst>
            <pc:docMk/>
            <pc:sldMk cId="3842513454" sldId="264"/>
            <ac:picMk id="8" creationId="{91BF4E39-E817-4FA6-862B-AA9C7268045F}"/>
          </ac:picMkLst>
        </pc:picChg>
        <pc:picChg chg="add mod">
          <ac:chgData name="佳曄 何" userId="22d0823ecc9cba8d" providerId="LiveId" clId="{A3078D75-3969-4F82-9F47-2D538A971BE5}" dt="2020-10-22T02:42:27.959" v="958" actId="1076"/>
          <ac:picMkLst>
            <pc:docMk/>
            <pc:sldMk cId="3842513454" sldId="264"/>
            <ac:picMk id="10" creationId="{1A21CF46-CB84-4B33-8FF8-6BA5FAD14834}"/>
          </ac:picMkLst>
        </pc:picChg>
        <pc:picChg chg="add mod">
          <ac:chgData name="佳曄 何" userId="22d0823ecc9cba8d" providerId="LiveId" clId="{A3078D75-3969-4F82-9F47-2D538A971BE5}" dt="2020-10-22T02:42:43.286" v="963" actId="14100"/>
          <ac:picMkLst>
            <pc:docMk/>
            <pc:sldMk cId="3842513454" sldId="264"/>
            <ac:picMk id="12" creationId="{89DA2B83-3131-459C-96A5-CCFDB4E3E6E0}"/>
          </ac:picMkLst>
        </pc:picChg>
        <pc:picChg chg="add mod">
          <ac:chgData name="佳曄 何" userId="22d0823ecc9cba8d" providerId="LiveId" clId="{A3078D75-3969-4F82-9F47-2D538A971BE5}" dt="2020-10-22T02:42:53.599" v="967" actId="14100"/>
          <ac:picMkLst>
            <pc:docMk/>
            <pc:sldMk cId="3842513454" sldId="264"/>
            <ac:picMk id="14" creationId="{794F0BF8-2368-408A-A142-073868471195}"/>
          </ac:picMkLst>
        </pc:picChg>
        <pc:cxnChg chg="add del mod">
          <ac:chgData name="佳曄 何" userId="22d0823ecc9cba8d" providerId="LiveId" clId="{A3078D75-3969-4F82-9F47-2D538A971BE5}" dt="2020-10-23T11:50:38.720" v="3123" actId="478"/>
          <ac:cxnSpMkLst>
            <pc:docMk/>
            <pc:sldMk cId="3842513454" sldId="264"/>
            <ac:cxnSpMk id="9" creationId="{1F55DE99-C4DE-4970-9774-F25B19B6EA88}"/>
          </ac:cxnSpMkLst>
        </pc:cxnChg>
        <pc:cxnChg chg="add mod">
          <ac:chgData name="佳曄 何" userId="22d0823ecc9cba8d" providerId="LiveId" clId="{A3078D75-3969-4F82-9F47-2D538A971BE5}" dt="2020-10-23T11:52:36.511" v="3260" actId="14100"/>
          <ac:cxnSpMkLst>
            <pc:docMk/>
            <pc:sldMk cId="3842513454" sldId="264"/>
            <ac:cxnSpMk id="17" creationId="{B863B596-8BFD-4D1D-A28B-AD7CB741F99B}"/>
          </ac:cxnSpMkLst>
        </pc:cxnChg>
      </pc:sldChg>
      <pc:sldChg chg="addSp delSp modSp new mod">
        <pc:chgData name="佳曄 何" userId="22d0823ecc9cba8d" providerId="LiveId" clId="{A3078D75-3969-4F82-9F47-2D538A971BE5}" dt="2020-10-23T12:36:40.487" v="4584" actId="947"/>
        <pc:sldMkLst>
          <pc:docMk/>
          <pc:sldMk cId="3806526778" sldId="265"/>
        </pc:sldMkLst>
        <pc:spChg chg="mod">
          <ac:chgData name="佳曄 何" userId="22d0823ecc9cba8d" providerId="LiveId" clId="{A3078D75-3969-4F82-9F47-2D538A971BE5}" dt="2020-10-22T02:52:11.984" v="1009" actId="2711"/>
          <ac:spMkLst>
            <pc:docMk/>
            <pc:sldMk cId="3806526778" sldId="265"/>
            <ac:spMk id="2" creationId="{74754544-9DA6-48C2-B637-38E7D6611C18}"/>
          </ac:spMkLst>
        </pc:spChg>
        <pc:spChg chg="mod">
          <ac:chgData name="佳曄 何" userId="22d0823ecc9cba8d" providerId="LiveId" clId="{A3078D75-3969-4F82-9F47-2D538A971BE5}" dt="2020-10-22T02:57:47.103" v="1036" actId="2711"/>
          <ac:spMkLst>
            <pc:docMk/>
            <pc:sldMk cId="3806526778" sldId="265"/>
            <ac:spMk id="3" creationId="{3286E514-DF0A-462C-980C-E978EFBF9F96}"/>
          </ac:spMkLst>
        </pc:spChg>
        <pc:spChg chg="del">
          <ac:chgData name="佳曄 何" userId="22d0823ecc9cba8d" providerId="LiveId" clId="{A3078D75-3969-4F82-9F47-2D538A971BE5}" dt="2020-10-22T02:58:13.478" v="1037" actId="931"/>
          <ac:spMkLst>
            <pc:docMk/>
            <pc:sldMk cId="3806526778" sldId="265"/>
            <ac:spMk id="4" creationId="{D340A573-D8D2-4AC5-A78C-A24AD4FCC95B}"/>
          </ac:spMkLst>
        </pc:spChg>
        <pc:spChg chg="add mod">
          <ac:chgData name="佳曄 何" userId="22d0823ecc9cba8d" providerId="LiveId" clId="{A3078D75-3969-4F82-9F47-2D538A971BE5}" dt="2020-10-23T12:08:17.783" v="3536" actId="208"/>
          <ac:spMkLst>
            <pc:docMk/>
            <pc:sldMk cId="3806526778" sldId="265"/>
            <ac:spMk id="4" creationId="{EDD8BBAA-58CB-406B-B84B-2FA2E4A667E2}"/>
          </ac:spMkLst>
        </pc:spChg>
        <pc:spChg chg="mod">
          <ac:chgData name="佳曄 何" userId="22d0823ecc9cba8d" providerId="LiveId" clId="{A3078D75-3969-4F82-9F47-2D538A971BE5}" dt="2020-10-22T02:57:43.489" v="1035" actId="2711"/>
          <ac:spMkLst>
            <pc:docMk/>
            <pc:sldMk cId="3806526778" sldId="265"/>
            <ac:spMk id="5" creationId="{6850B4E9-A646-4F8C-83F4-65CB34807CE5}"/>
          </ac:spMkLst>
        </pc:spChg>
        <pc:spChg chg="del">
          <ac:chgData name="佳曄 何" userId="22d0823ecc9cba8d" providerId="LiveId" clId="{A3078D75-3969-4F82-9F47-2D538A971BE5}" dt="2020-10-22T02:58:19.468" v="1038" actId="931"/>
          <ac:spMkLst>
            <pc:docMk/>
            <pc:sldMk cId="3806526778" sldId="265"/>
            <ac:spMk id="6" creationId="{B32494B1-4052-49EB-A896-9CB09AD2E813}"/>
          </ac:spMkLst>
        </pc:spChg>
        <pc:spChg chg="add mod">
          <ac:chgData name="佳曄 何" userId="22d0823ecc9cba8d" providerId="LiveId" clId="{A3078D75-3969-4F82-9F47-2D538A971BE5}" dt="2020-10-23T12:36:40.487" v="4584" actId="947"/>
          <ac:spMkLst>
            <pc:docMk/>
            <pc:sldMk cId="3806526778" sldId="265"/>
            <ac:spMk id="11" creationId="{4C509D55-4658-499B-8BA4-24C47DB03C15}"/>
          </ac:spMkLst>
        </pc:spChg>
        <pc:spChg chg="add del mod">
          <ac:chgData name="佳曄 何" userId="22d0823ecc9cba8d" providerId="LiveId" clId="{A3078D75-3969-4F82-9F47-2D538A971BE5}" dt="2020-10-22T14:10:27.872" v="1352" actId="22"/>
          <ac:spMkLst>
            <pc:docMk/>
            <pc:sldMk cId="3806526778" sldId="265"/>
            <ac:spMk id="11" creationId="{F6568771-73A1-44DE-B336-3634F2621F6B}"/>
          </ac:spMkLst>
        </pc:spChg>
        <pc:graphicFrameChg chg="add mod modGraphic">
          <ac:chgData name="佳曄 何" userId="22d0823ecc9cba8d" providerId="LiveId" clId="{A3078D75-3969-4F82-9F47-2D538A971BE5}" dt="2020-10-23T12:23:10.359" v="4034" actId="20577"/>
          <ac:graphicFrameMkLst>
            <pc:docMk/>
            <pc:sldMk cId="3806526778" sldId="265"/>
            <ac:graphicFrameMk id="9" creationId="{7E6921DA-E519-4743-AFC9-41236E5C712F}"/>
          </ac:graphicFrameMkLst>
        </pc:graphicFrameChg>
        <pc:picChg chg="add mod">
          <ac:chgData name="佳曄 何" userId="22d0823ecc9cba8d" providerId="LiveId" clId="{A3078D75-3969-4F82-9F47-2D538A971BE5}" dt="2020-10-22T02:58:22.190" v="1039" actId="1076"/>
          <ac:picMkLst>
            <pc:docMk/>
            <pc:sldMk cId="3806526778" sldId="265"/>
            <ac:picMk id="8" creationId="{5B51B7CB-B63F-4316-8D84-1CB2CFA2BDAA}"/>
          </ac:picMkLst>
        </pc:picChg>
        <pc:picChg chg="add mod">
          <ac:chgData name="佳曄 何" userId="22d0823ecc9cba8d" providerId="LiveId" clId="{A3078D75-3969-4F82-9F47-2D538A971BE5}" dt="2020-10-22T02:58:27.606" v="1042" actId="14100"/>
          <ac:picMkLst>
            <pc:docMk/>
            <pc:sldMk cId="3806526778" sldId="265"/>
            <ac:picMk id="10" creationId="{80F71A41-505D-48E3-AEB4-DC94A104B1FC}"/>
          </ac:picMkLst>
        </pc:picChg>
        <pc:picChg chg="add mod">
          <ac:chgData name="佳曄 何" userId="22d0823ecc9cba8d" providerId="LiveId" clId="{A3078D75-3969-4F82-9F47-2D538A971BE5}" dt="2020-10-22T02:58:40.910" v="1046" actId="14100"/>
          <ac:picMkLst>
            <pc:docMk/>
            <pc:sldMk cId="3806526778" sldId="265"/>
            <ac:picMk id="12" creationId="{DEDFC118-0BAC-4B60-9FA6-C9FF09343E0C}"/>
          </ac:picMkLst>
        </pc:picChg>
        <pc:picChg chg="add mod">
          <ac:chgData name="佳曄 何" userId="22d0823ecc9cba8d" providerId="LiveId" clId="{A3078D75-3969-4F82-9F47-2D538A971BE5}" dt="2020-10-22T02:59:12.190" v="1050" actId="14100"/>
          <ac:picMkLst>
            <pc:docMk/>
            <pc:sldMk cId="3806526778" sldId="265"/>
            <ac:picMk id="13" creationId="{F46B92E5-A47C-4C85-9D85-6FA6D216AF87}"/>
          </ac:picMkLst>
        </pc:picChg>
        <pc:picChg chg="add mod">
          <ac:chgData name="佳曄 何" userId="22d0823ecc9cba8d" providerId="LiveId" clId="{A3078D75-3969-4F82-9F47-2D538A971BE5}" dt="2020-10-22T14:18:27.383" v="1443" actId="14100"/>
          <ac:picMkLst>
            <pc:docMk/>
            <pc:sldMk cId="3806526778" sldId="265"/>
            <ac:picMk id="14" creationId="{A7258427-0F0D-4BF6-9C11-DF4304AC23E2}"/>
          </ac:picMkLst>
        </pc:picChg>
        <pc:cxnChg chg="add mod">
          <ac:chgData name="佳曄 何" userId="22d0823ecc9cba8d" providerId="LiveId" clId="{A3078D75-3969-4F82-9F47-2D538A971BE5}" dt="2020-10-23T12:08:25.306" v="3538" actId="208"/>
          <ac:cxnSpMkLst>
            <pc:docMk/>
            <pc:sldMk cId="3806526778" sldId="265"/>
            <ac:cxnSpMk id="7" creationId="{0800AAE0-C707-459E-9EF9-E2406068B04B}"/>
          </ac:cxnSpMkLst>
        </pc:cxnChg>
      </pc:sldChg>
      <pc:sldChg chg="addSp delSp modSp new mod addCm delCm">
        <pc:chgData name="佳曄 何" userId="22d0823ecc9cba8d" providerId="LiveId" clId="{A3078D75-3969-4F82-9F47-2D538A971BE5}" dt="2020-10-23T12:30:40.127" v="4366" actId="20577"/>
        <pc:sldMkLst>
          <pc:docMk/>
          <pc:sldMk cId="395561795" sldId="266"/>
        </pc:sldMkLst>
        <pc:spChg chg="mod">
          <ac:chgData name="佳曄 何" userId="22d0823ecc9cba8d" providerId="LiveId" clId="{A3078D75-3969-4F82-9F47-2D538A971BE5}" dt="2020-10-22T03:00:18.720" v="1068" actId="2711"/>
          <ac:spMkLst>
            <pc:docMk/>
            <pc:sldMk cId="395561795" sldId="266"/>
            <ac:spMk id="2" creationId="{FF141D85-5BFD-4EF1-8892-D867D2F4F95B}"/>
          </ac:spMkLst>
        </pc:spChg>
        <pc:spChg chg="mod">
          <ac:chgData name="佳曄 何" userId="22d0823ecc9cba8d" providerId="LiveId" clId="{A3078D75-3969-4F82-9F47-2D538A971BE5}" dt="2020-10-22T03:09:11.631" v="1282" actId="2711"/>
          <ac:spMkLst>
            <pc:docMk/>
            <pc:sldMk cId="395561795" sldId="266"/>
            <ac:spMk id="3" creationId="{EABDFB0E-CF7F-4DAA-82AF-5ECA80D70889}"/>
          </ac:spMkLst>
        </pc:spChg>
        <pc:spChg chg="del">
          <ac:chgData name="佳曄 何" userId="22d0823ecc9cba8d" providerId="LiveId" clId="{A3078D75-3969-4F82-9F47-2D538A971BE5}" dt="2020-10-22T14:44:20.991" v="1465" actId="931"/>
          <ac:spMkLst>
            <pc:docMk/>
            <pc:sldMk cId="395561795" sldId="266"/>
            <ac:spMk id="4" creationId="{4F975C2D-CD46-46DF-9C7E-095BDC97275F}"/>
          </ac:spMkLst>
        </pc:spChg>
        <pc:spChg chg="add mod">
          <ac:chgData name="佳曄 何" userId="22d0823ecc9cba8d" providerId="LiveId" clId="{A3078D75-3969-4F82-9F47-2D538A971BE5}" dt="2020-10-23T12:25:08.725" v="4117" actId="1076"/>
          <ac:spMkLst>
            <pc:docMk/>
            <pc:sldMk cId="395561795" sldId="266"/>
            <ac:spMk id="4" creationId="{C5816406-1016-40AE-8FD0-953D54188EC6}"/>
          </ac:spMkLst>
        </pc:spChg>
        <pc:spChg chg="mod">
          <ac:chgData name="佳曄 何" userId="22d0823ecc9cba8d" providerId="LiveId" clId="{A3078D75-3969-4F82-9F47-2D538A971BE5}" dt="2020-10-22T03:09:15.463" v="1283" actId="2711"/>
          <ac:spMkLst>
            <pc:docMk/>
            <pc:sldMk cId="395561795" sldId="266"/>
            <ac:spMk id="5" creationId="{CFACEDFF-861E-4FCC-AAE7-8B2E5E9365B4}"/>
          </ac:spMkLst>
        </pc:spChg>
        <pc:spChg chg="add mod">
          <ac:chgData name="佳曄 何" userId="22d0823ecc9cba8d" providerId="LiveId" clId="{A3078D75-3969-4F82-9F47-2D538A971BE5}" dt="2020-10-23T12:26:52.160" v="4120" actId="208"/>
          <ac:spMkLst>
            <pc:docMk/>
            <pc:sldMk cId="395561795" sldId="266"/>
            <ac:spMk id="6" creationId="{551C29B5-4EFD-48CB-A587-89CCCD37C7FB}"/>
          </ac:spMkLst>
        </pc:spChg>
        <pc:spChg chg="del">
          <ac:chgData name="佳曄 何" userId="22d0823ecc9cba8d" providerId="LiveId" clId="{A3078D75-3969-4F82-9F47-2D538A971BE5}" dt="2020-10-22T14:44:28.583" v="1466" actId="931"/>
          <ac:spMkLst>
            <pc:docMk/>
            <pc:sldMk cId="395561795" sldId="266"/>
            <ac:spMk id="6" creationId="{DEB569C7-2DD6-403C-8603-9AF78248E4D6}"/>
          </ac:spMkLst>
        </pc:spChg>
        <pc:spChg chg="add del mod">
          <ac:chgData name="佳曄 何" userId="22d0823ecc9cba8d" providerId="LiveId" clId="{A3078D75-3969-4F82-9F47-2D538A971BE5}" dt="2020-10-23T11:11:56.084" v="2427" actId="931"/>
          <ac:spMkLst>
            <pc:docMk/>
            <pc:sldMk cId="395561795" sldId="266"/>
            <ac:spMk id="6" creationId="{F5408A5C-96AE-4FD4-AF4E-16621296CD08}"/>
          </ac:spMkLst>
        </pc:spChg>
        <pc:spChg chg="add del mod">
          <ac:chgData name="佳曄 何" userId="22d0823ecc9cba8d" providerId="LiveId" clId="{A3078D75-3969-4F82-9F47-2D538A971BE5}" dt="2020-10-23T11:12:08.139" v="2429" actId="931"/>
          <ac:spMkLst>
            <pc:docMk/>
            <pc:sldMk cId="395561795" sldId="266"/>
            <ac:spMk id="9" creationId="{4FB9353A-29E4-477E-9534-8D6B2D523D9C}"/>
          </ac:spMkLst>
        </pc:spChg>
        <pc:graphicFrameChg chg="add mod modGraphic">
          <ac:chgData name="佳曄 何" userId="22d0823ecc9cba8d" providerId="LiveId" clId="{A3078D75-3969-4F82-9F47-2D538A971BE5}" dt="2020-10-23T12:30:40.127" v="4366" actId="20577"/>
          <ac:graphicFrameMkLst>
            <pc:docMk/>
            <pc:sldMk cId="395561795" sldId="266"/>
            <ac:graphicFrameMk id="10" creationId="{8119B59C-E02E-4E17-9C0E-CC8DA45676B6}"/>
          </ac:graphicFrameMkLst>
        </pc:graphicFrameChg>
        <pc:picChg chg="add del mod">
          <ac:chgData name="佳曄 何" userId="22d0823ecc9cba8d" providerId="LiveId" clId="{A3078D75-3969-4F82-9F47-2D538A971BE5}" dt="2020-10-23T11:11:39.853" v="2422" actId="478"/>
          <ac:picMkLst>
            <pc:docMk/>
            <pc:sldMk cId="395561795" sldId="266"/>
            <ac:picMk id="8" creationId="{91C3D22D-F5E0-4B9E-97B0-CAECBBE3E966}"/>
          </ac:picMkLst>
        </pc:picChg>
        <pc:picChg chg="add del mod">
          <ac:chgData name="佳曄 何" userId="22d0823ecc9cba8d" providerId="LiveId" clId="{A3078D75-3969-4F82-9F47-2D538A971BE5}" dt="2020-10-23T11:11:44.387" v="2425" actId="478"/>
          <ac:picMkLst>
            <pc:docMk/>
            <pc:sldMk cId="395561795" sldId="266"/>
            <ac:picMk id="10" creationId="{C70AA34C-8E19-42B4-8ECD-BDB135D45BC8}"/>
          </ac:picMkLst>
        </pc:picChg>
        <pc:picChg chg="add del mod">
          <ac:chgData name="佳曄 何" userId="22d0823ecc9cba8d" providerId="LiveId" clId="{A3078D75-3969-4F82-9F47-2D538A971BE5}" dt="2020-10-23T11:11:43.810" v="2424" actId="478"/>
          <ac:picMkLst>
            <pc:docMk/>
            <pc:sldMk cId="395561795" sldId="266"/>
            <ac:picMk id="12" creationId="{49469C48-E6F3-4C87-942B-107CBC4A7815}"/>
          </ac:picMkLst>
        </pc:picChg>
        <pc:picChg chg="add mod">
          <ac:chgData name="佳曄 何" userId="22d0823ecc9cba8d" providerId="LiveId" clId="{A3078D75-3969-4F82-9F47-2D538A971BE5}" dt="2020-10-23T11:12:01.313" v="2428" actId="1076"/>
          <ac:picMkLst>
            <pc:docMk/>
            <pc:sldMk cId="395561795" sldId="266"/>
            <ac:picMk id="13" creationId="{1EFFBD1E-380C-4F4D-A92D-C29D4CC454A7}"/>
          </ac:picMkLst>
        </pc:picChg>
        <pc:picChg chg="add del mod">
          <ac:chgData name="佳曄 何" userId="22d0823ecc9cba8d" providerId="LiveId" clId="{A3078D75-3969-4F82-9F47-2D538A971BE5}" dt="2020-10-22T14:46:25.097" v="1481" actId="478"/>
          <ac:picMkLst>
            <pc:docMk/>
            <pc:sldMk cId="395561795" sldId="266"/>
            <ac:picMk id="13" creationId="{626367EE-C791-4C09-9879-1FDE28690C6C}"/>
          </ac:picMkLst>
        </pc:picChg>
        <pc:picChg chg="add mod">
          <ac:chgData name="佳曄 何" userId="22d0823ecc9cba8d" providerId="LiveId" clId="{A3078D75-3969-4F82-9F47-2D538A971BE5}" dt="2020-10-22T14:46:31.294" v="1485" actId="1076"/>
          <ac:picMkLst>
            <pc:docMk/>
            <pc:sldMk cId="395561795" sldId="266"/>
            <ac:picMk id="14" creationId="{ED2B0F26-4D79-4C4F-AB17-40936653E5E7}"/>
          </ac:picMkLst>
        </pc:picChg>
        <pc:picChg chg="add mod">
          <ac:chgData name="佳曄 何" userId="22d0823ecc9cba8d" providerId="LiveId" clId="{A3078D75-3969-4F82-9F47-2D538A971BE5}" dt="2020-10-22T14:46:29.349" v="1484" actId="14100"/>
          <ac:picMkLst>
            <pc:docMk/>
            <pc:sldMk cId="395561795" sldId="266"/>
            <ac:picMk id="15" creationId="{9ED2AC08-A680-48B6-BC7A-54027B169A68}"/>
          </ac:picMkLst>
        </pc:picChg>
        <pc:picChg chg="add mod">
          <ac:chgData name="佳曄 何" userId="22d0823ecc9cba8d" providerId="LiveId" clId="{A3078D75-3969-4F82-9F47-2D538A971BE5}" dt="2020-10-23T11:12:15.067" v="2432" actId="14100"/>
          <ac:picMkLst>
            <pc:docMk/>
            <pc:sldMk cId="395561795" sldId="266"/>
            <ac:picMk id="17" creationId="{87998D36-4675-4E0C-A7F9-CF18C28A9D9F}"/>
          </ac:picMkLst>
        </pc:picChg>
        <pc:picChg chg="add mod">
          <ac:chgData name="佳曄 何" userId="22d0823ecc9cba8d" providerId="LiveId" clId="{A3078D75-3969-4F82-9F47-2D538A971BE5}" dt="2020-10-23T11:12:31.849" v="2436" actId="14100"/>
          <ac:picMkLst>
            <pc:docMk/>
            <pc:sldMk cId="395561795" sldId="266"/>
            <ac:picMk id="19" creationId="{529A80FA-8AC7-47F0-9A40-8E1FFBF79EE1}"/>
          </ac:picMkLst>
        </pc:picChg>
        <pc:cxnChg chg="add mod">
          <ac:chgData name="佳曄 何" userId="22d0823ecc9cba8d" providerId="LiveId" clId="{A3078D75-3969-4F82-9F47-2D538A971BE5}" dt="2020-10-23T12:28:18.694" v="4129" actId="14100"/>
          <ac:cxnSpMkLst>
            <pc:docMk/>
            <pc:sldMk cId="395561795" sldId="266"/>
            <ac:cxnSpMk id="8" creationId="{4BEB4D06-241F-49F6-AB69-96ADF14BC4A9}"/>
          </ac:cxnSpMkLst>
        </pc:cxnChg>
      </pc:sldChg>
      <pc:sldChg chg="addSp delSp modSp new mod ord">
        <pc:chgData name="佳曄 何" userId="22d0823ecc9cba8d" providerId="LiveId" clId="{A3078D75-3969-4F82-9F47-2D538A971BE5}" dt="2020-10-23T12:34:55.065" v="4583"/>
        <pc:sldMkLst>
          <pc:docMk/>
          <pc:sldMk cId="1257803033" sldId="267"/>
        </pc:sldMkLst>
        <pc:spChg chg="mod">
          <ac:chgData name="佳曄 何" userId="22d0823ecc9cba8d" providerId="LiveId" clId="{A3078D75-3969-4F82-9F47-2D538A971BE5}" dt="2020-10-22T03:01:05.472" v="1113" actId="2711"/>
          <ac:spMkLst>
            <pc:docMk/>
            <pc:sldMk cId="1257803033" sldId="267"/>
            <ac:spMk id="2" creationId="{C515F73F-AC6F-4342-9DC2-2AB94B030FDE}"/>
          </ac:spMkLst>
        </pc:spChg>
        <pc:spChg chg="mod">
          <ac:chgData name="佳曄 何" userId="22d0823ecc9cba8d" providerId="LiveId" clId="{A3078D75-3969-4F82-9F47-2D538A971BE5}" dt="2020-10-22T14:06:38.637" v="1347"/>
          <ac:spMkLst>
            <pc:docMk/>
            <pc:sldMk cId="1257803033" sldId="267"/>
            <ac:spMk id="3" creationId="{75A8FBE2-B6C6-4F2F-90A0-B4AD404E8146}"/>
          </ac:spMkLst>
        </pc:spChg>
        <pc:spChg chg="del">
          <ac:chgData name="佳曄 何" userId="22d0823ecc9cba8d" providerId="LiveId" clId="{A3078D75-3969-4F82-9F47-2D538A971BE5}" dt="2020-10-22T14:28:40.669" v="1444" actId="931"/>
          <ac:spMkLst>
            <pc:docMk/>
            <pc:sldMk cId="1257803033" sldId="267"/>
            <ac:spMk id="4" creationId="{156CC910-FF9F-4F9E-B4CC-FE6D47B8DA87}"/>
          </ac:spMkLst>
        </pc:spChg>
        <pc:spChg chg="add mod">
          <ac:chgData name="佳曄 何" userId="22d0823ecc9cba8d" providerId="LiveId" clId="{A3078D75-3969-4F82-9F47-2D538A971BE5}" dt="2020-10-23T12:33:07.574" v="4488" actId="1076"/>
          <ac:spMkLst>
            <pc:docMk/>
            <pc:sldMk cId="1257803033" sldId="267"/>
            <ac:spMk id="4" creationId="{E5A5B735-C438-4090-BE07-5258EA3582E8}"/>
          </ac:spMkLst>
        </pc:spChg>
        <pc:spChg chg="mod">
          <ac:chgData name="佳曄 何" userId="22d0823ecc9cba8d" providerId="LiveId" clId="{A3078D75-3969-4F82-9F47-2D538A971BE5}" dt="2020-10-22T03:01:24.584" v="1169" actId="2711"/>
          <ac:spMkLst>
            <pc:docMk/>
            <pc:sldMk cId="1257803033" sldId="267"/>
            <ac:spMk id="5" creationId="{7AFE9ABD-6E56-4829-87B8-F76F463CED4E}"/>
          </ac:spMkLst>
        </pc:spChg>
        <pc:spChg chg="del">
          <ac:chgData name="佳曄 何" userId="22d0823ecc9cba8d" providerId="LiveId" clId="{A3078D75-3969-4F82-9F47-2D538A971BE5}" dt="2020-10-22T14:28:49.102" v="1446" actId="931"/>
          <ac:spMkLst>
            <pc:docMk/>
            <pc:sldMk cId="1257803033" sldId="267"/>
            <ac:spMk id="6" creationId="{64B52DBA-D57F-4F02-8955-3D4DED1AEC37}"/>
          </ac:spMkLst>
        </pc:spChg>
        <pc:spChg chg="add mod">
          <ac:chgData name="佳曄 何" userId="22d0823ecc9cba8d" providerId="LiveId" clId="{A3078D75-3969-4F82-9F47-2D538A971BE5}" dt="2020-10-23T12:33:43.448" v="4491" actId="208"/>
          <ac:spMkLst>
            <pc:docMk/>
            <pc:sldMk cId="1257803033" sldId="267"/>
            <ac:spMk id="7" creationId="{EFE17379-19F2-4655-AEC7-C7895F2EE5A0}"/>
          </ac:spMkLst>
        </pc:spChg>
        <pc:graphicFrameChg chg="add mod modGraphic">
          <ac:chgData name="佳曄 何" userId="22d0823ecc9cba8d" providerId="LiveId" clId="{A3078D75-3969-4F82-9F47-2D538A971BE5}" dt="2020-10-23T12:34:55.065" v="4583"/>
          <ac:graphicFrameMkLst>
            <pc:docMk/>
            <pc:sldMk cId="1257803033" sldId="267"/>
            <ac:graphicFrameMk id="18" creationId="{53FB3CD9-8761-425E-866F-0C61C1394C1D}"/>
          </ac:graphicFrameMkLst>
        </pc:graphicFrameChg>
        <pc:picChg chg="add del mod">
          <ac:chgData name="佳曄 何" userId="22d0823ecc9cba8d" providerId="LiveId" clId="{A3078D75-3969-4F82-9F47-2D538A971BE5}" dt="2020-10-23T11:10:48.497" v="2420" actId="478"/>
          <ac:picMkLst>
            <pc:docMk/>
            <pc:sldMk cId="1257803033" sldId="267"/>
            <ac:picMk id="4" creationId="{F4AD7A92-4DBE-41CF-B70B-62E86BC87E01}"/>
          </ac:picMkLst>
        </pc:picChg>
        <pc:picChg chg="add mod">
          <ac:chgData name="佳曄 何" userId="22d0823ecc9cba8d" providerId="LiveId" clId="{A3078D75-3969-4F82-9F47-2D538A971BE5}" dt="2020-10-23T11:10:50.625" v="2421" actId="1076"/>
          <ac:picMkLst>
            <pc:docMk/>
            <pc:sldMk cId="1257803033" sldId="267"/>
            <ac:picMk id="6" creationId="{BB87EFC3-C320-45DC-843F-1751D80B0B8E}"/>
          </ac:picMkLst>
        </pc:picChg>
        <pc:picChg chg="add mod">
          <ac:chgData name="佳曄 何" userId="22d0823ecc9cba8d" providerId="LiveId" clId="{A3078D75-3969-4F82-9F47-2D538A971BE5}" dt="2020-10-22T14:29:04.990" v="1453" actId="14100"/>
          <ac:picMkLst>
            <pc:docMk/>
            <pc:sldMk cId="1257803033" sldId="267"/>
            <ac:picMk id="8" creationId="{CD727AFE-EA69-4218-9563-F34EB1F46387}"/>
          </ac:picMkLst>
        </pc:picChg>
        <pc:picChg chg="add mod">
          <ac:chgData name="佳曄 何" userId="22d0823ecc9cba8d" providerId="LiveId" clId="{A3078D75-3969-4F82-9F47-2D538A971BE5}" dt="2020-10-22T14:29:11.206" v="1456" actId="14100"/>
          <ac:picMkLst>
            <pc:docMk/>
            <pc:sldMk cId="1257803033" sldId="267"/>
            <ac:picMk id="10" creationId="{BEEAF91B-345C-4582-B26A-75AF6D9406E5}"/>
          </ac:picMkLst>
        </pc:picChg>
        <pc:picChg chg="add mod">
          <ac:chgData name="佳曄 何" userId="22d0823ecc9cba8d" providerId="LiveId" clId="{A3078D75-3969-4F82-9F47-2D538A971BE5}" dt="2020-10-22T14:29:16.558" v="1459" actId="14100"/>
          <ac:picMkLst>
            <pc:docMk/>
            <pc:sldMk cId="1257803033" sldId="267"/>
            <ac:picMk id="12" creationId="{62C1061A-4749-4BF5-BF5D-1EE1DD13DA0E}"/>
          </ac:picMkLst>
        </pc:picChg>
        <pc:picChg chg="add mod">
          <ac:chgData name="佳曄 何" userId="22d0823ecc9cba8d" providerId="LiveId" clId="{A3078D75-3969-4F82-9F47-2D538A971BE5}" dt="2020-10-22T14:29:42.214" v="1462" actId="14100"/>
          <ac:picMkLst>
            <pc:docMk/>
            <pc:sldMk cId="1257803033" sldId="267"/>
            <ac:picMk id="13" creationId="{E41A2F4D-DC59-44F0-88E9-CFE8BF8E8DF4}"/>
          </ac:picMkLst>
        </pc:picChg>
        <pc:picChg chg="add del mod">
          <ac:chgData name="佳曄 何" userId="22d0823ecc9cba8d" providerId="LiveId" clId="{A3078D75-3969-4F82-9F47-2D538A971BE5}" dt="2020-10-23T11:10:19.658" v="2416" actId="478"/>
          <ac:picMkLst>
            <pc:docMk/>
            <pc:sldMk cId="1257803033" sldId="267"/>
            <ac:picMk id="14" creationId="{552BC6E6-814D-472A-8E31-33A0F9B7092D}"/>
          </ac:picMkLst>
        </pc:picChg>
        <pc:cxnChg chg="add mod">
          <ac:chgData name="佳曄 何" userId="22d0823ecc9cba8d" providerId="LiveId" clId="{A3078D75-3969-4F82-9F47-2D538A971BE5}" dt="2020-10-23T12:34:04.301" v="4497" actId="14100"/>
          <ac:cxnSpMkLst>
            <pc:docMk/>
            <pc:sldMk cId="1257803033" sldId="267"/>
            <ac:cxnSpMk id="11" creationId="{825A428C-AD20-4B89-BF33-10C280FA5306}"/>
          </ac:cxnSpMkLst>
        </pc:cxnChg>
      </pc:sldChg>
      <pc:sldChg chg="modSp new del mod">
        <pc:chgData name="佳曄 何" userId="22d0823ecc9cba8d" providerId="LiveId" clId="{A3078D75-3969-4F82-9F47-2D538A971BE5}" dt="2020-10-22T03:04:43.018" v="1188" actId="47"/>
        <pc:sldMkLst>
          <pc:docMk/>
          <pc:sldMk cId="3909481604" sldId="268"/>
        </pc:sldMkLst>
        <pc:spChg chg="mod">
          <ac:chgData name="佳曄 何" userId="22d0823ecc9cba8d" providerId="LiveId" clId="{A3078D75-3969-4F82-9F47-2D538A971BE5}" dt="2020-10-22T03:02:52.465" v="1186" actId="2711"/>
          <ac:spMkLst>
            <pc:docMk/>
            <pc:sldMk cId="3909481604" sldId="268"/>
            <ac:spMk id="2" creationId="{7799478A-4511-4601-B005-07C0F5308E4F}"/>
          </ac:spMkLst>
        </pc:spChg>
      </pc:sldChg>
      <pc:sldChg chg="addSp delSp modSp new mod">
        <pc:chgData name="佳曄 何" userId="22d0823ecc9cba8d" providerId="LiveId" clId="{A3078D75-3969-4F82-9F47-2D538A971BE5}" dt="2020-10-22T03:08:51.469" v="1281" actId="1076"/>
        <pc:sldMkLst>
          <pc:docMk/>
          <pc:sldMk cId="1525889488" sldId="269"/>
        </pc:sldMkLst>
        <pc:spChg chg="mod">
          <ac:chgData name="佳曄 何" userId="22d0823ecc9cba8d" providerId="LiveId" clId="{A3078D75-3969-4F82-9F47-2D538A971BE5}" dt="2020-10-22T03:04:49.976" v="1203" actId="2711"/>
          <ac:spMkLst>
            <pc:docMk/>
            <pc:sldMk cId="1525889488" sldId="269"/>
            <ac:spMk id="2" creationId="{E8C47F02-6AEF-4D7B-8DF4-84993CC687CB}"/>
          </ac:spMkLst>
        </pc:spChg>
        <pc:spChg chg="mod">
          <ac:chgData name="佳曄 何" userId="22d0823ecc9cba8d" providerId="LiveId" clId="{A3078D75-3969-4F82-9F47-2D538A971BE5}" dt="2020-10-22T03:05:43.672" v="1249" actId="114"/>
          <ac:spMkLst>
            <pc:docMk/>
            <pc:sldMk cId="1525889488" sldId="269"/>
            <ac:spMk id="3" creationId="{9F41EA18-8269-499E-9900-3FF2964CE7BD}"/>
          </ac:spMkLst>
        </pc:spChg>
        <pc:spChg chg="del">
          <ac:chgData name="佳曄 何" userId="22d0823ecc9cba8d" providerId="LiveId" clId="{A3078D75-3969-4F82-9F47-2D538A971BE5}" dt="2020-10-22T03:04:58.913" v="1204" actId="931"/>
          <ac:spMkLst>
            <pc:docMk/>
            <pc:sldMk cId="1525889488" sldId="269"/>
            <ac:spMk id="4" creationId="{879605AC-DD61-42F8-8955-F8EF237BB44C}"/>
          </ac:spMkLst>
        </pc:spChg>
        <pc:spChg chg="mod">
          <ac:chgData name="佳曄 何" userId="22d0823ecc9cba8d" providerId="LiveId" clId="{A3078D75-3969-4F82-9F47-2D538A971BE5}" dt="2020-10-22T03:07:40.122" v="1275" actId="122"/>
          <ac:spMkLst>
            <pc:docMk/>
            <pc:sldMk cId="1525889488" sldId="269"/>
            <ac:spMk id="5" creationId="{D12F7548-1357-4EF9-98D2-79FA757BF614}"/>
          </ac:spMkLst>
        </pc:spChg>
        <pc:spChg chg="del">
          <ac:chgData name="佳曄 何" userId="22d0823ecc9cba8d" providerId="LiveId" clId="{A3078D75-3969-4F82-9F47-2D538A971BE5}" dt="2020-10-22T03:06:35.196" v="1252" actId="931"/>
          <ac:spMkLst>
            <pc:docMk/>
            <pc:sldMk cId="1525889488" sldId="269"/>
            <ac:spMk id="6" creationId="{EF28F73E-7B9C-4084-91DD-B804BC7766E4}"/>
          </ac:spMkLst>
        </pc:spChg>
        <pc:picChg chg="add mod">
          <ac:chgData name="佳曄 何" userId="22d0823ecc9cba8d" providerId="LiveId" clId="{A3078D75-3969-4F82-9F47-2D538A971BE5}" dt="2020-10-22T03:07:10.877" v="1266" actId="1076"/>
          <ac:picMkLst>
            <pc:docMk/>
            <pc:sldMk cId="1525889488" sldId="269"/>
            <ac:picMk id="8" creationId="{E44E096B-F357-4B4E-B533-0F6A10789F3C}"/>
          </ac:picMkLst>
        </pc:picChg>
        <pc:picChg chg="add mod">
          <ac:chgData name="佳曄 何" userId="22d0823ecc9cba8d" providerId="LiveId" clId="{A3078D75-3969-4F82-9F47-2D538A971BE5}" dt="2020-10-22T03:07:08.773" v="1265" actId="1076"/>
          <ac:picMkLst>
            <pc:docMk/>
            <pc:sldMk cId="1525889488" sldId="269"/>
            <ac:picMk id="10" creationId="{AF34FA7A-6CBC-44DF-A549-CCA11CC63E94}"/>
          </ac:picMkLst>
        </pc:picChg>
        <pc:picChg chg="add mod">
          <ac:chgData name="佳曄 何" userId="22d0823ecc9cba8d" providerId="LiveId" clId="{A3078D75-3969-4F82-9F47-2D538A971BE5}" dt="2020-10-22T03:08:51.469" v="1281" actId="1076"/>
          <ac:picMkLst>
            <pc:docMk/>
            <pc:sldMk cId="1525889488" sldId="269"/>
            <ac:picMk id="12" creationId="{43BC863E-7902-4A1F-A081-C2644EDF5359}"/>
          </ac:picMkLst>
        </pc:picChg>
      </pc:sldChg>
      <pc:sldChg chg="addSp modSp new mod">
        <pc:chgData name="佳曄 何" userId="22d0823ecc9cba8d" providerId="LiveId" clId="{A3078D75-3969-4F82-9F47-2D538A971BE5}" dt="2020-10-23T11:15:56.645" v="2438"/>
        <pc:sldMkLst>
          <pc:docMk/>
          <pc:sldMk cId="3766450493" sldId="270"/>
        </pc:sldMkLst>
        <pc:spChg chg="mod">
          <ac:chgData name="佳曄 何" userId="22d0823ecc9cba8d" providerId="LiveId" clId="{A3078D75-3969-4F82-9F47-2D538A971BE5}" dt="2020-10-22T03:09:54.852" v="1299" actId="2711"/>
          <ac:spMkLst>
            <pc:docMk/>
            <pc:sldMk cId="3766450493" sldId="270"/>
            <ac:spMk id="2" creationId="{25A1AAAF-EA3B-439A-BF92-9B137F85E274}"/>
          </ac:spMkLst>
        </pc:spChg>
        <pc:spChg chg="add mod">
          <ac:chgData name="佳曄 何" userId="22d0823ecc9cba8d" providerId="LiveId" clId="{A3078D75-3969-4F82-9F47-2D538A971BE5}" dt="2020-10-22T15:35:16.024" v="2250" actId="404"/>
          <ac:spMkLst>
            <pc:docMk/>
            <pc:sldMk cId="3766450493" sldId="270"/>
            <ac:spMk id="3" creationId="{B128DD32-7E8A-4B2C-BA68-506F5546F281}"/>
          </ac:spMkLst>
        </pc:spChg>
        <pc:spChg chg="add mod">
          <ac:chgData name="佳曄 何" userId="22d0823ecc9cba8d" providerId="LiveId" clId="{A3078D75-3969-4F82-9F47-2D538A971BE5}" dt="2020-10-22T15:37:24.400" v="2277" actId="403"/>
          <ac:spMkLst>
            <pc:docMk/>
            <pc:sldMk cId="3766450493" sldId="270"/>
            <ac:spMk id="4" creationId="{B8570A74-852D-4518-8A3C-7FEDF0F633DC}"/>
          </ac:spMkLst>
        </pc:spChg>
        <pc:spChg chg="add mod">
          <ac:chgData name="佳曄 何" userId="22d0823ecc9cba8d" providerId="LiveId" clId="{A3078D75-3969-4F82-9F47-2D538A971BE5}" dt="2020-10-22T15:37:30.083" v="2278" actId="1076"/>
          <ac:spMkLst>
            <pc:docMk/>
            <pc:sldMk cId="3766450493" sldId="270"/>
            <ac:spMk id="5" creationId="{9185BF50-5FFA-4517-A382-427340F08FA4}"/>
          </ac:spMkLst>
        </pc:spChg>
        <pc:spChg chg="add mod">
          <ac:chgData name="佳曄 何" userId="22d0823ecc9cba8d" providerId="LiveId" clId="{A3078D75-3969-4F82-9F47-2D538A971BE5}" dt="2020-10-22T15:36:19.356" v="2267" actId="1076"/>
          <ac:spMkLst>
            <pc:docMk/>
            <pc:sldMk cId="3766450493" sldId="270"/>
            <ac:spMk id="6" creationId="{660376D8-3482-44E2-80BD-D71FA42A7034}"/>
          </ac:spMkLst>
        </pc:spChg>
        <pc:spChg chg="add mod">
          <ac:chgData name="佳曄 何" userId="22d0823ecc9cba8d" providerId="LiveId" clId="{A3078D75-3969-4F82-9F47-2D538A971BE5}" dt="2020-10-22T15:36:35.827" v="2271" actId="1076"/>
          <ac:spMkLst>
            <pc:docMk/>
            <pc:sldMk cId="3766450493" sldId="270"/>
            <ac:spMk id="7" creationId="{451159F8-0D8B-4ABD-B3BE-C846EC8C2802}"/>
          </ac:spMkLst>
        </pc:spChg>
        <pc:spChg chg="add mod">
          <ac:chgData name="佳曄 何" userId="22d0823ecc9cba8d" providerId="LiveId" clId="{A3078D75-3969-4F82-9F47-2D538A971BE5}" dt="2020-10-22T15:37:13.390" v="2276" actId="2711"/>
          <ac:spMkLst>
            <pc:docMk/>
            <pc:sldMk cId="3766450493" sldId="270"/>
            <ac:spMk id="8" creationId="{6AE6B672-9C5F-4198-B105-4084534F1EC0}"/>
          </ac:spMkLst>
        </pc:spChg>
        <pc:spChg chg="add mod">
          <ac:chgData name="佳曄 何" userId="22d0823ecc9cba8d" providerId="LiveId" clId="{A3078D75-3969-4F82-9F47-2D538A971BE5}" dt="2020-10-22T15:39:59.756" v="2296" actId="1076"/>
          <ac:spMkLst>
            <pc:docMk/>
            <pc:sldMk cId="3766450493" sldId="270"/>
            <ac:spMk id="9" creationId="{7CF2E1AA-FF33-4860-838F-52C2E7D6B60A}"/>
          </ac:spMkLst>
        </pc:spChg>
        <pc:spChg chg="add mod">
          <ac:chgData name="佳曄 何" userId="22d0823ecc9cba8d" providerId="LiveId" clId="{A3078D75-3969-4F82-9F47-2D538A971BE5}" dt="2020-10-22T15:41:13.061" v="2306" actId="2711"/>
          <ac:spMkLst>
            <pc:docMk/>
            <pc:sldMk cId="3766450493" sldId="270"/>
            <ac:spMk id="10" creationId="{0EC45871-A7D9-4869-8F14-36A81713EF79}"/>
          </ac:spMkLst>
        </pc:spChg>
        <pc:spChg chg="add mod">
          <ac:chgData name="佳曄 何" userId="22d0823ecc9cba8d" providerId="LiveId" clId="{A3078D75-3969-4F82-9F47-2D538A971BE5}" dt="2020-10-23T11:15:56.645" v="2438"/>
          <ac:spMkLst>
            <pc:docMk/>
            <pc:sldMk cId="3766450493" sldId="270"/>
            <ac:spMk id="11" creationId="{D7619C07-9C0F-4C72-822D-0C9EF267D574}"/>
          </ac:spMkLst>
        </pc:spChg>
      </pc:sldChg>
      <pc:sldChg chg="new del">
        <pc:chgData name="佳曄 何" userId="22d0823ecc9cba8d" providerId="LiveId" clId="{A3078D75-3969-4F82-9F47-2D538A971BE5}" dt="2020-10-22T14:48:18.876" v="1486" actId="47"/>
        <pc:sldMkLst>
          <pc:docMk/>
          <pc:sldMk cId="155366749" sldId="271"/>
        </pc:sldMkLst>
      </pc:sldChg>
      <pc:sldChg chg="modSp new del mod ord">
        <pc:chgData name="佳曄 何" userId="22d0823ecc9cba8d" providerId="LiveId" clId="{A3078D75-3969-4F82-9F47-2D538A971BE5}" dt="2020-10-22T14:51:50.956" v="1487" actId="47"/>
        <pc:sldMkLst>
          <pc:docMk/>
          <pc:sldMk cId="3030699323" sldId="272"/>
        </pc:sldMkLst>
        <pc:spChg chg="mod">
          <ac:chgData name="佳曄 何" userId="22d0823ecc9cba8d" providerId="LiveId" clId="{A3078D75-3969-4F82-9F47-2D538A971BE5}" dt="2020-10-22T14:00:22.206" v="1324" actId="2711"/>
          <ac:spMkLst>
            <pc:docMk/>
            <pc:sldMk cId="3030699323" sldId="272"/>
            <ac:spMk id="2" creationId="{4101E9F4-54B2-455D-967A-F75186A28083}"/>
          </ac:spMkLst>
        </pc:spChg>
      </pc:sldChg>
      <pc:sldChg chg="addSp delSp modSp new mod ord">
        <pc:chgData name="佳曄 何" userId="22d0823ecc9cba8d" providerId="LiveId" clId="{A3078D75-3969-4F82-9F47-2D538A971BE5}" dt="2020-10-23T12:39:24.617" v="4689" actId="478"/>
        <pc:sldMkLst>
          <pc:docMk/>
          <pc:sldMk cId="2948231338" sldId="273"/>
        </pc:sldMkLst>
        <pc:spChg chg="mod">
          <ac:chgData name="佳曄 何" userId="22d0823ecc9cba8d" providerId="LiveId" clId="{A3078D75-3969-4F82-9F47-2D538A971BE5}" dt="2020-10-22T14:10:43.153" v="1379" actId="2711"/>
          <ac:spMkLst>
            <pc:docMk/>
            <pc:sldMk cId="2948231338" sldId="273"/>
            <ac:spMk id="2" creationId="{4FECD818-917A-4C9E-A4BB-CC80F98F1AA4}"/>
          </ac:spMkLst>
        </pc:spChg>
        <pc:spChg chg="mod">
          <ac:chgData name="佳曄 何" userId="22d0823ecc9cba8d" providerId="LiveId" clId="{A3078D75-3969-4F82-9F47-2D538A971BE5}" dt="2020-10-23T12:18:13.586" v="3843"/>
          <ac:spMkLst>
            <pc:docMk/>
            <pc:sldMk cId="2948231338" sldId="273"/>
            <ac:spMk id="3" creationId="{EB716CAF-9C20-4E5F-B8AB-4DB92E48647C}"/>
          </ac:spMkLst>
        </pc:spChg>
        <pc:spChg chg="del">
          <ac:chgData name="佳曄 何" userId="22d0823ecc9cba8d" providerId="LiveId" clId="{A3078D75-3969-4F82-9F47-2D538A971BE5}" dt="2020-10-22T14:16:31.404" v="1424" actId="931"/>
          <ac:spMkLst>
            <pc:docMk/>
            <pc:sldMk cId="2948231338" sldId="273"/>
            <ac:spMk id="4" creationId="{924E3E03-60BA-4DF5-8EEC-709E0BB7576F}"/>
          </ac:spMkLst>
        </pc:spChg>
        <pc:spChg chg="mod">
          <ac:chgData name="佳曄 何" userId="22d0823ecc9cba8d" providerId="LiveId" clId="{A3078D75-3969-4F82-9F47-2D538A971BE5}" dt="2020-10-22T14:11:05.217" v="1423" actId="2711"/>
          <ac:spMkLst>
            <pc:docMk/>
            <pc:sldMk cId="2948231338" sldId="273"/>
            <ac:spMk id="5" creationId="{2059A2A6-FAF6-4DC5-AC54-18A7CF0C8433}"/>
          </ac:spMkLst>
        </pc:spChg>
        <pc:spChg chg="add del mod">
          <ac:chgData name="佳曄 何" userId="22d0823ecc9cba8d" providerId="LiveId" clId="{A3078D75-3969-4F82-9F47-2D538A971BE5}" dt="2020-10-23T12:39:24.617" v="4689" actId="478"/>
          <ac:spMkLst>
            <pc:docMk/>
            <pc:sldMk cId="2948231338" sldId="273"/>
            <ac:spMk id="6" creationId="{3F1D1D8C-C459-450E-A476-A171236D41ED}"/>
          </ac:spMkLst>
        </pc:spChg>
        <pc:spChg chg="add del mod">
          <ac:chgData name="佳曄 何" userId="22d0823ecc9cba8d" providerId="LiveId" clId="{A3078D75-3969-4F82-9F47-2D538A971BE5}" dt="2020-10-23T11:06:03.369" v="2406" actId="931"/>
          <ac:spMkLst>
            <pc:docMk/>
            <pc:sldMk cId="2948231338" sldId="273"/>
            <ac:spMk id="6" creationId="{7C292328-9E37-4FD2-A905-FC347334740D}"/>
          </ac:spMkLst>
        </pc:spChg>
        <pc:spChg chg="del">
          <ac:chgData name="佳曄 何" userId="22d0823ecc9cba8d" providerId="LiveId" clId="{A3078D75-3969-4F82-9F47-2D538A971BE5}" dt="2020-10-22T14:16:40.956" v="1425" actId="931"/>
          <ac:spMkLst>
            <pc:docMk/>
            <pc:sldMk cId="2948231338" sldId="273"/>
            <ac:spMk id="6" creationId="{A71490B4-1501-4766-97A1-643593C020F4}"/>
          </ac:spMkLst>
        </pc:spChg>
        <pc:spChg chg="add del mod">
          <ac:chgData name="佳曄 何" userId="22d0823ecc9cba8d" providerId="LiveId" clId="{A3078D75-3969-4F82-9F47-2D538A971BE5}" dt="2020-10-23T11:05:46.213" v="2403" actId="931"/>
          <ac:spMkLst>
            <pc:docMk/>
            <pc:sldMk cId="2948231338" sldId="273"/>
            <ac:spMk id="9" creationId="{D410835A-882D-484A-9737-C7CCD9BA2489}"/>
          </ac:spMkLst>
        </pc:spChg>
        <pc:picChg chg="add mod">
          <ac:chgData name="佳曄 何" userId="22d0823ecc9cba8d" providerId="LiveId" clId="{A3078D75-3969-4F82-9F47-2D538A971BE5}" dt="2020-10-23T12:17:18.606" v="3762" actId="1076"/>
          <ac:picMkLst>
            <pc:docMk/>
            <pc:sldMk cId="2948231338" sldId="273"/>
            <ac:picMk id="4" creationId="{A34339BC-3A45-46B6-A5C1-2620C5D466A7}"/>
          </ac:picMkLst>
        </pc:picChg>
        <pc:picChg chg="add del mod">
          <ac:chgData name="佳曄 何" userId="22d0823ecc9cba8d" providerId="LiveId" clId="{A3078D75-3969-4F82-9F47-2D538A971BE5}" dt="2020-10-23T11:03:37.956" v="2400" actId="478"/>
          <ac:picMkLst>
            <pc:docMk/>
            <pc:sldMk cId="2948231338" sldId="273"/>
            <ac:picMk id="8" creationId="{087300DE-A868-4873-9ABE-70B09F0C1DD0}"/>
          </ac:picMkLst>
        </pc:picChg>
        <pc:picChg chg="add del mod">
          <ac:chgData name="佳曄 何" userId="22d0823ecc9cba8d" providerId="LiveId" clId="{A3078D75-3969-4F82-9F47-2D538A971BE5}" dt="2020-10-23T11:03:35.976" v="2399" actId="478"/>
          <ac:picMkLst>
            <pc:docMk/>
            <pc:sldMk cId="2948231338" sldId="273"/>
            <ac:picMk id="10" creationId="{ADDA993A-1BE1-4453-A4F4-0E0223646AF4}"/>
          </ac:picMkLst>
        </pc:picChg>
        <pc:picChg chg="add del mod">
          <ac:chgData name="佳曄 何" userId="22d0823ecc9cba8d" providerId="LiveId" clId="{A3078D75-3969-4F82-9F47-2D538A971BE5}" dt="2020-10-23T11:03:34.893" v="2398" actId="478"/>
          <ac:picMkLst>
            <pc:docMk/>
            <pc:sldMk cId="2948231338" sldId="273"/>
            <ac:picMk id="12" creationId="{1125039A-B405-4FED-8031-E04674D36801}"/>
          </ac:picMkLst>
        </pc:picChg>
        <pc:picChg chg="add del mod">
          <ac:chgData name="佳曄 何" userId="22d0823ecc9cba8d" providerId="LiveId" clId="{A3078D75-3969-4F82-9F47-2D538A971BE5}" dt="2020-10-23T12:17:08.423" v="3757" actId="478"/>
          <ac:picMkLst>
            <pc:docMk/>
            <pc:sldMk cId="2948231338" sldId="273"/>
            <ac:picMk id="13" creationId="{EACFD4EC-4BCC-4D56-9241-7952FD08DE9A}"/>
          </ac:picMkLst>
        </pc:picChg>
        <pc:picChg chg="add del mod">
          <ac:chgData name="佳曄 何" userId="22d0823ecc9cba8d" providerId="LiveId" clId="{A3078D75-3969-4F82-9F47-2D538A971BE5}" dt="2020-10-23T11:03:45.425" v="2402" actId="478"/>
          <ac:picMkLst>
            <pc:docMk/>
            <pc:sldMk cId="2948231338" sldId="273"/>
            <ac:picMk id="14" creationId="{68574792-6B9F-469C-9681-7749C5C7291E}"/>
          </ac:picMkLst>
        </pc:picChg>
        <pc:picChg chg="add mod">
          <ac:chgData name="佳曄 何" userId="22d0823ecc9cba8d" providerId="LiveId" clId="{A3078D75-3969-4F82-9F47-2D538A971BE5}" dt="2020-10-23T11:05:51.329" v="2405" actId="1076"/>
          <ac:picMkLst>
            <pc:docMk/>
            <pc:sldMk cId="2948231338" sldId="273"/>
            <ac:picMk id="15" creationId="{A6DEC029-52D2-40A8-A7FE-21AC3129A588}"/>
          </ac:picMkLst>
        </pc:picChg>
        <pc:picChg chg="add mod">
          <ac:chgData name="佳曄 何" userId="22d0823ecc9cba8d" providerId="LiveId" clId="{A3078D75-3969-4F82-9F47-2D538A971BE5}" dt="2020-10-23T11:06:09.457" v="2409" actId="14100"/>
          <ac:picMkLst>
            <pc:docMk/>
            <pc:sldMk cId="2948231338" sldId="273"/>
            <ac:picMk id="17" creationId="{C4081F93-9A82-434D-AE01-6BE722080997}"/>
          </ac:picMkLst>
        </pc:picChg>
        <pc:picChg chg="add mod">
          <ac:chgData name="佳曄 何" userId="22d0823ecc9cba8d" providerId="LiveId" clId="{A3078D75-3969-4F82-9F47-2D538A971BE5}" dt="2020-10-23T11:06:22.905" v="2413" actId="14100"/>
          <ac:picMkLst>
            <pc:docMk/>
            <pc:sldMk cId="2948231338" sldId="273"/>
            <ac:picMk id="19" creationId="{50609923-E405-42C2-ACC7-F846C7AB8C04}"/>
          </ac:picMkLst>
        </pc:picChg>
        <pc:picChg chg="add mod">
          <ac:chgData name="佳曄 何" userId="22d0823ecc9cba8d" providerId="LiveId" clId="{A3078D75-3969-4F82-9F47-2D538A971BE5}" dt="2020-10-23T11:06:59.321" v="2415" actId="1076"/>
          <ac:picMkLst>
            <pc:docMk/>
            <pc:sldMk cId="2948231338" sldId="273"/>
            <ac:picMk id="20" creationId="{4DF34991-ED6A-4D71-B6DA-FCE3A2023934}"/>
          </ac:picMkLst>
        </pc:picChg>
      </pc:sldChg>
      <pc:sldChg chg="addSp delSp modSp new mod ord">
        <pc:chgData name="佳曄 何" userId="22d0823ecc9cba8d" providerId="LiveId" clId="{A3078D75-3969-4F82-9F47-2D538A971BE5}" dt="2020-10-22T15:22:05.601" v="2154" actId="20577"/>
        <pc:sldMkLst>
          <pc:docMk/>
          <pc:sldMk cId="1221118783" sldId="274"/>
        </pc:sldMkLst>
        <pc:spChg chg="mod">
          <ac:chgData name="佳曄 何" userId="22d0823ecc9cba8d" providerId="LiveId" clId="{A3078D75-3969-4F82-9F47-2D538A971BE5}" dt="2020-10-22T14:55:07.216" v="1527" actId="404"/>
          <ac:spMkLst>
            <pc:docMk/>
            <pc:sldMk cId="1221118783" sldId="274"/>
            <ac:spMk id="2" creationId="{C9988C67-7C06-4E63-B12C-39E89BFC3DAE}"/>
          </ac:spMkLst>
        </pc:spChg>
        <pc:spChg chg="add del">
          <ac:chgData name="佳曄 何" userId="22d0823ecc9cba8d" providerId="LiveId" clId="{A3078D75-3969-4F82-9F47-2D538A971BE5}" dt="2020-10-22T14:57:24.027" v="1542" actId="1032"/>
          <ac:spMkLst>
            <pc:docMk/>
            <pc:sldMk cId="1221118783" sldId="274"/>
            <ac:spMk id="3" creationId="{9A60F765-13B0-4FD1-B196-9DC948E0D9EB}"/>
          </ac:spMkLst>
        </pc:spChg>
        <pc:spChg chg="mod">
          <ac:chgData name="佳曄 何" userId="22d0823ecc9cba8d" providerId="LiveId" clId="{A3078D75-3969-4F82-9F47-2D538A971BE5}" dt="2020-10-22T14:58:29.391" v="1572" actId="18245"/>
          <ac:spMkLst>
            <pc:docMk/>
            <pc:sldMk cId="1221118783" sldId="274"/>
            <ac:spMk id="11" creationId="{62CAE8AA-1840-4011-9F96-4662D659FBCE}"/>
          </ac:spMkLst>
        </pc:spChg>
        <pc:spChg chg="mod">
          <ac:chgData name="佳曄 何" userId="22d0823ecc9cba8d" providerId="LiveId" clId="{A3078D75-3969-4F82-9F47-2D538A971BE5}" dt="2020-10-22T14:58:29.391" v="1572" actId="18245"/>
          <ac:spMkLst>
            <pc:docMk/>
            <pc:sldMk cId="1221118783" sldId="274"/>
            <ac:spMk id="12" creationId="{8F22F3ED-DC08-4ECB-8B02-8A686F2BA4AC}"/>
          </ac:spMkLst>
        </pc:spChg>
        <pc:spChg chg="mod">
          <ac:chgData name="佳曄 何" userId="22d0823ecc9cba8d" providerId="LiveId" clId="{A3078D75-3969-4F82-9F47-2D538A971BE5}" dt="2020-10-22T14:58:29.391" v="1572" actId="18245"/>
          <ac:spMkLst>
            <pc:docMk/>
            <pc:sldMk cId="1221118783" sldId="274"/>
            <ac:spMk id="13" creationId="{DFAEADE7-16BF-4337-92A0-43E870858768}"/>
          </ac:spMkLst>
        </pc:spChg>
        <pc:spChg chg="mod">
          <ac:chgData name="佳曄 何" userId="22d0823ecc9cba8d" providerId="LiveId" clId="{A3078D75-3969-4F82-9F47-2D538A971BE5}" dt="2020-10-22T14:58:29.391" v="1572" actId="18245"/>
          <ac:spMkLst>
            <pc:docMk/>
            <pc:sldMk cId="1221118783" sldId="274"/>
            <ac:spMk id="14" creationId="{078967AB-B773-41B0-9D00-9938D33C89E7}"/>
          </ac:spMkLst>
        </pc:spChg>
        <pc:spChg chg="mod">
          <ac:chgData name="佳曄 何" userId="22d0823ecc9cba8d" providerId="LiveId" clId="{A3078D75-3969-4F82-9F47-2D538A971BE5}" dt="2020-10-22T14:58:29.391" v="1572" actId="18245"/>
          <ac:spMkLst>
            <pc:docMk/>
            <pc:sldMk cId="1221118783" sldId="274"/>
            <ac:spMk id="15" creationId="{C2F86B38-2DE7-4309-9B45-DC3545FD2D78}"/>
          </ac:spMkLst>
        </pc:spChg>
        <pc:spChg chg="mod">
          <ac:chgData name="佳曄 何" userId="22d0823ecc9cba8d" providerId="LiveId" clId="{A3078D75-3969-4F82-9F47-2D538A971BE5}" dt="2020-10-22T14:58:27.082" v="1571" actId="18245"/>
          <ac:spMkLst>
            <pc:docMk/>
            <pc:sldMk cId="1221118783" sldId="274"/>
            <ac:spMk id="16" creationId="{4DA499A9-2710-4A4A-A175-D4864B8E06F2}"/>
          </ac:spMkLst>
        </pc:spChg>
        <pc:grpChg chg="mod">
          <ac:chgData name="佳曄 何" userId="22d0823ecc9cba8d" providerId="LiveId" clId="{A3078D75-3969-4F82-9F47-2D538A971BE5}" dt="2020-10-22T14:58:29.391" v="1572" actId="18245"/>
          <ac:grpSpMkLst>
            <pc:docMk/>
            <pc:sldMk cId="1221118783" sldId="274"/>
            <ac:grpSpMk id="10" creationId="{0F768BB6-D072-4110-AA12-87AC19247667}"/>
          </ac:grpSpMkLst>
        </pc:grpChg>
        <pc:graphicFrameChg chg="add del mod modGraphic">
          <ac:chgData name="佳曄 何" userId="22d0823ecc9cba8d" providerId="LiveId" clId="{A3078D75-3969-4F82-9F47-2D538A971BE5}" dt="2020-10-22T14:55:12.160" v="1528" actId="1032"/>
          <ac:graphicFrameMkLst>
            <pc:docMk/>
            <pc:sldMk cId="1221118783" sldId="274"/>
            <ac:graphicFrameMk id="7" creationId="{F5BD7DAB-F9C3-424F-9BFD-2F5A4EEA9176}"/>
          </ac:graphicFrameMkLst>
        </pc:graphicFrameChg>
        <pc:graphicFrameChg chg="add del mod modGraphic">
          <ac:chgData name="佳曄 何" userId="22d0823ecc9cba8d" providerId="LiveId" clId="{A3078D75-3969-4F82-9F47-2D538A971BE5}" dt="2020-10-22T14:57:09.078" v="1541" actId="1032"/>
          <ac:graphicFrameMkLst>
            <pc:docMk/>
            <pc:sldMk cId="1221118783" sldId="274"/>
            <ac:graphicFrameMk id="8" creationId="{F873E69F-14D9-411B-9783-924AC6B06DA6}"/>
          </ac:graphicFrameMkLst>
        </pc:graphicFrameChg>
        <pc:graphicFrameChg chg="add del mod modGraphic">
          <ac:chgData name="佳曄 何" userId="22d0823ecc9cba8d" providerId="LiveId" clId="{A3078D75-3969-4F82-9F47-2D538A971BE5}" dt="2020-10-22T15:22:05.601" v="2154" actId="20577"/>
          <ac:graphicFrameMkLst>
            <pc:docMk/>
            <pc:sldMk cId="1221118783" sldId="274"/>
            <ac:graphicFrameMk id="9" creationId="{16398CBF-CCA3-4297-AEAB-B2A97703FA71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A31271-E52A-4D4B-BF17-8620E04A93F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06DC0FB-2C14-4434-8854-8236055A89A5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zh-TW" altLang="en-US" sz="2200" dirty="0">
              <a:latin typeface="標楷體" panose="03000509000000000000" pitchFamily="65" charset="-120"/>
              <a:ea typeface="標楷體" panose="03000509000000000000" pitchFamily="65" charset="-120"/>
            </a:rPr>
            <a:t>消除雜訊</a:t>
          </a:r>
        </a:p>
      </dgm:t>
    </dgm:pt>
    <dgm:pt modelId="{8145B980-56BF-483E-9B85-01E17C6647A4}" type="parTrans" cxnId="{B1780E66-85CA-4DEC-9A12-9EC6490C0E03}">
      <dgm:prSet/>
      <dgm:spPr/>
      <dgm:t>
        <a:bodyPr/>
        <a:lstStyle/>
        <a:p>
          <a:endParaRPr lang="zh-TW" altLang="en-US"/>
        </a:p>
      </dgm:t>
    </dgm:pt>
    <dgm:pt modelId="{2568449F-676E-44D7-AC00-691071926204}" type="sibTrans" cxnId="{B1780E66-85CA-4DEC-9A12-9EC6490C0E03}">
      <dgm:prSet/>
      <dgm:spPr/>
      <dgm:t>
        <a:bodyPr/>
        <a:lstStyle/>
        <a:p>
          <a:endParaRPr lang="zh-TW" altLang="en-US"/>
        </a:p>
      </dgm:t>
    </dgm:pt>
    <dgm:pt modelId="{9CCF643F-EC7F-455F-8663-38432AAFE886}">
      <dgm:prSet phldrT="[文字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zh-TW" altLang="en-US" sz="2200" dirty="0">
              <a:latin typeface="標楷體" panose="03000509000000000000" pitchFamily="65" charset="-120"/>
              <a:ea typeface="標楷體" panose="03000509000000000000" pitchFamily="65" charset="-120"/>
            </a:rPr>
            <a:t>轉二值圖</a:t>
          </a:r>
        </a:p>
      </dgm:t>
    </dgm:pt>
    <dgm:pt modelId="{33B2546D-F100-4C85-B1C0-039A43C80BB6}" type="parTrans" cxnId="{407518C0-3576-4C78-855C-47DC80F10E18}">
      <dgm:prSet/>
      <dgm:spPr/>
      <dgm:t>
        <a:bodyPr/>
        <a:lstStyle/>
        <a:p>
          <a:endParaRPr lang="zh-TW" altLang="en-US"/>
        </a:p>
      </dgm:t>
    </dgm:pt>
    <dgm:pt modelId="{FA1F7F5B-1DD9-4ABB-9AE4-1BF8A7F89DE0}" type="sibTrans" cxnId="{407518C0-3576-4C78-855C-47DC80F10E18}">
      <dgm:prSet/>
      <dgm:spPr/>
      <dgm:t>
        <a:bodyPr/>
        <a:lstStyle/>
        <a:p>
          <a:endParaRPr lang="zh-TW" altLang="en-US"/>
        </a:p>
      </dgm:t>
    </dgm:pt>
    <dgm:pt modelId="{2B328B84-C438-4D87-A2F9-14C8AC30FED4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zh-TW" altLang="en-US" sz="2200" dirty="0">
              <a:latin typeface="標楷體" panose="03000509000000000000" pitchFamily="65" charset="-120"/>
              <a:ea typeface="標楷體" panose="03000509000000000000" pitchFamily="65" charset="-120"/>
            </a:rPr>
            <a:t>邊緣檢測</a:t>
          </a:r>
        </a:p>
      </dgm:t>
    </dgm:pt>
    <dgm:pt modelId="{4D410DFE-26C6-4C09-9C57-322A798BD5B2}" type="parTrans" cxnId="{9D954F24-E218-419C-AE66-778C081766DD}">
      <dgm:prSet/>
      <dgm:spPr/>
      <dgm:t>
        <a:bodyPr/>
        <a:lstStyle/>
        <a:p>
          <a:endParaRPr lang="zh-TW" altLang="en-US"/>
        </a:p>
      </dgm:t>
    </dgm:pt>
    <dgm:pt modelId="{78184A6D-2184-422A-BC31-FF0026A9DC96}" type="sibTrans" cxnId="{9D954F24-E218-419C-AE66-778C081766DD}">
      <dgm:prSet/>
      <dgm:spPr/>
      <dgm:t>
        <a:bodyPr/>
        <a:lstStyle/>
        <a:p>
          <a:endParaRPr lang="zh-TW" altLang="en-US"/>
        </a:p>
      </dgm:t>
    </dgm:pt>
    <dgm:pt modelId="{02D3AF84-4C24-46C7-AFB1-2557439E2A75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zh-TW" altLang="en-US" sz="2200" dirty="0">
              <a:latin typeface="標楷體" panose="03000509000000000000" pitchFamily="65" charset="-120"/>
              <a:ea typeface="標楷體" panose="03000509000000000000" pitchFamily="65" charset="-120"/>
            </a:rPr>
            <a:t>轉成灰階</a:t>
          </a:r>
        </a:p>
      </dgm:t>
    </dgm:pt>
    <dgm:pt modelId="{EDCC49B8-0856-49FC-B233-A7B24E6F2140}" type="parTrans" cxnId="{0F4419D7-C338-46A0-BF59-0EC61C09429E}">
      <dgm:prSet/>
      <dgm:spPr/>
      <dgm:t>
        <a:bodyPr/>
        <a:lstStyle/>
        <a:p>
          <a:endParaRPr lang="zh-TW" altLang="en-US"/>
        </a:p>
      </dgm:t>
    </dgm:pt>
    <dgm:pt modelId="{37C8E556-1DE5-4228-B402-ABC1008E4D12}" type="sibTrans" cxnId="{0F4419D7-C338-46A0-BF59-0EC61C09429E}">
      <dgm:prSet/>
      <dgm:spPr/>
      <dgm:t>
        <a:bodyPr/>
        <a:lstStyle/>
        <a:p>
          <a:endParaRPr lang="zh-TW" altLang="en-US"/>
        </a:p>
      </dgm:t>
    </dgm:pt>
    <dgm:pt modelId="{A6D3E011-6BB6-4569-B23C-A611696B7689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zh-TW" altLang="en-US" sz="2200" dirty="0">
              <a:latin typeface="標楷體" panose="03000509000000000000" pitchFamily="65" charset="-120"/>
              <a:ea typeface="標楷體" panose="03000509000000000000" pitchFamily="65" charset="-120"/>
            </a:rPr>
            <a:t>找出輪廓</a:t>
          </a:r>
        </a:p>
      </dgm:t>
    </dgm:pt>
    <dgm:pt modelId="{53A61E1F-83E5-450B-B3D5-5E6F24EFDB75}" type="parTrans" cxnId="{2E3DB7F5-EB08-4D87-9ABB-2DE3550CB388}">
      <dgm:prSet/>
      <dgm:spPr/>
      <dgm:t>
        <a:bodyPr/>
        <a:lstStyle/>
        <a:p>
          <a:endParaRPr lang="zh-TW" altLang="en-US"/>
        </a:p>
      </dgm:t>
    </dgm:pt>
    <dgm:pt modelId="{B4F01C35-6F82-4158-B94D-00E5A6A370FB}" type="sibTrans" cxnId="{2E3DB7F5-EB08-4D87-9ABB-2DE3550CB388}">
      <dgm:prSet/>
      <dgm:spPr/>
      <dgm:t>
        <a:bodyPr/>
        <a:lstStyle/>
        <a:p>
          <a:endParaRPr lang="zh-TW" altLang="en-US"/>
        </a:p>
      </dgm:t>
    </dgm:pt>
    <dgm:pt modelId="{A81B3359-013A-48F0-8DFA-E0C59EF7E4E7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zh-TW" altLang="en-US" sz="2200" dirty="0">
              <a:latin typeface="標楷體" panose="03000509000000000000" pitchFamily="65" charset="-120"/>
              <a:ea typeface="標楷體" panose="03000509000000000000" pitchFamily="65" charset="-120"/>
            </a:rPr>
            <a:t>描繪輪廓</a:t>
          </a:r>
        </a:p>
      </dgm:t>
    </dgm:pt>
    <dgm:pt modelId="{C44B8822-84EC-46AB-A924-E767C6E766F5}" type="parTrans" cxnId="{0BE7912C-E3B5-4947-8562-D24BABB853A4}">
      <dgm:prSet/>
      <dgm:spPr/>
      <dgm:t>
        <a:bodyPr/>
        <a:lstStyle/>
        <a:p>
          <a:endParaRPr lang="zh-TW" altLang="en-US"/>
        </a:p>
      </dgm:t>
    </dgm:pt>
    <dgm:pt modelId="{03F98353-7FB2-4026-ABB6-7084ECF6AA09}" type="sibTrans" cxnId="{0BE7912C-E3B5-4947-8562-D24BABB853A4}">
      <dgm:prSet/>
      <dgm:spPr/>
      <dgm:t>
        <a:bodyPr/>
        <a:lstStyle/>
        <a:p>
          <a:endParaRPr lang="zh-TW" altLang="en-US"/>
        </a:p>
      </dgm:t>
    </dgm:pt>
    <dgm:pt modelId="{D487ECC2-47FD-41CF-950C-7100B4197794}" type="pres">
      <dgm:prSet presAssocID="{BCA31271-E52A-4D4B-BF17-8620E04A93F1}" presName="CompostProcess" presStyleCnt="0">
        <dgm:presLayoutVars>
          <dgm:dir/>
          <dgm:resizeHandles val="exact"/>
        </dgm:presLayoutVars>
      </dgm:prSet>
      <dgm:spPr/>
    </dgm:pt>
    <dgm:pt modelId="{BA744BE9-BB28-4C30-AF90-6B2087270C54}" type="pres">
      <dgm:prSet presAssocID="{BCA31271-E52A-4D4B-BF17-8620E04A93F1}" presName="arrow" presStyleLbl="bgShp" presStyleIdx="0" presStyleCnt="1"/>
      <dgm:spPr/>
    </dgm:pt>
    <dgm:pt modelId="{7AD01FA3-2A6F-4BD1-9F06-CC947BBECFAA}" type="pres">
      <dgm:prSet presAssocID="{BCA31271-E52A-4D4B-BF17-8620E04A93F1}" presName="linearProcess" presStyleCnt="0"/>
      <dgm:spPr/>
    </dgm:pt>
    <dgm:pt modelId="{548139E8-9D5F-4262-919F-31A1906434D9}" type="pres">
      <dgm:prSet presAssocID="{02D3AF84-4C24-46C7-AFB1-2557439E2A75}" presName="textNode" presStyleLbl="node1" presStyleIdx="0" presStyleCnt="6">
        <dgm:presLayoutVars>
          <dgm:bulletEnabled val="1"/>
        </dgm:presLayoutVars>
      </dgm:prSet>
      <dgm:spPr/>
    </dgm:pt>
    <dgm:pt modelId="{1780DBB9-556C-439D-B63B-CA09100D1D50}" type="pres">
      <dgm:prSet presAssocID="{37C8E556-1DE5-4228-B402-ABC1008E4D12}" presName="sibTrans" presStyleCnt="0"/>
      <dgm:spPr/>
    </dgm:pt>
    <dgm:pt modelId="{E3C74EBD-35E8-4AE7-A73F-5E018B70F6E7}" type="pres">
      <dgm:prSet presAssocID="{306DC0FB-2C14-4434-8854-8236055A89A5}" presName="textNode" presStyleLbl="node1" presStyleIdx="1" presStyleCnt="6">
        <dgm:presLayoutVars>
          <dgm:bulletEnabled val="1"/>
        </dgm:presLayoutVars>
      </dgm:prSet>
      <dgm:spPr/>
    </dgm:pt>
    <dgm:pt modelId="{AC10933F-7350-47EF-9363-63C653F529E8}" type="pres">
      <dgm:prSet presAssocID="{2568449F-676E-44D7-AC00-691071926204}" presName="sibTrans" presStyleCnt="0"/>
      <dgm:spPr/>
    </dgm:pt>
    <dgm:pt modelId="{1BA6FA9B-D79C-43CC-8ECE-A25B2DF359D5}" type="pres">
      <dgm:prSet presAssocID="{9CCF643F-EC7F-455F-8663-38432AAFE886}" presName="textNode" presStyleLbl="node1" presStyleIdx="2" presStyleCnt="6">
        <dgm:presLayoutVars>
          <dgm:bulletEnabled val="1"/>
        </dgm:presLayoutVars>
      </dgm:prSet>
      <dgm:spPr/>
    </dgm:pt>
    <dgm:pt modelId="{F307E72C-A3FD-44E7-B3D6-2DF127A43E62}" type="pres">
      <dgm:prSet presAssocID="{FA1F7F5B-1DD9-4ABB-9AE4-1BF8A7F89DE0}" presName="sibTrans" presStyleCnt="0"/>
      <dgm:spPr/>
    </dgm:pt>
    <dgm:pt modelId="{DB7039A9-B82F-446F-883D-5C5318861E8E}" type="pres">
      <dgm:prSet presAssocID="{2B328B84-C438-4D87-A2F9-14C8AC30FED4}" presName="textNode" presStyleLbl="node1" presStyleIdx="3" presStyleCnt="6">
        <dgm:presLayoutVars>
          <dgm:bulletEnabled val="1"/>
        </dgm:presLayoutVars>
      </dgm:prSet>
      <dgm:spPr/>
    </dgm:pt>
    <dgm:pt modelId="{D3C014A0-C31D-43F0-883B-3AAFAE64B8FF}" type="pres">
      <dgm:prSet presAssocID="{78184A6D-2184-422A-BC31-FF0026A9DC96}" presName="sibTrans" presStyleCnt="0"/>
      <dgm:spPr/>
    </dgm:pt>
    <dgm:pt modelId="{45362EBB-E455-4A3F-895F-A8F775407DCF}" type="pres">
      <dgm:prSet presAssocID="{A6D3E011-6BB6-4569-B23C-A611696B7689}" presName="textNode" presStyleLbl="node1" presStyleIdx="4" presStyleCnt="6">
        <dgm:presLayoutVars>
          <dgm:bulletEnabled val="1"/>
        </dgm:presLayoutVars>
      </dgm:prSet>
      <dgm:spPr/>
    </dgm:pt>
    <dgm:pt modelId="{FE596826-9880-44D2-AFCE-CC06A01BAE35}" type="pres">
      <dgm:prSet presAssocID="{B4F01C35-6F82-4158-B94D-00E5A6A370FB}" presName="sibTrans" presStyleCnt="0"/>
      <dgm:spPr/>
    </dgm:pt>
    <dgm:pt modelId="{ABBEB457-B39E-4B6F-9F79-ADFA63DE104C}" type="pres">
      <dgm:prSet presAssocID="{A81B3359-013A-48F0-8DFA-E0C59EF7E4E7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273FD20A-7A25-4195-A473-4B87AA45F766}" type="presOf" srcId="{02D3AF84-4C24-46C7-AFB1-2557439E2A75}" destId="{548139E8-9D5F-4262-919F-31A1906434D9}" srcOrd="0" destOrd="0" presId="urn:microsoft.com/office/officeart/2005/8/layout/hProcess9"/>
    <dgm:cxn modelId="{9BE44312-D8DE-485D-B44F-776EED166DC5}" type="presOf" srcId="{A6D3E011-6BB6-4569-B23C-A611696B7689}" destId="{45362EBB-E455-4A3F-895F-A8F775407DCF}" srcOrd="0" destOrd="0" presId="urn:microsoft.com/office/officeart/2005/8/layout/hProcess9"/>
    <dgm:cxn modelId="{9D954F24-E218-419C-AE66-778C081766DD}" srcId="{BCA31271-E52A-4D4B-BF17-8620E04A93F1}" destId="{2B328B84-C438-4D87-A2F9-14C8AC30FED4}" srcOrd="3" destOrd="0" parTransId="{4D410DFE-26C6-4C09-9C57-322A798BD5B2}" sibTransId="{78184A6D-2184-422A-BC31-FF0026A9DC96}"/>
    <dgm:cxn modelId="{0BE7912C-E3B5-4947-8562-D24BABB853A4}" srcId="{BCA31271-E52A-4D4B-BF17-8620E04A93F1}" destId="{A81B3359-013A-48F0-8DFA-E0C59EF7E4E7}" srcOrd="5" destOrd="0" parTransId="{C44B8822-84EC-46AB-A924-E767C6E766F5}" sibTransId="{03F98353-7FB2-4026-ABB6-7084ECF6AA09}"/>
    <dgm:cxn modelId="{B1780E66-85CA-4DEC-9A12-9EC6490C0E03}" srcId="{BCA31271-E52A-4D4B-BF17-8620E04A93F1}" destId="{306DC0FB-2C14-4434-8854-8236055A89A5}" srcOrd="1" destOrd="0" parTransId="{8145B980-56BF-483E-9B85-01E17C6647A4}" sibTransId="{2568449F-676E-44D7-AC00-691071926204}"/>
    <dgm:cxn modelId="{F8205E77-E0E7-46CF-A5A4-546AA50A97BE}" type="presOf" srcId="{2B328B84-C438-4D87-A2F9-14C8AC30FED4}" destId="{DB7039A9-B82F-446F-883D-5C5318861E8E}" srcOrd="0" destOrd="0" presId="urn:microsoft.com/office/officeart/2005/8/layout/hProcess9"/>
    <dgm:cxn modelId="{ECE3D3A5-48CC-42E5-A0A8-5ABC4045A6E3}" type="presOf" srcId="{9CCF643F-EC7F-455F-8663-38432AAFE886}" destId="{1BA6FA9B-D79C-43CC-8ECE-A25B2DF359D5}" srcOrd="0" destOrd="0" presId="urn:microsoft.com/office/officeart/2005/8/layout/hProcess9"/>
    <dgm:cxn modelId="{407518C0-3576-4C78-855C-47DC80F10E18}" srcId="{BCA31271-E52A-4D4B-BF17-8620E04A93F1}" destId="{9CCF643F-EC7F-455F-8663-38432AAFE886}" srcOrd="2" destOrd="0" parTransId="{33B2546D-F100-4C85-B1C0-039A43C80BB6}" sibTransId="{FA1F7F5B-1DD9-4ABB-9AE4-1BF8A7F89DE0}"/>
    <dgm:cxn modelId="{0F4419D7-C338-46A0-BF59-0EC61C09429E}" srcId="{BCA31271-E52A-4D4B-BF17-8620E04A93F1}" destId="{02D3AF84-4C24-46C7-AFB1-2557439E2A75}" srcOrd="0" destOrd="0" parTransId="{EDCC49B8-0856-49FC-B233-A7B24E6F2140}" sibTransId="{37C8E556-1DE5-4228-B402-ABC1008E4D12}"/>
    <dgm:cxn modelId="{E1B3B5E4-85AE-4AC7-AEAF-AF04AA132E61}" type="presOf" srcId="{A81B3359-013A-48F0-8DFA-E0C59EF7E4E7}" destId="{ABBEB457-B39E-4B6F-9F79-ADFA63DE104C}" srcOrd="0" destOrd="0" presId="urn:microsoft.com/office/officeart/2005/8/layout/hProcess9"/>
    <dgm:cxn modelId="{2E3DB7F5-EB08-4D87-9ABB-2DE3550CB388}" srcId="{BCA31271-E52A-4D4B-BF17-8620E04A93F1}" destId="{A6D3E011-6BB6-4569-B23C-A611696B7689}" srcOrd="4" destOrd="0" parTransId="{53A61E1F-83E5-450B-B3D5-5E6F24EFDB75}" sibTransId="{B4F01C35-6F82-4158-B94D-00E5A6A370FB}"/>
    <dgm:cxn modelId="{D42E08F7-39E7-4ECA-BB2E-EE086FCA6458}" type="presOf" srcId="{306DC0FB-2C14-4434-8854-8236055A89A5}" destId="{E3C74EBD-35E8-4AE7-A73F-5E018B70F6E7}" srcOrd="0" destOrd="0" presId="urn:microsoft.com/office/officeart/2005/8/layout/hProcess9"/>
    <dgm:cxn modelId="{16884FFF-28FB-4440-86A2-515E983CBAFA}" type="presOf" srcId="{BCA31271-E52A-4D4B-BF17-8620E04A93F1}" destId="{D487ECC2-47FD-41CF-950C-7100B4197794}" srcOrd="0" destOrd="0" presId="urn:microsoft.com/office/officeart/2005/8/layout/hProcess9"/>
    <dgm:cxn modelId="{57D6F214-24F4-4A78-BDAE-46C9E0131C20}" type="presParOf" srcId="{D487ECC2-47FD-41CF-950C-7100B4197794}" destId="{BA744BE9-BB28-4C30-AF90-6B2087270C54}" srcOrd="0" destOrd="0" presId="urn:microsoft.com/office/officeart/2005/8/layout/hProcess9"/>
    <dgm:cxn modelId="{84747F7B-682C-4EA6-BA9A-05A11D0CDD1F}" type="presParOf" srcId="{D487ECC2-47FD-41CF-950C-7100B4197794}" destId="{7AD01FA3-2A6F-4BD1-9F06-CC947BBECFAA}" srcOrd="1" destOrd="0" presId="urn:microsoft.com/office/officeart/2005/8/layout/hProcess9"/>
    <dgm:cxn modelId="{DE2F3677-F703-4C86-913C-9981B176F6B6}" type="presParOf" srcId="{7AD01FA3-2A6F-4BD1-9F06-CC947BBECFAA}" destId="{548139E8-9D5F-4262-919F-31A1906434D9}" srcOrd="0" destOrd="0" presId="urn:microsoft.com/office/officeart/2005/8/layout/hProcess9"/>
    <dgm:cxn modelId="{C2472297-0554-4A2B-935A-790130E52C3E}" type="presParOf" srcId="{7AD01FA3-2A6F-4BD1-9F06-CC947BBECFAA}" destId="{1780DBB9-556C-439D-B63B-CA09100D1D50}" srcOrd="1" destOrd="0" presId="urn:microsoft.com/office/officeart/2005/8/layout/hProcess9"/>
    <dgm:cxn modelId="{E5E4AF20-56D7-4A5D-89C0-D6094BFEA738}" type="presParOf" srcId="{7AD01FA3-2A6F-4BD1-9F06-CC947BBECFAA}" destId="{E3C74EBD-35E8-4AE7-A73F-5E018B70F6E7}" srcOrd="2" destOrd="0" presId="urn:microsoft.com/office/officeart/2005/8/layout/hProcess9"/>
    <dgm:cxn modelId="{71FE6E43-2F1A-49BE-93D2-EED92B854340}" type="presParOf" srcId="{7AD01FA3-2A6F-4BD1-9F06-CC947BBECFAA}" destId="{AC10933F-7350-47EF-9363-63C653F529E8}" srcOrd="3" destOrd="0" presId="urn:microsoft.com/office/officeart/2005/8/layout/hProcess9"/>
    <dgm:cxn modelId="{2331344D-8891-4C56-8922-D18FC4A45CE2}" type="presParOf" srcId="{7AD01FA3-2A6F-4BD1-9F06-CC947BBECFAA}" destId="{1BA6FA9B-D79C-43CC-8ECE-A25B2DF359D5}" srcOrd="4" destOrd="0" presId="urn:microsoft.com/office/officeart/2005/8/layout/hProcess9"/>
    <dgm:cxn modelId="{63603464-4E2D-4AA7-92E9-B2515FAA0ED4}" type="presParOf" srcId="{7AD01FA3-2A6F-4BD1-9F06-CC947BBECFAA}" destId="{F307E72C-A3FD-44E7-B3D6-2DF127A43E62}" srcOrd="5" destOrd="0" presId="urn:microsoft.com/office/officeart/2005/8/layout/hProcess9"/>
    <dgm:cxn modelId="{171D9048-2AF3-413D-A269-89A6C90F713E}" type="presParOf" srcId="{7AD01FA3-2A6F-4BD1-9F06-CC947BBECFAA}" destId="{DB7039A9-B82F-446F-883D-5C5318861E8E}" srcOrd="6" destOrd="0" presId="urn:microsoft.com/office/officeart/2005/8/layout/hProcess9"/>
    <dgm:cxn modelId="{12B1BDD8-89AE-40E0-BC30-A87DC289F742}" type="presParOf" srcId="{7AD01FA3-2A6F-4BD1-9F06-CC947BBECFAA}" destId="{D3C014A0-C31D-43F0-883B-3AAFAE64B8FF}" srcOrd="7" destOrd="0" presId="urn:microsoft.com/office/officeart/2005/8/layout/hProcess9"/>
    <dgm:cxn modelId="{60FFB172-07B3-4623-95AD-F5FE120AADB7}" type="presParOf" srcId="{7AD01FA3-2A6F-4BD1-9F06-CC947BBECFAA}" destId="{45362EBB-E455-4A3F-895F-A8F775407DCF}" srcOrd="8" destOrd="0" presId="urn:microsoft.com/office/officeart/2005/8/layout/hProcess9"/>
    <dgm:cxn modelId="{2ECC6790-302A-4F48-B677-E3ED79E81054}" type="presParOf" srcId="{7AD01FA3-2A6F-4BD1-9F06-CC947BBECFAA}" destId="{FE596826-9880-44D2-AFCE-CC06A01BAE35}" srcOrd="9" destOrd="0" presId="urn:microsoft.com/office/officeart/2005/8/layout/hProcess9"/>
    <dgm:cxn modelId="{23503D33-B351-4491-898E-8912545352F1}" type="presParOf" srcId="{7AD01FA3-2A6F-4BD1-9F06-CC947BBECFAA}" destId="{ABBEB457-B39E-4B6F-9F79-ADFA63DE104C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0D5CC5-3672-430D-B5A4-F45CB6790C5F}" type="doc">
      <dgm:prSet loTypeId="urn:microsoft.com/office/officeart/2005/8/layout/list1" loCatId="list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04538E63-AC00-41DD-84D0-2101FA0141FB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背景影響無法確實排除</a:t>
          </a:r>
        </a:p>
      </dgm:t>
    </dgm:pt>
    <dgm:pt modelId="{7B3D7CAB-B6B1-42EB-A7FA-93FEA2ECE628}" type="parTrans" cxnId="{F8CF565A-A2DF-4933-8D82-8C068B0E9415}">
      <dgm:prSet/>
      <dgm:spPr/>
      <dgm:t>
        <a:bodyPr/>
        <a:lstStyle/>
        <a:p>
          <a:endParaRPr lang="zh-TW" altLang="en-US"/>
        </a:p>
      </dgm:t>
    </dgm:pt>
    <dgm:pt modelId="{8BCE68A4-D152-4F58-88A3-5112A41F795E}" type="sibTrans" cxnId="{F8CF565A-A2DF-4933-8D82-8C068B0E9415}">
      <dgm:prSet/>
      <dgm:spPr/>
      <dgm:t>
        <a:bodyPr/>
        <a:lstStyle/>
        <a:p>
          <a:endParaRPr lang="zh-TW" altLang="en-US"/>
        </a:p>
      </dgm:t>
    </dgm:pt>
    <dgm:pt modelId="{DC962E46-B49A-473F-BA70-E29AC5CA27A2}">
      <dgm:prSet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程式模組不熟練，組合的情況受限</a:t>
          </a:r>
        </a:p>
      </dgm:t>
    </dgm:pt>
    <dgm:pt modelId="{D575A190-590C-449B-93A1-C8FE67D8652F}" type="parTrans" cxnId="{06C63371-0B94-41ED-A791-7E2FD5183082}">
      <dgm:prSet/>
      <dgm:spPr/>
      <dgm:t>
        <a:bodyPr/>
        <a:lstStyle/>
        <a:p>
          <a:endParaRPr lang="zh-TW" altLang="en-US"/>
        </a:p>
      </dgm:t>
    </dgm:pt>
    <dgm:pt modelId="{087979FB-C0A1-462B-A1A6-364689769F98}" type="sibTrans" cxnId="{06C63371-0B94-41ED-A791-7E2FD5183082}">
      <dgm:prSet/>
      <dgm:spPr/>
      <dgm:t>
        <a:bodyPr/>
        <a:lstStyle/>
        <a:p>
          <a:endParaRPr lang="zh-TW" altLang="en-US"/>
        </a:p>
      </dgm:t>
    </dgm:pt>
    <dgm:pt modelId="{67126965-2B81-46A9-A56E-56E54570AB56}">
      <dgm:prSet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查找資料不足，難以將資料整合</a:t>
          </a:r>
        </a:p>
      </dgm:t>
    </dgm:pt>
    <dgm:pt modelId="{C072B504-FA1A-4859-A597-70C8EA75FF5B}" type="parTrans" cxnId="{E360FD20-94D2-4118-BA94-02A4BB04A3AB}">
      <dgm:prSet/>
      <dgm:spPr/>
      <dgm:t>
        <a:bodyPr/>
        <a:lstStyle/>
        <a:p>
          <a:endParaRPr lang="zh-TW" altLang="en-US"/>
        </a:p>
      </dgm:t>
    </dgm:pt>
    <dgm:pt modelId="{953353A1-A1FA-4F3B-93D8-5780951AF7D5}" type="sibTrans" cxnId="{E360FD20-94D2-4118-BA94-02A4BB04A3AB}">
      <dgm:prSet/>
      <dgm:spPr/>
      <dgm:t>
        <a:bodyPr/>
        <a:lstStyle/>
        <a:p>
          <a:endParaRPr lang="zh-TW" altLang="en-US"/>
        </a:p>
      </dgm:t>
    </dgm:pt>
    <dgm:pt modelId="{CB401244-361D-4D31-96D8-AD59AB5929C2}">
      <dgm:prSet custT="1"/>
      <dgm:spPr/>
      <dgm:t>
        <a:bodyPr/>
        <a:lstStyle/>
        <a:p>
          <a:pPr algn="l"/>
          <a:endParaRPr lang="zh-TW" altLang="en-US" sz="18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C8DB0CF-4980-4FC4-9E3B-AF694C801C7E}" type="parTrans" cxnId="{E65AFE60-0677-43DA-806E-0645CAD3B9A5}">
      <dgm:prSet/>
      <dgm:spPr/>
      <dgm:t>
        <a:bodyPr/>
        <a:lstStyle/>
        <a:p>
          <a:endParaRPr lang="zh-TW" altLang="en-US"/>
        </a:p>
      </dgm:t>
    </dgm:pt>
    <dgm:pt modelId="{C0F1BA1E-678D-4F2F-AF8F-58BA06BAD3C1}" type="sibTrans" cxnId="{E65AFE60-0677-43DA-806E-0645CAD3B9A5}">
      <dgm:prSet/>
      <dgm:spPr/>
      <dgm:t>
        <a:bodyPr/>
        <a:lstStyle/>
        <a:p>
          <a:endParaRPr lang="zh-TW" altLang="en-US"/>
        </a:p>
      </dgm:t>
    </dgm:pt>
    <dgm:pt modelId="{861E7810-69E8-4A7C-9A91-CD452B1D9106}" type="pres">
      <dgm:prSet presAssocID="{200D5CC5-3672-430D-B5A4-F45CB6790C5F}" presName="linear" presStyleCnt="0">
        <dgm:presLayoutVars>
          <dgm:dir/>
          <dgm:animLvl val="lvl"/>
          <dgm:resizeHandles val="exact"/>
        </dgm:presLayoutVars>
      </dgm:prSet>
      <dgm:spPr/>
    </dgm:pt>
    <dgm:pt modelId="{41C9C124-A406-453C-BC38-DC06A493A512}" type="pres">
      <dgm:prSet presAssocID="{04538E63-AC00-41DD-84D0-2101FA0141FB}" presName="parentLin" presStyleCnt="0"/>
      <dgm:spPr/>
    </dgm:pt>
    <dgm:pt modelId="{D7017C74-6FE3-4F5A-9B28-98345485C144}" type="pres">
      <dgm:prSet presAssocID="{04538E63-AC00-41DD-84D0-2101FA0141FB}" presName="parentLeftMargin" presStyleLbl="node1" presStyleIdx="0" presStyleCnt="3"/>
      <dgm:spPr/>
    </dgm:pt>
    <dgm:pt modelId="{BA450DBC-F2F0-4373-B057-D1F7CB708FE4}" type="pres">
      <dgm:prSet presAssocID="{04538E63-AC00-41DD-84D0-2101FA0141F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E3903C5-5177-4088-933F-2DA9510CD6C5}" type="pres">
      <dgm:prSet presAssocID="{04538E63-AC00-41DD-84D0-2101FA0141FB}" presName="negativeSpace" presStyleCnt="0"/>
      <dgm:spPr/>
    </dgm:pt>
    <dgm:pt modelId="{15B552C4-F0B4-4EFF-ADAA-E1B9A4CCE510}" type="pres">
      <dgm:prSet presAssocID="{04538E63-AC00-41DD-84D0-2101FA0141FB}" presName="childText" presStyleLbl="conFgAcc1" presStyleIdx="0" presStyleCnt="3" custScaleY="93487" custLinFactNeighborX="840" custLinFactNeighborY="17670">
        <dgm:presLayoutVars>
          <dgm:bulletEnabled val="1"/>
        </dgm:presLayoutVars>
      </dgm:prSet>
      <dgm:spPr/>
    </dgm:pt>
    <dgm:pt modelId="{D17FB072-F07E-40B0-BD5D-9C2742B7554D}" type="pres">
      <dgm:prSet presAssocID="{8BCE68A4-D152-4F58-88A3-5112A41F795E}" presName="spaceBetweenRectangles" presStyleCnt="0"/>
      <dgm:spPr/>
    </dgm:pt>
    <dgm:pt modelId="{7908AF6D-19DF-461F-81F5-A222819C1975}" type="pres">
      <dgm:prSet presAssocID="{DC962E46-B49A-473F-BA70-E29AC5CA27A2}" presName="parentLin" presStyleCnt="0"/>
      <dgm:spPr/>
    </dgm:pt>
    <dgm:pt modelId="{C274C43B-D05F-4483-BA77-1B931AFD9E5B}" type="pres">
      <dgm:prSet presAssocID="{DC962E46-B49A-473F-BA70-E29AC5CA27A2}" presName="parentLeftMargin" presStyleLbl="node1" presStyleIdx="0" presStyleCnt="3"/>
      <dgm:spPr/>
    </dgm:pt>
    <dgm:pt modelId="{101E4C00-3892-4938-8B01-A308C59BE9DD}" type="pres">
      <dgm:prSet presAssocID="{DC962E46-B49A-473F-BA70-E29AC5CA27A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33541BE-6D29-42C1-AAE2-D29F32665D83}" type="pres">
      <dgm:prSet presAssocID="{DC962E46-B49A-473F-BA70-E29AC5CA27A2}" presName="negativeSpace" presStyleCnt="0"/>
      <dgm:spPr/>
    </dgm:pt>
    <dgm:pt modelId="{D4F79708-FC6F-4E7C-B7E9-BE4CD8710564}" type="pres">
      <dgm:prSet presAssocID="{DC962E46-B49A-473F-BA70-E29AC5CA27A2}" presName="childText" presStyleLbl="conFgAcc1" presStyleIdx="1" presStyleCnt="3">
        <dgm:presLayoutVars>
          <dgm:bulletEnabled val="1"/>
        </dgm:presLayoutVars>
      </dgm:prSet>
      <dgm:spPr/>
    </dgm:pt>
    <dgm:pt modelId="{18B40C84-E2A1-442A-B79D-A3FE48093568}" type="pres">
      <dgm:prSet presAssocID="{087979FB-C0A1-462B-A1A6-364689769F98}" presName="spaceBetweenRectangles" presStyleCnt="0"/>
      <dgm:spPr/>
    </dgm:pt>
    <dgm:pt modelId="{63958AA3-C2F9-4DE0-994B-63906766ECE0}" type="pres">
      <dgm:prSet presAssocID="{67126965-2B81-46A9-A56E-56E54570AB56}" presName="parentLin" presStyleCnt="0"/>
      <dgm:spPr/>
    </dgm:pt>
    <dgm:pt modelId="{1601015A-CDB0-4EA0-BABA-A2FAB777E6CD}" type="pres">
      <dgm:prSet presAssocID="{67126965-2B81-46A9-A56E-56E54570AB56}" presName="parentLeftMargin" presStyleLbl="node1" presStyleIdx="1" presStyleCnt="3"/>
      <dgm:spPr/>
    </dgm:pt>
    <dgm:pt modelId="{9B2B6EEF-64CE-477A-99D3-36908F03E25F}" type="pres">
      <dgm:prSet presAssocID="{67126965-2B81-46A9-A56E-56E54570AB5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D5FE01-55FB-472B-8F6E-1028C72BD21E}" type="pres">
      <dgm:prSet presAssocID="{67126965-2B81-46A9-A56E-56E54570AB56}" presName="negativeSpace" presStyleCnt="0"/>
      <dgm:spPr/>
    </dgm:pt>
    <dgm:pt modelId="{85CB1262-65C3-4274-8A70-0117B840F3E3}" type="pres">
      <dgm:prSet presAssocID="{67126965-2B81-46A9-A56E-56E54570AB5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2CDDC08-BC16-4956-BFFD-EE4FC27DADF8}" type="presOf" srcId="{04538E63-AC00-41DD-84D0-2101FA0141FB}" destId="{D7017C74-6FE3-4F5A-9B28-98345485C144}" srcOrd="0" destOrd="0" presId="urn:microsoft.com/office/officeart/2005/8/layout/list1"/>
    <dgm:cxn modelId="{039AD309-681D-483B-855F-2C680DC6908D}" type="presOf" srcId="{DC962E46-B49A-473F-BA70-E29AC5CA27A2}" destId="{101E4C00-3892-4938-8B01-A308C59BE9DD}" srcOrd="1" destOrd="0" presId="urn:microsoft.com/office/officeart/2005/8/layout/list1"/>
    <dgm:cxn modelId="{E360FD20-94D2-4118-BA94-02A4BB04A3AB}" srcId="{200D5CC5-3672-430D-B5A4-F45CB6790C5F}" destId="{67126965-2B81-46A9-A56E-56E54570AB56}" srcOrd="2" destOrd="0" parTransId="{C072B504-FA1A-4859-A597-70C8EA75FF5B}" sibTransId="{953353A1-A1FA-4F3B-93D8-5780951AF7D5}"/>
    <dgm:cxn modelId="{67396B2E-9FCC-4F19-B35E-2A74CC1D8A23}" type="presOf" srcId="{67126965-2B81-46A9-A56E-56E54570AB56}" destId="{1601015A-CDB0-4EA0-BABA-A2FAB777E6CD}" srcOrd="0" destOrd="0" presId="urn:microsoft.com/office/officeart/2005/8/layout/list1"/>
    <dgm:cxn modelId="{49DDCC33-EC1A-46D6-8A78-4DC21EF5165A}" type="presOf" srcId="{DC962E46-B49A-473F-BA70-E29AC5CA27A2}" destId="{C274C43B-D05F-4483-BA77-1B931AFD9E5B}" srcOrd="0" destOrd="0" presId="urn:microsoft.com/office/officeart/2005/8/layout/list1"/>
    <dgm:cxn modelId="{C9A62D5F-AA1A-4002-9B3D-81B40287DE57}" type="presOf" srcId="{04538E63-AC00-41DD-84D0-2101FA0141FB}" destId="{BA450DBC-F2F0-4373-B057-D1F7CB708FE4}" srcOrd="1" destOrd="0" presId="urn:microsoft.com/office/officeart/2005/8/layout/list1"/>
    <dgm:cxn modelId="{E65AFE60-0677-43DA-806E-0645CAD3B9A5}" srcId="{04538E63-AC00-41DD-84D0-2101FA0141FB}" destId="{CB401244-361D-4D31-96D8-AD59AB5929C2}" srcOrd="0" destOrd="0" parTransId="{DC8DB0CF-4980-4FC4-9E3B-AF694C801C7E}" sibTransId="{C0F1BA1E-678D-4F2F-AF8F-58BA06BAD3C1}"/>
    <dgm:cxn modelId="{587EB069-3892-4669-A168-892ED5C6215F}" type="presOf" srcId="{67126965-2B81-46A9-A56E-56E54570AB56}" destId="{9B2B6EEF-64CE-477A-99D3-36908F03E25F}" srcOrd="1" destOrd="0" presId="urn:microsoft.com/office/officeart/2005/8/layout/list1"/>
    <dgm:cxn modelId="{06C63371-0B94-41ED-A791-7E2FD5183082}" srcId="{200D5CC5-3672-430D-B5A4-F45CB6790C5F}" destId="{DC962E46-B49A-473F-BA70-E29AC5CA27A2}" srcOrd="1" destOrd="0" parTransId="{D575A190-590C-449B-93A1-C8FE67D8652F}" sibTransId="{087979FB-C0A1-462B-A1A6-364689769F98}"/>
    <dgm:cxn modelId="{F8CF565A-A2DF-4933-8D82-8C068B0E9415}" srcId="{200D5CC5-3672-430D-B5A4-F45CB6790C5F}" destId="{04538E63-AC00-41DD-84D0-2101FA0141FB}" srcOrd="0" destOrd="0" parTransId="{7B3D7CAB-B6B1-42EB-A7FA-93FEA2ECE628}" sibTransId="{8BCE68A4-D152-4F58-88A3-5112A41F795E}"/>
    <dgm:cxn modelId="{5F65F67D-18D0-47DB-A2EE-2F5BCDE4574A}" type="presOf" srcId="{200D5CC5-3672-430D-B5A4-F45CB6790C5F}" destId="{861E7810-69E8-4A7C-9A91-CD452B1D9106}" srcOrd="0" destOrd="0" presId="urn:microsoft.com/office/officeart/2005/8/layout/list1"/>
    <dgm:cxn modelId="{0ACF63FF-B06C-4913-A9BE-EA38757E9884}" type="presOf" srcId="{CB401244-361D-4D31-96D8-AD59AB5929C2}" destId="{15B552C4-F0B4-4EFF-ADAA-E1B9A4CCE510}" srcOrd="0" destOrd="0" presId="urn:microsoft.com/office/officeart/2005/8/layout/list1"/>
    <dgm:cxn modelId="{8B8F546A-65E4-4638-A21A-6099F3384942}" type="presParOf" srcId="{861E7810-69E8-4A7C-9A91-CD452B1D9106}" destId="{41C9C124-A406-453C-BC38-DC06A493A512}" srcOrd="0" destOrd="0" presId="urn:microsoft.com/office/officeart/2005/8/layout/list1"/>
    <dgm:cxn modelId="{62CF89CF-AECB-455C-B666-B028DB289B6F}" type="presParOf" srcId="{41C9C124-A406-453C-BC38-DC06A493A512}" destId="{D7017C74-6FE3-4F5A-9B28-98345485C144}" srcOrd="0" destOrd="0" presId="urn:microsoft.com/office/officeart/2005/8/layout/list1"/>
    <dgm:cxn modelId="{526767BD-00FF-4AFF-90E7-BAB4C2D289ED}" type="presParOf" srcId="{41C9C124-A406-453C-BC38-DC06A493A512}" destId="{BA450DBC-F2F0-4373-B057-D1F7CB708FE4}" srcOrd="1" destOrd="0" presId="urn:microsoft.com/office/officeart/2005/8/layout/list1"/>
    <dgm:cxn modelId="{6EF68BA3-7DD2-4B64-8501-C29FEF342A09}" type="presParOf" srcId="{861E7810-69E8-4A7C-9A91-CD452B1D9106}" destId="{BE3903C5-5177-4088-933F-2DA9510CD6C5}" srcOrd="1" destOrd="0" presId="urn:microsoft.com/office/officeart/2005/8/layout/list1"/>
    <dgm:cxn modelId="{672C31B9-C05D-4A5C-B4BE-235BD649178A}" type="presParOf" srcId="{861E7810-69E8-4A7C-9A91-CD452B1D9106}" destId="{15B552C4-F0B4-4EFF-ADAA-E1B9A4CCE510}" srcOrd="2" destOrd="0" presId="urn:microsoft.com/office/officeart/2005/8/layout/list1"/>
    <dgm:cxn modelId="{41F0987F-ED73-4690-B06E-7EB218D06578}" type="presParOf" srcId="{861E7810-69E8-4A7C-9A91-CD452B1D9106}" destId="{D17FB072-F07E-40B0-BD5D-9C2742B7554D}" srcOrd="3" destOrd="0" presId="urn:microsoft.com/office/officeart/2005/8/layout/list1"/>
    <dgm:cxn modelId="{BEDA9AFB-1FBA-456D-BD79-D2BD010A7EC7}" type="presParOf" srcId="{861E7810-69E8-4A7C-9A91-CD452B1D9106}" destId="{7908AF6D-19DF-461F-81F5-A222819C1975}" srcOrd="4" destOrd="0" presId="urn:microsoft.com/office/officeart/2005/8/layout/list1"/>
    <dgm:cxn modelId="{F88666E3-86CA-4F85-A70A-22D836025551}" type="presParOf" srcId="{7908AF6D-19DF-461F-81F5-A222819C1975}" destId="{C274C43B-D05F-4483-BA77-1B931AFD9E5B}" srcOrd="0" destOrd="0" presId="urn:microsoft.com/office/officeart/2005/8/layout/list1"/>
    <dgm:cxn modelId="{707FE3FA-A646-4445-9975-BC5A0928ED31}" type="presParOf" srcId="{7908AF6D-19DF-461F-81F5-A222819C1975}" destId="{101E4C00-3892-4938-8B01-A308C59BE9DD}" srcOrd="1" destOrd="0" presId="urn:microsoft.com/office/officeart/2005/8/layout/list1"/>
    <dgm:cxn modelId="{5E5E7A1E-6156-4A89-A80C-BC13770494F9}" type="presParOf" srcId="{861E7810-69E8-4A7C-9A91-CD452B1D9106}" destId="{533541BE-6D29-42C1-AAE2-D29F32665D83}" srcOrd="5" destOrd="0" presId="urn:microsoft.com/office/officeart/2005/8/layout/list1"/>
    <dgm:cxn modelId="{4B30C1B9-4175-4D8B-98F6-49A20451E65F}" type="presParOf" srcId="{861E7810-69E8-4A7C-9A91-CD452B1D9106}" destId="{D4F79708-FC6F-4E7C-B7E9-BE4CD8710564}" srcOrd="6" destOrd="0" presId="urn:microsoft.com/office/officeart/2005/8/layout/list1"/>
    <dgm:cxn modelId="{A0CAF52A-3F5E-43D5-A5A1-D5CC166B4B7A}" type="presParOf" srcId="{861E7810-69E8-4A7C-9A91-CD452B1D9106}" destId="{18B40C84-E2A1-442A-B79D-A3FE48093568}" srcOrd="7" destOrd="0" presId="urn:microsoft.com/office/officeart/2005/8/layout/list1"/>
    <dgm:cxn modelId="{C172A053-23D7-40D7-B70C-D760B7D3017F}" type="presParOf" srcId="{861E7810-69E8-4A7C-9A91-CD452B1D9106}" destId="{63958AA3-C2F9-4DE0-994B-63906766ECE0}" srcOrd="8" destOrd="0" presId="urn:microsoft.com/office/officeart/2005/8/layout/list1"/>
    <dgm:cxn modelId="{B1DC8FA7-E3AC-49EC-811D-9E04FB1E3E8C}" type="presParOf" srcId="{63958AA3-C2F9-4DE0-994B-63906766ECE0}" destId="{1601015A-CDB0-4EA0-BABA-A2FAB777E6CD}" srcOrd="0" destOrd="0" presId="urn:microsoft.com/office/officeart/2005/8/layout/list1"/>
    <dgm:cxn modelId="{903C6971-ECDC-42D0-BDB6-740A42BCBA9A}" type="presParOf" srcId="{63958AA3-C2F9-4DE0-994B-63906766ECE0}" destId="{9B2B6EEF-64CE-477A-99D3-36908F03E25F}" srcOrd="1" destOrd="0" presId="urn:microsoft.com/office/officeart/2005/8/layout/list1"/>
    <dgm:cxn modelId="{86AFBABB-7070-4C0B-AF19-42CFF2C51911}" type="presParOf" srcId="{861E7810-69E8-4A7C-9A91-CD452B1D9106}" destId="{57D5FE01-55FB-472B-8F6E-1028C72BD21E}" srcOrd="9" destOrd="0" presId="urn:microsoft.com/office/officeart/2005/8/layout/list1"/>
    <dgm:cxn modelId="{53BDFA7B-F823-4B1E-AE16-9FB5A6D75717}" type="presParOf" srcId="{861E7810-69E8-4A7C-9A91-CD452B1D9106}" destId="{85CB1262-65C3-4274-8A70-0117B840F3E3}" srcOrd="10" destOrd="0" presId="urn:microsoft.com/office/officeart/2005/8/layout/list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44BE9-BB28-4C30-AF90-6B2087270C54}">
      <dsp:nvSpPr>
        <dsp:cNvPr id="0" name=""/>
        <dsp:cNvSpPr/>
      </dsp:nvSpPr>
      <dsp:spPr>
        <a:xfrm>
          <a:off x="759646" y="0"/>
          <a:ext cx="8609321" cy="33782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139E8-9D5F-4262-919F-31A1906434D9}">
      <dsp:nvSpPr>
        <dsp:cNvPr id="0" name=""/>
        <dsp:cNvSpPr/>
      </dsp:nvSpPr>
      <dsp:spPr>
        <a:xfrm>
          <a:off x="123" y="1013460"/>
          <a:ext cx="1482200" cy="1351280"/>
        </a:xfrm>
        <a:prstGeom prst="roundRect">
          <a:avLst/>
        </a:prstGeom>
        <a:gradFill rotWithShape="1">
          <a:gsLst>
            <a:gs pos="0">
              <a:schemeClr val="accent2">
                <a:tint val="65000"/>
                <a:shade val="92000"/>
                <a:satMod val="130000"/>
              </a:schemeClr>
            </a:gs>
            <a:gs pos="45000">
              <a:schemeClr val="accent2">
                <a:tint val="60000"/>
                <a:shade val="99000"/>
                <a:satMod val="120000"/>
              </a:schemeClr>
            </a:gs>
            <a:gs pos="100000">
              <a:schemeClr val="accent2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latin typeface="標楷體" panose="03000509000000000000" pitchFamily="65" charset="-120"/>
              <a:ea typeface="標楷體" panose="03000509000000000000" pitchFamily="65" charset="-120"/>
            </a:rPr>
            <a:t>轉成灰階</a:t>
          </a:r>
        </a:p>
      </dsp:txBody>
      <dsp:txXfrm>
        <a:off x="66087" y="1079424"/>
        <a:ext cx="1350272" cy="1219352"/>
      </dsp:txXfrm>
    </dsp:sp>
    <dsp:sp modelId="{E3C74EBD-35E8-4AE7-A73F-5E018B70F6E7}">
      <dsp:nvSpPr>
        <dsp:cNvPr id="0" name=""/>
        <dsp:cNvSpPr/>
      </dsp:nvSpPr>
      <dsp:spPr>
        <a:xfrm>
          <a:off x="1729356" y="1013460"/>
          <a:ext cx="1482200" cy="1351280"/>
        </a:xfrm>
        <a:prstGeom prst="roundRect">
          <a:avLst/>
        </a:prstGeom>
        <a:gradFill rotWithShape="1">
          <a:gsLst>
            <a:gs pos="0">
              <a:schemeClr val="accent1">
                <a:tint val="65000"/>
                <a:shade val="92000"/>
                <a:satMod val="130000"/>
              </a:schemeClr>
            </a:gs>
            <a:gs pos="45000">
              <a:schemeClr val="accent1">
                <a:tint val="60000"/>
                <a:shade val="99000"/>
                <a:satMod val="120000"/>
              </a:schemeClr>
            </a:gs>
            <a:gs pos="100000">
              <a:schemeClr val="accent1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latin typeface="標楷體" panose="03000509000000000000" pitchFamily="65" charset="-120"/>
              <a:ea typeface="標楷體" panose="03000509000000000000" pitchFamily="65" charset="-120"/>
            </a:rPr>
            <a:t>消除雜訊</a:t>
          </a:r>
        </a:p>
      </dsp:txBody>
      <dsp:txXfrm>
        <a:off x="1795320" y="1079424"/>
        <a:ext cx="1350272" cy="1219352"/>
      </dsp:txXfrm>
    </dsp:sp>
    <dsp:sp modelId="{1BA6FA9B-D79C-43CC-8ECE-A25B2DF359D5}">
      <dsp:nvSpPr>
        <dsp:cNvPr id="0" name=""/>
        <dsp:cNvSpPr/>
      </dsp:nvSpPr>
      <dsp:spPr>
        <a:xfrm>
          <a:off x="3458590" y="1013460"/>
          <a:ext cx="1482200" cy="1351280"/>
        </a:xfrm>
        <a:prstGeom prst="roundRect">
          <a:avLst/>
        </a:prstGeom>
        <a:gradFill rotWithShape="1">
          <a:gsLst>
            <a:gs pos="0">
              <a:schemeClr val="accent5">
                <a:tint val="65000"/>
                <a:shade val="92000"/>
                <a:satMod val="130000"/>
              </a:schemeClr>
            </a:gs>
            <a:gs pos="45000">
              <a:schemeClr val="accent5">
                <a:tint val="60000"/>
                <a:shade val="99000"/>
                <a:satMod val="120000"/>
              </a:schemeClr>
            </a:gs>
            <a:gs pos="100000">
              <a:schemeClr val="accent5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latin typeface="標楷體" panose="03000509000000000000" pitchFamily="65" charset="-120"/>
              <a:ea typeface="標楷體" panose="03000509000000000000" pitchFamily="65" charset="-120"/>
            </a:rPr>
            <a:t>轉二值圖</a:t>
          </a:r>
        </a:p>
      </dsp:txBody>
      <dsp:txXfrm>
        <a:off x="3524554" y="1079424"/>
        <a:ext cx="1350272" cy="1219352"/>
      </dsp:txXfrm>
    </dsp:sp>
    <dsp:sp modelId="{DB7039A9-B82F-446F-883D-5C5318861E8E}">
      <dsp:nvSpPr>
        <dsp:cNvPr id="0" name=""/>
        <dsp:cNvSpPr/>
      </dsp:nvSpPr>
      <dsp:spPr>
        <a:xfrm>
          <a:off x="5187823" y="1013460"/>
          <a:ext cx="1482200" cy="1351280"/>
        </a:xfrm>
        <a:prstGeom prst="roundRect">
          <a:avLst/>
        </a:prstGeom>
        <a:gradFill rotWithShape="1">
          <a:gsLst>
            <a:gs pos="0">
              <a:schemeClr val="accent6">
                <a:tint val="65000"/>
                <a:shade val="92000"/>
                <a:satMod val="130000"/>
              </a:schemeClr>
            </a:gs>
            <a:gs pos="45000">
              <a:schemeClr val="accent6">
                <a:tint val="60000"/>
                <a:shade val="99000"/>
                <a:satMod val="120000"/>
              </a:schemeClr>
            </a:gs>
            <a:gs pos="100000">
              <a:schemeClr val="accent6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6"/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latin typeface="標楷體" panose="03000509000000000000" pitchFamily="65" charset="-120"/>
              <a:ea typeface="標楷體" panose="03000509000000000000" pitchFamily="65" charset="-120"/>
            </a:rPr>
            <a:t>邊緣檢測</a:t>
          </a:r>
        </a:p>
      </dsp:txBody>
      <dsp:txXfrm>
        <a:off x="5253787" y="1079424"/>
        <a:ext cx="1350272" cy="1219352"/>
      </dsp:txXfrm>
    </dsp:sp>
    <dsp:sp modelId="{45362EBB-E455-4A3F-895F-A8F775407DCF}">
      <dsp:nvSpPr>
        <dsp:cNvPr id="0" name=""/>
        <dsp:cNvSpPr/>
      </dsp:nvSpPr>
      <dsp:spPr>
        <a:xfrm>
          <a:off x="6917057" y="1013460"/>
          <a:ext cx="1482200" cy="1351280"/>
        </a:xfrm>
        <a:prstGeom prst="roundRect">
          <a:avLst/>
        </a:prstGeom>
        <a:gradFill rotWithShape="1">
          <a:gsLst>
            <a:gs pos="0">
              <a:schemeClr val="accent4">
                <a:tint val="65000"/>
                <a:shade val="92000"/>
                <a:satMod val="130000"/>
              </a:schemeClr>
            </a:gs>
            <a:gs pos="45000">
              <a:schemeClr val="accent4">
                <a:tint val="60000"/>
                <a:shade val="99000"/>
                <a:satMod val="120000"/>
              </a:schemeClr>
            </a:gs>
            <a:gs pos="100000">
              <a:schemeClr val="accent4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latin typeface="標楷體" panose="03000509000000000000" pitchFamily="65" charset="-120"/>
              <a:ea typeface="標楷體" panose="03000509000000000000" pitchFamily="65" charset="-120"/>
            </a:rPr>
            <a:t>找出輪廓</a:t>
          </a:r>
        </a:p>
      </dsp:txBody>
      <dsp:txXfrm>
        <a:off x="6983021" y="1079424"/>
        <a:ext cx="1350272" cy="1219352"/>
      </dsp:txXfrm>
    </dsp:sp>
    <dsp:sp modelId="{ABBEB457-B39E-4B6F-9F79-ADFA63DE104C}">
      <dsp:nvSpPr>
        <dsp:cNvPr id="0" name=""/>
        <dsp:cNvSpPr/>
      </dsp:nvSpPr>
      <dsp:spPr>
        <a:xfrm>
          <a:off x="8646290" y="1013460"/>
          <a:ext cx="1482200" cy="1351280"/>
        </a:xfrm>
        <a:prstGeom prst="roundRect">
          <a:avLst/>
        </a:prstGeom>
        <a:gradFill rotWithShape="1">
          <a:gsLst>
            <a:gs pos="0">
              <a:schemeClr val="dk1">
                <a:tint val="65000"/>
                <a:shade val="92000"/>
                <a:satMod val="130000"/>
              </a:schemeClr>
            </a:gs>
            <a:gs pos="45000">
              <a:schemeClr val="dk1">
                <a:tint val="60000"/>
                <a:shade val="99000"/>
                <a:satMod val="120000"/>
              </a:schemeClr>
            </a:gs>
            <a:gs pos="100000">
              <a:schemeClr val="dk1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latin typeface="標楷體" panose="03000509000000000000" pitchFamily="65" charset="-120"/>
              <a:ea typeface="標楷體" panose="03000509000000000000" pitchFamily="65" charset="-120"/>
            </a:rPr>
            <a:t>描繪輪廓</a:t>
          </a:r>
        </a:p>
      </dsp:txBody>
      <dsp:txXfrm>
        <a:off x="8712254" y="1079424"/>
        <a:ext cx="1350272" cy="12193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552C4-F0B4-4EFF-ADAA-E1B9A4CCE510}">
      <dsp:nvSpPr>
        <dsp:cNvPr id="0" name=""/>
        <dsp:cNvSpPr/>
      </dsp:nvSpPr>
      <dsp:spPr>
        <a:xfrm>
          <a:off x="0" y="1022138"/>
          <a:ext cx="7569959" cy="5889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513" tIns="520700" rIns="58751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18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0" y="1022138"/>
        <a:ext cx="7569959" cy="588968"/>
      </dsp:txXfrm>
    </dsp:sp>
    <dsp:sp modelId="{BA450DBC-F2F0-4373-B057-D1F7CB708FE4}">
      <dsp:nvSpPr>
        <dsp:cNvPr id="0" name=""/>
        <dsp:cNvSpPr/>
      </dsp:nvSpPr>
      <dsp:spPr>
        <a:xfrm>
          <a:off x="378497" y="629283"/>
          <a:ext cx="5298971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288" tIns="0" rIns="200288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>
              <a:latin typeface="標楷體" panose="03000509000000000000" pitchFamily="65" charset="-120"/>
              <a:ea typeface="標楷體" panose="03000509000000000000" pitchFamily="65" charset="-120"/>
            </a:rPr>
            <a:t>背景影響無法確實排除</a:t>
          </a:r>
        </a:p>
      </dsp:txBody>
      <dsp:txXfrm>
        <a:off x="414523" y="665309"/>
        <a:ext cx="5226919" cy="665948"/>
      </dsp:txXfrm>
    </dsp:sp>
    <dsp:sp modelId="{D4F79708-FC6F-4E7C-B7E9-BE4CD8710564}">
      <dsp:nvSpPr>
        <dsp:cNvPr id="0" name=""/>
        <dsp:cNvSpPr/>
      </dsp:nvSpPr>
      <dsp:spPr>
        <a:xfrm>
          <a:off x="0" y="2091252"/>
          <a:ext cx="7569959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E4C00-3892-4938-8B01-A308C59BE9DD}">
      <dsp:nvSpPr>
        <dsp:cNvPr id="0" name=""/>
        <dsp:cNvSpPr/>
      </dsp:nvSpPr>
      <dsp:spPr>
        <a:xfrm>
          <a:off x="378497" y="1722252"/>
          <a:ext cx="5298971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288" tIns="0" rIns="200288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>
              <a:latin typeface="標楷體" panose="03000509000000000000" pitchFamily="65" charset="-120"/>
              <a:ea typeface="標楷體" panose="03000509000000000000" pitchFamily="65" charset="-120"/>
            </a:rPr>
            <a:t>程式模組不熟練，組合的情況受限</a:t>
          </a:r>
        </a:p>
      </dsp:txBody>
      <dsp:txXfrm>
        <a:off x="414523" y="1758278"/>
        <a:ext cx="5226919" cy="665948"/>
      </dsp:txXfrm>
    </dsp:sp>
    <dsp:sp modelId="{85CB1262-65C3-4274-8A70-0117B840F3E3}">
      <dsp:nvSpPr>
        <dsp:cNvPr id="0" name=""/>
        <dsp:cNvSpPr/>
      </dsp:nvSpPr>
      <dsp:spPr>
        <a:xfrm>
          <a:off x="0" y="3225252"/>
          <a:ext cx="7569959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2B6EEF-64CE-477A-99D3-36908F03E25F}">
      <dsp:nvSpPr>
        <dsp:cNvPr id="0" name=""/>
        <dsp:cNvSpPr/>
      </dsp:nvSpPr>
      <dsp:spPr>
        <a:xfrm>
          <a:off x="378497" y="2856252"/>
          <a:ext cx="5298971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288" tIns="0" rIns="200288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>
              <a:latin typeface="標楷體" panose="03000509000000000000" pitchFamily="65" charset="-120"/>
              <a:ea typeface="標楷體" panose="03000509000000000000" pitchFamily="65" charset="-120"/>
            </a:rPr>
            <a:t>查找資料不足，難以將資料整合</a:t>
          </a:r>
        </a:p>
      </dsp:txBody>
      <dsp:txXfrm>
        <a:off x="414523" y="2892278"/>
        <a:ext cx="5226919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36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0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0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3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97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293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244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5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2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38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6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22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pphire0912/MyProgramming/tree/master/Practice/%E5%9C%96%E7%89%87%E8%BE%A8%E8%AD%98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15636B-2F17-46FF-BC8B-C5EFC6269B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88" r="3624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BC49709-8BFE-4F5A-B096-A20E4BF97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圖片辨識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6B6D8D3-5E94-4713-A30A-198B05354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035" y="4527496"/>
            <a:ext cx="3933306" cy="1208141"/>
          </a:xfrm>
        </p:spPr>
        <p:txBody>
          <a:bodyPr>
            <a:normAutofit lnSpcReduction="10000"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電子二甲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C108112102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何佳曄</a:t>
            </a:r>
          </a:p>
        </p:txBody>
      </p:sp>
    </p:spTree>
    <p:extLst>
      <p:ext uri="{BB962C8B-B14F-4D97-AF65-F5344CB8AC3E}">
        <p14:creationId xmlns:p14="http://schemas.microsoft.com/office/powerpoint/2010/main" val="3051414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ECD818-917A-4C9E-A4BB-CC80F98F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實際測試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716CAF-9C20-4E5F-B8AB-4DB92E4864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圖像型態學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059A2A6-FAF6-4DC5-AC54-18A7CF0C8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  <p:pic>
        <p:nvPicPr>
          <p:cNvPr id="17" name="內容版面配置區 16">
            <a:extLst>
              <a:ext uri="{FF2B5EF4-FFF2-40B4-BE49-F238E27FC236}">
                <a16:creationId xmlns:a16="http://schemas.microsoft.com/office/drawing/2014/main" id="{C4081F93-9A82-434D-AE01-6BE72208099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042" y="2488111"/>
            <a:ext cx="1600200" cy="3304148"/>
          </a:xfrm>
        </p:spPr>
      </p:pic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A6DEC029-52D2-40A8-A7FE-21AC3129A5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42" y="2582334"/>
            <a:ext cx="1600200" cy="3209925"/>
          </a:xfr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50609923-E405-42C2-ACC7-F846C7AB8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242" y="2488111"/>
            <a:ext cx="1600200" cy="3304148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4DF34991-ED6A-4D71-B6DA-FCE3A2023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122" y="3428999"/>
            <a:ext cx="3381375" cy="159067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34339BC-3A45-46B6-A5C1-2620C5D466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4122" y="2408464"/>
            <a:ext cx="5049327" cy="102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3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15F73F-AC6F-4342-9DC2-2AB94B03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實際測試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A8FBE2-B6C6-4F2F-90A0-B4AD404E8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圖像膨脹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腐蝕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CD727AFE-EA69-4218-9563-F34EB1F463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68218"/>
            <a:ext cx="1600200" cy="3209925"/>
          </a:xfr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FE9ABD-6E56-4829-87B8-F76F463CE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BEEAF91B-345C-4582-B26A-75AF6D9406E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2468217"/>
            <a:ext cx="1600200" cy="3209925"/>
          </a:xfr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2C1061A-4749-4BF5-BF5D-1EE1DD13DA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0" y="2468216"/>
            <a:ext cx="1600200" cy="320992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41A2F4D-DC59-44F0-88E9-CFE8BF8E8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920" y="2466975"/>
            <a:ext cx="4937760" cy="9620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B87EFC3-C320-45DC-843F-1751D80B0B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7920" y="3418417"/>
            <a:ext cx="3171825" cy="17145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5A5B735-C438-4090-BE07-5258EA3582E8}"/>
              </a:ext>
            </a:extLst>
          </p:cNvPr>
          <p:cNvSpPr txBox="1"/>
          <p:nvPr/>
        </p:nvSpPr>
        <p:spPr>
          <a:xfrm>
            <a:off x="1097280" y="5678142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圖像的膨脹和腐蝕用來做白色領域擴張及縮減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E17379-19F2-4655-AEC7-C7895F2EE5A0}"/>
              </a:ext>
            </a:extLst>
          </p:cNvPr>
          <p:cNvSpPr/>
          <p:nvPr/>
        </p:nvSpPr>
        <p:spPr>
          <a:xfrm>
            <a:off x="7211833" y="2695492"/>
            <a:ext cx="3768918" cy="421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825A428C-AD20-4B89-BF33-10C280FA53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9740385" y="3180484"/>
            <a:ext cx="706847" cy="5797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53FB3CD9-8761-425E-866F-0C61C1394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626769"/>
              </p:ext>
            </p:extLst>
          </p:nvPr>
        </p:nvGraphicFramePr>
        <p:xfrm>
          <a:off x="9096292" y="3823758"/>
          <a:ext cx="2928517" cy="149886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139403">
                  <a:extLst>
                    <a:ext uri="{9D8B030D-6E8A-4147-A177-3AD203B41FA5}">
                      <a16:colId xmlns:a16="http://schemas.microsoft.com/office/drawing/2014/main" val="1799077876"/>
                    </a:ext>
                  </a:extLst>
                </a:gridCol>
                <a:gridCol w="1789114">
                  <a:extLst>
                    <a:ext uri="{9D8B030D-6E8A-4147-A177-3AD203B41FA5}">
                      <a16:colId xmlns:a16="http://schemas.microsoft.com/office/drawing/2014/main" val="2567328350"/>
                    </a:ext>
                  </a:extLst>
                </a:gridCol>
              </a:tblGrid>
              <a:tr h="395006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參數說明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880199"/>
                  </a:ext>
                </a:extLst>
              </a:tr>
              <a:tr h="551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iter_erode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腐蝕次數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748582"/>
                  </a:ext>
                </a:extLst>
              </a:tr>
              <a:tr h="551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iter_dilate</a:t>
                      </a:r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膨脹次數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631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803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141D85-5BFD-4EF1-8892-D867D2F4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實際測試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BDFB0E-CF7F-4DAA-82AF-5ECA80D708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邊緣檢測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FACEDFF-861E-4FCC-AAE7-8B2E5E936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D2B0F26-4D79-4C4F-AB17-40936653E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122" y="3236303"/>
            <a:ext cx="3114675" cy="140017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ED2AC08-A680-48B6-BC7A-54027B169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122" y="2500021"/>
            <a:ext cx="4937760" cy="742950"/>
          </a:xfrm>
          <a:prstGeom prst="rect">
            <a:avLst/>
          </a:prstGeom>
        </p:spPr>
      </p:pic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1EFFBD1E-380C-4F4D-A92D-C29D4CC454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17473"/>
            <a:ext cx="1600200" cy="3209925"/>
          </a:xfrm>
        </p:spPr>
      </p:pic>
      <p:pic>
        <p:nvPicPr>
          <p:cNvPr id="17" name="內容版面配置區 16">
            <a:extLst>
              <a:ext uri="{FF2B5EF4-FFF2-40B4-BE49-F238E27FC236}">
                <a16:creationId xmlns:a16="http://schemas.microsoft.com/office/drawing/2014/main" id="{87998D36-4675-4E0C-A7F9-CF18C28A9D9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2408616"/>
            <a:ext cx="1600200" cy="3218782"/>
          </a:xfr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529A80FA-8AC7-47F0-9A40-8E1FFBF79E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0" y="2408614"/>
            <a:ext cx="1600199" cy="321878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5816406-1016-40AE-8FD0-953D54188EC6}"/>
              </a:ext>
            </a:extLst>
          </p:cNvPr>
          <p:cNvSpPr txBox="1"/>
          <p:nvPr/>
        </p:nvSpPr>
        <p:spPr>
          <a:xfrm>
            <a:off x="1097280" y="5636255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使用邊緣檢測把外框給描繪出來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1C29B5-4EFD-48CB-A587-89CCCD37C7FB}"/>
              </a:ext>
            </a:extLst>
          </p:cNvPr>
          <p:cNvSpPr/>
          <p:nvPr/>
        </p:nvSpPr>
        <p:spPr>
          <a:xfrm>
            <a:off x="7347005" y="2711395"/>
            <a:ext cx="2934032" cy="230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4BEB4D06-241F-49F6-AB69-96ADF14BC4A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37394" y="3015438"/>
            <a:ext cx="776178" cy="62927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119B59C-E02E-4E17-9C0E-CC8DA4567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614796"/>
              </p:ext>
            </p:extLst>
          </p:nvPr>
        </p:nvGraphicFramePr>
        <p:xfrm>
          <a:off x="9191921" y="3708927"/>
          <a:ext cx="2928517" cy="244374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139403">
                  <a:extLst>
                    <a:ext uri="{9D8B030D-6E8A-4147-A177-3AD203B41FA5}">
                      <a16:colId xmlns:a16="http://schemas.microsoft.com/office/drawing/2014/main" val="1799077876"/>
                    </a:ext>
                  </a:extLst>
                </a:gridCol>
                <a:gridCol w="1789114">
                  <a:extLst>
                    <a:ext uri="{9D8B030D-6E8A-4147-A177-3AD203B41FA5}">
                      <a16:colId xmlns:a16="http://schemas.microsoft.com/office/drawing/2014/main" val="2567328350"/>
                    </a:ext>
                  </a:extLst>
                </a:gridCol>
              </a:tblGrid>
              <a:tr h="395006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參數說明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880199"/>
                  </a:ext>
                </a:extLst>
              </a:tr>
              <a:tr h="551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thres_min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臨界最小值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748582"/>
                  </a:ext>
                </a:extLst>
              </a:tr>
              <a:tr h="551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thres_max</a:t>
                      </a:r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臨界最大值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631745"/>
                  </a:ext>
                </a:extLst>
              </a:tr>
              <a:tr h="55192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說明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小於最小值捨棄，大於最大值為邊界，中間值則判斷是否相連，相連為邊界否則反之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1193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61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988C67-7C06-4E63-B12C-39E89BFC3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遇到的問題</a:t>
            </a:r>
          </a:p>
        </p:txBody>
      </p:sp>
      <p:graphicFrame>
        <p:nvGraphicFramePr>
          <p:cNvPr id="9" name="內容版面配置區 8">
            <a:extLst>
              <a:ext uri="{FF2B5EF4-FFF2-40B4-BE49-F238E27FC236}">
                <a16:creationId xmlns:a16="http://schemas.microsoft.com/office/drawing/2014/main" id="{16398CBF-CCA3-4297-AEAB-B2A97703FA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172420"/>
              </p:ext>
            </p:extLst>
          </p:nvPr>
        </p:nvGraphicFramePr>
        <p:xfrm>
          <a:off x="1492036" y="1737360"/>
          <a:ext cx="7569959" cy="448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1118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1AAAF-EA3B-439A-BF92-9B137F85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參考資料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128DD32-7E8A-4B2C-BA68-506F5546F281}"/>
              </a:ext>
            </a:extLst>
          </p:cNvPr>
          <p:cNvSpPr txBox="1"/>
          <p:nvPr/>
        </p:nvSpPr>
        <p:spPr>
          <a:xfrm>
            <a:off x="1097280" y="1737360"/>
            <a:ext cx="5089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Opencv</a:t>
            </a:r>
            <a:r>
              <a:rPr lang="zh-TW" altLang="en-US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中</a:t>
            </a:r>
            <a:r>
              <a:rPr lang="en-US" altLang="zh-TW" sz="1600" b="1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detectMultiScale</a:t>
            </a:r>
            <a:r>
              <a:rPr lang="en-US" altLang="zh-TW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()</a:t>
            </a:r>
            <a:r>
              <a:rPr lang="zh-TW" altLang="en-US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各個參數的作用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https://blog.csdn.net/qq_41603898/article/details/80494703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570A74-852D-4518-8A3C-7FEDF0F633DC}"/>
              </a:ext>
            </a:extLst>
          </p:cNvPr>
          <p:cNvSpPr txBox="1"/>
          <p:nvPr/>
        </p:nvSpPr>
        <p:spPr>
          <a:xfrm>
            <a:off x="1097280" y="2249546"/>
            <a:ext cx="56108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Python</a:t>
            </a:r>
            <a:r>
              <a:rPr lang="zh-TW" altLang="en-US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影像辨識筆記</a:t>
            </a:r>
            <a:r>
              <a:rPr lang="en-US" altLang="zh-TW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三</a:t>
            </a:r>
            <a:r>
              <a:rPr lang="en-US" altLang="zh-TW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en-US" altLang="zh-TW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Open CV</a:t>
            </a:r>
            <a:r>
              <a:rPr lang="zh-TW" altLang="en-US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操作筆記</a:t>
            </a:r>
            <a:endParaRPr lang="en-US" altLang="zh-TW" sz="1600" b="1" i="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l"/>
            <a:r>
              <a:rPr lang="en-US" altLang="zh-TW" sz="160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https://yanwei-liu.medium.com/python%E5%BD%B1%E5%83%</a:t>
            </a:r>
          </a:p>
          <a:p>
            <a:pPr algn="l"/>
            <a:r>
              <a:rPr lang="en-US" altLang="zh-TW" sz="160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8F%E8%BE%A8%E8%AD%98%E7%AD%86%E8%A8%98-%</a:t>
            </a:r>
          </a:p>
          <a:p>
            <a:pPr algn="l"/>
            <a:r>
              <a:rPr lang="en-US" altLang="zh-TW" sz="160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E4%B8%89-open-cv%E6%93%8D%E4%BD%9C%E7%AD%8</a:t>
            </a:r>
          </a:p>
          <a:p>
            <a:pPr algn="l"/>
            <a:r>
              <a:rPr lang="en-US" altLang="zh-TW" sz="160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6%E8%A8%98-1eab0b95339c</a:t>
            </a:r>
            <a:endParaRPr lang="zh-TW" altLang="en-US" sz="1600" i="0" dirty="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85BF50-5FFA-4517-A382-427340F08FA4}"/>
              </a:ext>
            </a:extLst>
          </p:cNvPr>
          <p:cNvSpPr txBox="1"/>
          <p:nvPr/>
        </p:nvSpPr>
        <p:spPr>
          <a:xfrm>
            <a:off x="1097280" y="3445329"/>
            <a:ext cx="52613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Python</a:t>
            </a:r>
            <a:r>
              <a:rPr lang="zh-TW" altLang="en-US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OpenCV</a:t>
            </a:r>
            <a:r>
              <a:rPr lang="zh-TW" altLang="en-US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檢測及分割圖像的目標區域例子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https://blog.csdn.net/sinat_36458870/article/details/788255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71?utm_medium=distribute.pc_relevant_t0.none-task-blog-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BlogCommendFromMachineLearnPai2-1.channel_param&amp;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depth_1-utm_source=distribute.pc_relevant_t0.none-task-b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log-BlogCommendFromMachineLearnPai2-1.channel_param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60376D8-3482-44E2-80BD-D71FA42A7034}"/>
              </a:ext>
            </a:extLst>
          </p:cNvPr>
          <p:cNvSpPr txBox="1"/>
          <p:nvPr/>
        </p:nvSpPr>
        <p:spPr>
          <a:xfrm>
            <a:off x="1097280" y="4900688"/>
            <a:ext cx="4785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OpenCV Python Tutorials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https://opencv-python-tutorials.readthedocs.io/zh/latest/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51159F8-0D8B-4ABD-B3BE-C846EC8C2802}"/>
              </a:ext>
            </a:extLst>
          </p:cNvPr>
          <p:cNvSpPr txBox="1"/>
          <p:nvPr/>
        </p:nvSpPr>
        <p:spPr>
          <a:xfrm>
            <a:off x="6532300" y="1695548"/>
            <a:ext cx="47949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OpenCV – Edge detection</a:t>
            </a:r>
            <a:r>
              <a:rPr lang="zh-TW" altLang="en-US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邊緣偵測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https://chtseng.wordpress.com/2016/12/05/opencv-edge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-detection%E9%82%8A%E7%B7%A3%E5%81%B5%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E6%B8%AC/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AE6B672-9C5F-4198-B105-4084534F1EC0}"/>
              </a:ext>
            </a:extLst>
          </p:cNvPr>
          <p:cNvSpPr txBox="1"/>
          <p:nvPr/>
        </p:nvSpPr>
        <p:spPr>
          <a:xfrm>
            <a:off x="6532300" y="2674914"/>
            <a:ext cx="48413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[Python</a:t>
            </a:r>
            <a:r>
              <a:rPr lang="zh-TW" altLang="en-US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圖像處理</a:t>
            </a:r>
            <a:r>
              <a:rPr lang="en-US" altLang="zh-TW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  <a:r>
              <a:rPr lang="zh-TW" altLang="en-US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十七</a:t>
            </a:r>
            <a:r>
              <a:rPr lang="en-US" altLang="zh-TW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r>
              <a:rPr lang="zh-TW" altLang="en-US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圖像銳化與邊緣檢測之</a:t>
            </a:r>
            <a:endParaRPr lang="en-US" altLang="zh-TW" sz="1600" b="1" i="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Roberts</a:t>
            </a:r>
            <a:r>
              <a:rPr lang="zh-TW" altLang="en-US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算子、</a:t>
            </a:r>
            <a:r>
              <a:rPr lang="en-US" altLang="zh-TW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Prewitt</a:t>
            </a:r>
            <a:r>
              <a:rPr lang="zh-TW" altLang="en-US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算子、</a:t>
            </a:r>
            <a:r>
              <a:rPr lang="en-US" altLang="zh-TW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Sobel</a:t>
            </a:r>
            <a:r>
              <a:rPr lang="zh-TW" altLang="en-US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算子和</a:t>
            </a:r>
            <a:r>
              <a:rPr lang="en-US" altLang="zh-TW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Laplacian</a:t>
            </a:r>
          </a:p>
          <a:p>
            <a:r>
              <a:rPr lang="zh-TW" altLang="en-US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算子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https://blog.csdn.net/Eastmount/article/details/89001702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CF2E1AA-FF33-4860-838F-52C2E7D6B60A}"/>
              </a:ext>
            </a:extLst>
          </p:cNvPr>
          <p:cNvSpPr txBox="1"/>
          <p:nvPr/>
        </p:nvSpPr>
        <p:spPr>
          <a:xfrm>
            <a:off x="6532300" y="3741098"/>
            <a:ext cx="47712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Python </a:t>
            </a:r>
            <a:r>
              <a:rPr lang="zh-TW" altLang="en-US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與 </a:t>
            </a:r>
            <a:r>
              <a:rPr lang="en-US" altLang="zh-TW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OpenCV – </a:t>
            </a:r>
            <a:r>
              <a:rPr lang="zh-TW" altLang="en-US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模糊處理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https://chtseng.wordpress.com/2016/11/17/python-%E8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%88%87-opencv-%E6%A8%A1%E7%B3%8A%E8%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99%95%E7%90%86/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EC45871-A7D9-4869-8F14-36A81713EF79}"/>
              </a:ext>
            </a:extLst>
          </p:cNvPr>
          <p:cNvSpPr txBox="1"/>
          <p:nvPr/>
        </p:nvSpPr>
        <p:spPr>
          <a:xfrm>
            <a:off x="6532300" y="4818316"/>
            <a:ext cx="4926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OpenCV</a:t>
            </a:r>
            <a:r>
              <a:rPr lang="zh-TW" altLang="en-US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學習十二：</a:t>
            </a:r>
            <a:r>
              <a:rPr lang="en-US" altLang="zh-TW" sz="1600" b="1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morphologyEx</a:t>
            </a:r>
            <a:r>
              <a:rPr lang="zh-TW" altLang="en-US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，圖像的開運算、</a:t>
            </a:r>
            <a:endParaRPr lang="en-US" altLang="zh-TW" sz="1600" b="1" i="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1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閉運算、頂帽運算、黑帽運算以及形態學梯度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https://blog.csdn.net/kakiebu/article/details/79324301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7619C07-9C0F-4C72-822D-0C9EF267D574}"/>
              </a:ext>
            </a:extLst>
          </p:cNvPr>
          <p:cNvSpPr txBox="1"/>
          <p:nvPr/>
        </p:nvSpPr>
        <p:spPr>
          <a:xfrm>
            <a:off x="1097280" y="5592112"/>
            <a:ext cx="10952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＊本次研究過程的程式碼在下面的連結裡面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https://github.com/Sapphire0912/MyProgramming/tree/master/Practice/%E5%9C%96%E7%89%87%E8%BE%A8%E8%AD%98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645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30BCC2-FFC4-49DE-B6C6-C5CE8EC8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問題產生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7E25B0F-D39F-4AE9-BFC5-BAD379BCE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736" y="2498270"/>
            <a:ext cx="5850527" cy="341693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1E84504-70A4-4D7B-9BD7-F817BED8F362}"/>
              </a:ext>
            </a:extLst>
          </p:cNvPr>
          <p:cNvSpPr txBox="1"/>
          <p:nvPr/>
        </p:nvSpPr>
        <p:spPr>
          <a:xfrm>
            <a:off x="1097280" y="1819003"/>
            <a:ext cx="5609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/>
              <a:t>Q.</a:t>
            </a:r>
            <a:r>
              <a:rPr lang="zh-TW" altLang="en-US" sz="2000" dirty="0"/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要如何辨識圖片中的人，並且盡可能去除背景</a:t>
            </a:r>
          </a:p>
        </p:txBody>
      </p:sp>
    </p:spTree>
    <p:extLst>
      <p:ext uri="{BB962C8B-B14F-4D97-AF65-F5344CB8AC3E}">
        <p14:creationId xmlns:p14="http://schemas.microsoft.com/office/powerpoint/2010/main" val="379162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3C4312-7975-4C58-AA92-7785BC48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拆分問題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837DC43-2F9E-4201-B793-905475F8B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關於圖片預處理</a:t>
            </a:r>
          </a:p>
        </p:txBody>
      </p:sp>
      <p:graphicFrame>
        <p:nvGraphicFramePr>
          <p:cNvPr id="10" name="內容版面配置區 9">
            <a:extLst>
              <a:ext uri="{FF2B5EF4-FFF2-40B4-BE49-F238E27FC236}">
                <a16:creationId xmlns:a16="http://schemas.microsoft.com/office/drawing/2014/main" id="{FC1D8093-950E-4DCA-BEDF-D23876B5938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06119000"/>
              </p:ext>
            </p:extLst>
          </p:nvPr>
        </p:nvGraphicFramePr>
        <p:xfrm>
          <a:off x="1097279" y="2586567"/>
          <a:ext cx="10128614" cy="337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817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C47F02-6AEF-4D7B-8DF4-84993CC6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使用工具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41EA18-8269-499E-9900-3FF2964CE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+ Python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E44E096B-F357-4B4E-B533-0F6A10789F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41" y="4307473"/>
            <a:ext cx="5176299" cy="1462321"/>
          </a:xfr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12F7548-1357-4EF9-98D2-79FA757BF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AF34FA7A-6CBC-44DF-A549-CCA11CC63E9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65" y="2429729"/>
            <a:ext cx="3306789" cy="1998541"/>
          </a:xfr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3BC863E-7902-4A1F-A081-C2644EDF5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868" y="2582333"/>
            <a:ext cx="2929863" cy="318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8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C3701F-D4B9-4A22-AA4D-48ECC5E41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實際測試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3CF10-069B-47AC-B535-B4BE1186B5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載入圖片並裁切有人的部分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72478D8C-4E30-41BB-997B-95DBFDB215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14" y="2463065"/>
            <a:ext cx="1478460" cy="3288356"/>
          </a:xfr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C8FCDA2-9DB8-4336-8465-8D96DA1ED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E22AE63-8FF0-4481-9E77-64B52E0D3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4" y="2463065"/>
            <a:ext cx="1447944" cy="328835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A6852CD5-381C-40C4-8DA5-749DF4113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575" y="2463064"/>
            <a:ext cx="1463203" cy="3288357"/>
          </a:xfrm>
          <a:prstGeom prst="rect">
            <a:avLst/>
          </a:prstGeom>
        </p:spPr>
      </p:pic>
      <p:pic>
        <p:nvPicPr>
          <p:cNvPr id="21" name="內容版面配置區 20">
            <a:extLst>
              <a:ext uri="{FF2B5EF4-FFF2-40B4-BE49-F238E27FC236}">
                <a16:creationId xmlns:a16="http://schemas.microsoft.com/office/drawing/2014/main" id="{F36479EE-2F26-4550-81EB-0CE8490D845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6218555" y="2463063"/>
            <a:ext cx="4937125" cy="328835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7D57BE9-3A6E-4E7C-9F0E-EA66337CA325}"/>
              </a:ext>
            </a:extLst>
          </p:cNvPr>
          <p:cNvSpPr txBox="1"/>
          <p:nvPr/>
        </p:nvSpPr>
        <p:spPr>
          <a:xfrm>
            <a:off x="1219702" y="5751420"/>
            <a:ext cx="4314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擔心背景影響太大，因此先把辨識到的人先剪取出來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82E1EA-8DD4-48E2-8400-DC7FC8EA9ECC}"/>
              </a:ext>
            </a:extLst>
          </p:cNvPr>
          <p:cNvSpPr/>
          <p:nvPr/>
        </p:nvSpPr>
        <p:spPr>
          <a:xfrm>
            <a:off x="6217920" y="3578087"/>
            <a:ext cx="2679590" cy="604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00080F17-84BC-4EA7-8175-129A1F2E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90650"/>
              </p:ext>
            </p:extLst>
          </p:nvPr>
        </p:nvGraphicFramePr>
        <p:xfrm>
          <a:off x="8303079" y="4268060"/>
          <a:ext cx="3456765" cy="19913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57756">
                  <a:extLst>
                    <a:ext uri="{9D8B030D-6E8A-4147-A177-3AD203B41FA5}">
                      <a16:colId xmlns:a16="http://schemas.microsoft.com/office/drawing/2014/main" val="1799077876"/>
                    </a:ext>
                  </a:extLst>
                </a:gridCol>
                <a:gridCol w="2099009">
                  <a:extLst>
                    <a:ext uri="{9D8B030D-6E8A-4147-A177-3AD203B41FA5}">
                      <a16:colId xmlns:a16="http://schemas.microsoft.com/office/drawing/2014/main" val="25673283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參數說明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88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scaleFactor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調整兩個不同大小的窗口掃描間有多大的跳躍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74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minNeighbors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構成偵測目標的相鄰矩形最小個數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minNeighbors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– 1)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61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minSize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限制檢測目標的範圍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601677"/>
                  </a:ext>
                </a:extLst>
              </a:tr>
            </a:tbl>
          </a:graphicData>
        </a:graphic>
      </p:graphicFrame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C9B6BE9A-01CD-4A86-ACB6-D2339538DC5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897510" y="3880236"/>
            <a:ext cx="1133951" cy="38782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96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8C96D1-322B-48B2-B66F-10CC4E2DD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實際測試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88F779-D64A-4327-BEA3-78A3AF5C95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轉成灰階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3EF90CE-CC30-41D5-BC7E-DDF6EC942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  <p:pic>
        <p:nvPicPr>
          <p:cNvPr id="18" name="內容版面配置區 17">
            <a:extLst>
              <a:ext uri="{FF2B5EF4-FFF2-40B4-BE49-F238E27FC236}">
                <a16:creationId xmlns:a16="http://schemas.microsoft.com/office/drawing/2014/main" id="{F1126A73-C920-4385-9C68-B971C28F8F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27" y="2397318"/>
            <a:ext cx="1692110" cy="3315834"/>
          </a:xfrm>
        </p:spPr>
      </p:pic>
      <p:pic>
        <p:nvPicPr>
          <p:cNvPr id="20" name="內容版面配置區 19">
            <a:extLst>
              <a:ext uri="{FF2B5EF4-FFF2-40B4-BE49-F238E27FC236}">
                <a16:creationId xmlns:a16="http://schemas.microsoft.com/office/drawing/2014/main" id="{BB26D99F-4205-4850-81A0-62B1AB56D80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675" y="2397318"/>
            <a:ext cx="1689100" cy="3315834"/>
          </a:xfr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43B5F27D-8C1E-4CE4-9576-B23038002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27" y="2397318"/>
            <a:ext cx="1600200" cy="3315834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620D4DD4-A60E-4F40-8150-FE77FA153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328" y="2402642"/>
            <a:ext cx="4572000" cy="146964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FA66B53-2F73-46E4-BC86-E5CBD72ADD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1328" y="3872285"/>
            <a:ext cx="3571875" cy="218660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CCFCE07-8523-41DE-986C-EBE35AF001B1}"/>
              </a:ext>
            </a:extLst>
          </p:cNvPr>
          <p:cNvSpPr/>
          <p:nvPr/>
        </p:nvSpPr>
        <p:spPr>
          <a:xfrm>
            <a:off x="6663193" y="3595665"/>
            <a:ext cx="4047214" cy="198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F5A67D3-2B4E-4550-8B29-4C5957BEA101}"/>
              </a:ext>
            </a:extLst>
          </p:cNvPr>
          <p:cNvCxnSpPr/>
          <p:nvPr/>
        </p:nvCxnSpPr>
        <p:spPr>
          <a:xfrm>
            <a:off x="10320793" y="3810351"/>
            <a:ext cx="0" cy="9621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9F4A52F-6954-4B7E-AB1A-837D6DCC3E49}"/>
              </a:ext>
            </a:extLst>
          </p:cNvPr>
          <p:cNvSpPr txBox="1"/>
          <p:nvPr/>
        </p:nvSpPr>
        <p:spPr>
          <a:xfrm>
            <a:off x="9994789" y="4772459"/>
            <a:ext cx="1620957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將圖片轉成灰階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EFEDCB0-87C6-4439-91B7-9843A5B345DB}"/>
              </a:ext>
            </a:extLst>
          </p:cNvPr>
          <p:cNvSpPr txBox="1"/>
          <p:nvPr/>
        </p:nvSpPr>
        <p:spPr>
          <a:xfrm>
            <a:off x="932756" y="5751116"/>
            <a:ext cx="5301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原始圖像有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RGB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三色，因此轉成灰階處理讓後續可以用二值法判斷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29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3FA6C4-135D-4174-B86A-81B6DE0F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實際測試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55F0D9-CE4F-49F7-A619-9A9823D7C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消除雜訊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1A21CF46-CB84-4B33-8FF8-6BA5FAD148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23877"/>
            <a:ext cx="1600200" cy="3209925"/>
          </a:xfr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9E53081-B8CB-4AE1-A0F5-1DCF9B97A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6B4EB0A5-8715-48E5-80EC-FC51610D307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74822" y="2582334"/>
            <a:ext cx="4171950" cy="5619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1BF4E39-E817-4FA6-862B-AA9C72680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822" y="3144309"/>
            <a:ext cx="2095500" cy="161925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9DA2B83-3131-459C-96A5-CCFDB4E3E6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1" y="2523876"/>
            <a:ext cx="1600200" cy="320992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94F0BF8-2368-408A-A142-0738684711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1" y="2523875"/>
            <a:ext cx="1519362" cy="320992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61F83E4-C1CE-4188-B42D-C6E3757F3008}"/>
              </a:ext>
            </a:extLst>
          </p:cNvPr>
          <p:cNvSpPr/>
          <p:nvPr/>
        </p:nvSpPr>
        <p:spPr>
          <a:xfrm>
            <a:off x="7291346" y="2846567"/>
            <a:ext cx="2894275" cy="214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7A62CD1-6FAA-40DB-9302-35E47A532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603604"/>
              </p:ext>
            </p:extLst>
          </p:nvPr>
        </p:nvGraphicFramePr>
        <p:xfrm>
          <a:off x="8476090" y="3816626"/>
          <a:ext cx="3085107" cy="149886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00328">
                  <a:extLst>
                    <a:ext uri="{9D8B030D-6E8A-4147-A177-3AD203B41FA5}">
                      <a16:colId xmlns:a16="http://schemas.microsoft.com/office/drawing/2014/main" val="1799077876"/>
                    </a:ext>
                  </a:extLst>
                </a:gridCol>
                <a:gridCol w="1884779">
                  <a:extLst>
                    <a:ext uri="{9D8B030D-6E8A-4147-A177-3AD203B41FA5}">
                      <a16:colId xmlns:a16="http://schemas.microsoft.com/office/drawing/2014/main" val="2567328350"/>
                    </a:ext>
                  </a:extLst>
                </a:gridCol>
              </a:tblGrid>
              <a:tr h="395006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參數說明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880199"/>
                  </a:ext>
                </a:extLst>
              </a:tr>
              <a:tr h="551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size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高斯核大小，但​​是都必須為正的奇數</a:t>
                      </a:r>
                      <a:endParaRPr lang="zh-TW" altLang="en-US" sz="11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748582"/>
                  </a:ext>
                </a:extLst>
              </a:tr>
              <a:tr h="551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SD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顏色的標準差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631745"/>
                  </a:ext>
                </a:extLst>
              </a:tr>
            </a:tbl>
          </a:graphicData>
        </a:graphic>
      </p:graphicFrame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B863B596-8BFD-4D1D-A28B-AD7CB741F99B}"/>
              </a:ext>
            </a:extLst>
          </p:cNvPr>
          <p:cNvCxnSpPr>
            <a:cxnSpLocks/>
            <a:endCxn id="11" idx="0"/>
          </p:cNvCxnSpPr>
          <p:nvPr/>
        </p:nvCxnSpPr>
        <p:spPr>
          <a:xfrm rot="16200000" flipH="1">
            <a:off x="9398440" y="3196423"/>
            <a:ext cx="755376" cy="48503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5466072-32A1-4B5A-AC72-CD351FB1EA22}"/>
              </a:ext>
            </a:extLst>
          </p:cNvPr>
          <p:cNvSpPr txBox="1"/>
          <p:nvPr/>
        </p:nvSpPr>
        <p:spPr>
          <a:xfrm>
            <a:off x="1006237" y="5733799"/>
            <a:ext cx="5211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一般而言圖片都會有些雜訊，因此使用高斯濾波的方式來消除</a:t>
            </a:r>
          </a:p>
        </p:txBody>
      </p:sp>
    </p:spTree>
    <p:extLst>
      <p:ext uri="{BB962C8B-B14F-4D97-AF65-F5344CB8AC3E}">
        <p14:creationId xmlns:p14="http://schemas.microsoft.com/office/powerpoint/2010/main" val="3842513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E4DCB2-F209-4763-B796-8B368E8C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TW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實際測試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6D398C-75A6-4529-9CE6-F2D8F86CCC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圖像銳化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4565F9BE-918E-42D8-B72B-90ECC818B6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76169"/>
            <a:ext cx="1542553" cy="3209925"/>
          </a:xfr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F44A3D3-D58B-4DF3-BA8D-1D1FEC3A1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BE455895-223D-4EF9-A7F4-C1C330AA48F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33" y="2476168"/>
            <a:ext cx="1542553" cy="3209926"/>
          </a:xfr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006F51C-5CB3-4B7D-BCF6-3F59475FE9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386" y="2476168"/>
            <a:ext cx="1542553" cy="320992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0B2D2CD-87FF-496F-8ABF-CBDE39F806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1996" y="2492070"/>
            <a:ext cx="5120640" cy="145075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3D93CE0-AFE3-4910-A8EE-9020D50580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1996" y="3926925"/>
            <a:ext cx="2752725" cy="14192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399E598-BC26-463D-8B76-BD40180AC102}"/>
              </a:ext>
            </a:extLst>
          </p:cNvPr>
          <p:cNvSpPr/>
          <p:nvPr/>
        </p:nvSpPr>
        <p:spPr>
          <a:xfrm>
            <a:off x="8053702" y="2891119"/>
            <a:ext cx="3041018" cy="19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DE161471-56B2-4564-92B2-1ACDD53FD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688349"/>
              </p:ext>
            </p:extLst>
          </p:nvPr>
        </p:nvGraphicFramePr>
        <p:xfrm>
          <a:off x="8974586" y="3944045"/>
          <a:ext cx="2928517" cy="205079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139403">
                  <a:extLst>
                    <a:ext uri="{9D8B030D-6E8A-4147-A177-3AD203B41FA5}">
                      <a16:colId xmlns:a16="http://schemas.microsoft.com/office/drawing/2014/main" val="1799077876"/>
                    </a:ext>
                  </a:extLst>
                </a:gridCol>
                <a:gridCol w="1789114">
                  <a:extLst>
                    <a:ext uri="{9D8B030D-6E8A-4147-A177-3AD203B41FA5}">
                      <a16:colId xmlns:a16="http://schemas.microsoft.com/office/drawing/2014/main" val="2567328350"/>
                    </a:ext>
                  </a:extLst>
                </a:gridCol>
              </a:tblGrid>
              <a:tr h="395006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參數說明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880199"/>
                  </a:ext>
                </a:extLst>
              </a:tr>
              <a:tr h="551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ddepth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輸出圖像的深度</a:t>
                      </a:r>
                      <a:endParaRPr lang="zh-TW" altLang="en-US" sz="1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748582"/>
                  </a:ext>
                </a:extLst>
              </a:tr>
              <a:tr h="551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dx, </a:t>
                      </a:r>
                      <a:r>
                        <a:rPr lang="en-US" altLang="zh-TW" sz="14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dy</a:t>
                      </a:r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對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微分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631745"/>
                  </a:ext>
                </a:extLst>
              </a:tr>
              <a:tr h="551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ksize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Sobel</a:t>
                      </a:r>
                      <a:r>
                        <a:rPr lang="zh-TW" alt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算子的大小，</a:t>
                      </a: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卷積核的值</a:t>
                      </a:r>
                      <a:endParaRPr lang="en-US" altLang="zh-TW" sz="1400" b="0" i="0" kern="1200" baseline="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9450400"/>
                  </a:ext>
                </a:extLst>
              </a:tr>
            </a:tbl>
          </a:graphicData>
        </a:graphic>
      </p:graphicFrame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9BA8BAC-750E-4487-BC23-F96D7418B50B}"/>
              </a:ext>
            </a:extLst>
          </p:cNvPr>
          <p:cNvCxnSpPr>
            <a:cxnSpLocks/>
            <a:endCxn id="16" idx="0"/>
          </p:cNvCxnSpPr>
          <p:nvPr/>
        </p:nvCxnSpPr>
        <p:spPr>
          <a:xfrm rot="16200000" flipH="1">
            <a:off x="9905039" y="3410240"/>
            <a:ext cx="862094" cy="20551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8C26A91-DC3B-453B-A88C-DA39621AD08A}"/>
              </a:ext>
            </a:extLst>
          </p:cNvPr>
          <p:cNvSpPr txBox="1"/>
          <p:nvPr/>
        </p:nvSpPr>
        <p:spPr>
          <a:xfrm>
            <a:off x="996020" y="5686094"/>
            <a:ext cx="3326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用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Sobel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產生梯度圖，讓邊緣可以更清晰</a:t>
            </a:r>
          </a:p>
        </p:txBody>
      </p:sp>
    </p:spTree>
    <p:extLst>
      <p:ext uri="{BB962C8B-B14F-4D97-AF65-F5344CB8AC3E}">
        <p14:creationId xmlns:p14="http://schemas.microsoft.com/office/powerpoint/2010/main" val="27791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754544-9DA6-48C2-B637-38E7D661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實際測試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86E514-DF0A-462C-980C-E978EFBF9F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轉二值圖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5B51B7CB-B63F-4316-8D84-1CB2CFA2BD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44364"/>
            <a:ext cx="1600200" cy="3209925"/>
          </a:xfr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850B4E9-A646-4F8C-83F4-65CB34807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80F71A41-505D-48E3-AEB4-DC94A104B1F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2444363"/>
            <a:ext cx="1600200" cy="3209926"/>
          </a:xfr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EDFC118-0BAC-4B60-9FA6-C9FF09343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0" y="2444363"/>
            <a:ext cx="1600200" cy="320992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46B92E5-A47C-4C85-9D85-6FA6D216A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920" y="2444363"/>
            <a:ext cx="5144494" cy="73342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A7258427-0F0D-4BF6-9C11-DF4304AC23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7920" y="3177788"/>
            <a:ext cx="2787287" cy="15906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DD8BBAA-58CB-406B-B84B-2FA2E4A667E2}"/>
              </a:ext>
            </a:extLst>
          </p:cNvPr>
          <p:cNvSpPr/>
          <p:nvPr/>
        </p:nvSpPr>
        <p:spPr>
          <a:xfrm>
            <a:off x="7227736" y="2671638"/>
            <a:ext cx="3053301" cy="222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0800AAE0-C707-459E-9EF9-E2406068B04B}"/>
              </a:ext>
            </a:extLst>
          </p:cNvPr>
          <p:cNvCxnSpPr/>
          <p:nvPr/>
        </p:nvCxnSpPr>
        <p:spPr>
          <a:xfrm rot="16200000" flipH="1">
            <a:off x="9307002" y="3065228"/>
            <a:ext cx="818984" cy="47707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E6921DA-E519-4743-AFC9-41236E5C7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605152"/>
              </p:ext>
            </p:extLst>
          </p:nvPr>
        </p:nvGraphicFramePr>
        <p:xfrm>
          <a:off x="8816778" y="3713259"/>
          <a:ext cx="2928517" cy="244374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139403">
                  <a:extLst>
                    <a:ext uri="{9D8B030D-6E8A-4147-A177-3AD203B41FA5}">
                      <a16:colId xmlns:a16="http://schemas.microsoft.com/office/drawing/2014/main" val="1799077876"/>
                    </a:ext>
                  </a:extLst>
                </a:gridCol>
                <a:gridCol w="1789114">
                  <a:extLst>
                    <a:ext uri="{9D8B030D-6E8A-4147-A177-3AD203B41FA5}">
                      <a16:colId xmlns:a16="http://schemas.microsoft.com/office/drawing/2014/main" val="2567328350"/>
                    </a:ext>
                  </a:extLst>
                </a:gridCol>
              </a:tblGrid>
              <a:tr h="395006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參數說明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880199"/>
                  </a:ext>
                </a:extLst>
              </a:tr>
              <a:tr h="551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thres_min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臨界最小值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748582"/>
                  </a:ext>
                </a:extLst>
              </a:tr>
              <a:tr h="551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thres_max</a:t>
                      </a:r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超過臨界值時，將此像素設為參數的值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631745"/>
                  </a:ext>
                </a:extLst>
              </a:tr>
              <a:tr h="551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將圖片做哪種演算法方式處理</a:t>
                      </a:r>
                      <a:endParaRPr lang="en-US" altLang="zh-TW" sz="1400" b="0" i="0" kern="1200" baseline="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cv2.THRESH_BINARY(</a:t>
                      </a: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黑白二值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TW" sz="1100" b="0" i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9450400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4C509D55-4658-499B-8BA4-24C47DB03C15}"/>
              </a:ext>
            </a:extLst>
          </p:cNvPr>
          <p:cNvSpPr txBox="1"/>
          <p:nvPr/>
        </p:nvSpPr>
        <p:spPr>
          <a:xfrm>
            <a:off x="1097280" y="5654289"/>
            <a:ext cx="413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轉成非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即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的二值圖用來讓像素太小的點給去除掉</a:t>
            </a:r>
          </a:p>
        </p:txBody>
      </p:sp>
    </p:spTree>
    <p:extLst>
      <p:ext uri="{BB962C8B-B14F-4D97-AF65-F5344CB8AC3E}">
        <p14:creationId xmlns:p14="http://schemas.microsoft.com/office/powerpoint/2010/main" val="380652677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408</TotalTime>
  <Words>807</Words>
  <Application>Microsoft Office PowerPoint</Application>
  <PresentationFormat>寬螢幕</PresentationFormat>
  <Paragraphs>125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標楷體</vt:lpstr>
      <vt:lpstr>Calibri</vt:lpstr>
      <vt:lpstr>Calibri Light</vt:lpstr>
      <vt:lpstr>Consolas</vt:lpstr>
      <vt:lpstr>Times New Roman</vt:lpstr>
      <vt:lpstr>回顧</vt:lpstr>
      <vt:lpstr>圖片辨識</vt:lpstr>
      <vt:lpstr>問題產生</vt:lpstr>
      <vt:lpstr>分析 &amp; 拆分問題</vt:lpstr>
      <vt:lpstr>使用工具</vt:lpstr>
      <vt:lpstr>實際測試</vt:lpstr>
      <vt:lpstr>實際測試</vt:lpstr>
      <vt:lpstr>實際測試</vt:lpstr>
      <vt:lpstr> 實際測試</vt:lpstr>
      <vt:lpstr>實際測試</vt:lpstr>
      <vt:lpstr>實際測試</vt:lpstr>
      <vt:lpstr>實際測試</vt:lpstr>
      <vt:lpstr>實際測試</vt:lpstr>
      <vt:lpstr>遇到的問題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圖片辨識</dc:title>
  <dc:creator>佳曄 何</dc:creator>
  <cp:lastModifiedBy>佳曄 何</cp:lastModifiedBy>
  <cp:revision>2</cp:revision>
  <dcterms:created xsi:type="dcterms:W3CDTF">2020-10-22T01:16:27Z</dcterms:created>
  <dcterms:modified xsi:type="dcterms:W3CDTF">2020-10-23T12:39:26Z</dcterms:modified>
</cp:coreProperties>
</file>