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0.27" id="{71CEA3C6-4273-4CF8-B30B-F5CFBFEB996D}">
          <p14:sldIdLst>
            <p14:sldId id="259"/>
            <p14:sldId id="262"/>
            <p14:sldId id="261"/>
          </p14:sldIdLst>
        </p14:section>
        <p14:section name="2020.10.30" id="{4F16C78D-7A58-4AED-8E50-6878406AEE2B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120" d="100"/>
          <a:sy n="120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2020.10.30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2020.10.27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2020.10.30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188585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2020.11.06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2020.10.30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2020.11.06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7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85399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38272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56636</TotalTime>
  <Words>80</Words>
  <Application>Microsoft Office PowerPoint</Application>
  <PresentationFormat>寬螢幕</PresentationFormat>
  <Paragraphs>20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 專案進度報告</vt:lpstr>
      <vt:lpstr>當周進度</vt:lpstr>
      <vt:lpstr>下周進度</vt:lpstr>
      <vt:lpstr> 專案進度報告</vt:lpstr>
      <vt:lpstr>當周進度</vt:lpstr>
      <vt:lpstr>下周進度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1144</cp:revision>
  <dcterms:created xsi:type="dcterms:W3CDTF">2019-03-11T13:47:46Z</dcterms:created>
  <dcterms:modified xsi:type="dcterms:W3CDTF">2020-10-29T01:59:30Z</dcterms:modified>
</cp:coreProperties>
</file>