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100" d="100"/>
          <a:sy n="100" d="100"/>
        </p:scale>
        <p:origin x="38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9D5434-8978-47EF-B15E-8FD875EF9108}" type="doc">
      <dgm:prSet loTypeId="urn:microsoft.com/office/officeart/2005/8/layout/process5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TW" altLang="en-US"/>
        </a:p>
      </dgm:t>
    </dgm:pt>
    <dgm:pt modelId="{6D7AE935-7B3D-41E9-8691-F9BC0EDB8F0C}">
      <dgm:prSet phldrT="[文字]" custT="1"/>
      <dgm:spPr/>
      <dgm:t>
        <a:bodyPr/>
        <a:lstStyle/>
        <a:p>
          <a:r>
            <a:rPr lang="zh-TW" altLang="en-US" sz="16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使用者執行程式</a:t>
          </a:r>
        </a:p>
      </dgm:t>
    </dgm:pt>
    <dgm:pt modelId="{0396F588-2C33-4315-A4B0-B44F085006EF}" type="parTrans" cxnId="{BACDAAF7-7343-4225-84C8-4C12D7AD94A0}">
      <dgm:prSet/>
      <dgm:spPr/>
      <dgm:t>
        <a:bodyPr/>
        <a:lstStyle/>
        <a:p>
          <a:endParaRPr lang="zh-TW" altLang="en-US" sz="2000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3C25B6DF-3DE6-4EC7-B9F2-ABF1AE9263D5}" type="sibTrans" cxnId="{BACDAAF7-7343-4225-84C8-4C12D7AD94A0}">
      <dgm:prSet custT="1"/>
      <dgm:spPr/>
      <dgm:t>
        <a:bodyPr/>
        <a:lstStyle/>
        <a:p>
          <a:endParaRPr lang="zh-TW" altLang="en-US" sz="1600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C954CA00-C571-450B-B5AF-755F34E39004}">
      <dgm:prSet phldrT="[文字]" custT="1"/>
      <dgm:spPr/>
      <dgm:t>
        <a:bodyPr/>
        <a:lstStyle/>
        <a:p>
          <a:r>
            <a:rPr lang="zh-TW" altLang="en-US" sz="16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選擇寵物界面</a:t>
          </a:r>
        </a:p>
      </dgm:t>
    </dgm:pt>
    <dgm:pt modelId="{7ABBBB51-43C0-4659-B42D-E1C842745F6B}" type="parTrans" cxnId="{A428D7C6-F9E9-4DB3-AE3F-5425D51E78C5}">
      <dgm:prSet/>
      <dgm:spPr/>
      <dgm:t>
        <a:bodyPr/>
        <a:lstStyle/>
        <a:p>
          <a:endParaRPr lang="zh-TW" altLang="en-US" sz="2000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678AE470-D956-475A-9FFF-16C36DB1FD2D}" type="sibTrans" cxnId="{A428D7C6-F9E9-4DB3-AE3F-5425D51E78C5}">
      <dgm:prSet custT="1"/>
      <dgm:spPr/>
      <dgm:t>
        <a:bodyPr/>
        <a:lstStyle/>
        <a:p>
          <a:endParaRPr lang="zh-TW" altLang="en-US" sz="1600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6115385A-250D-4F8E-9A17-796314281893}">
      <dgm:prSet phldrT="[文字]" custT="1"/>
      <dgm:spPr/>
      <dgm:t>
        <a:bodyPr/>
        <a:lstStyle/>
        <a:p>
          <a:r>
            <a:rPr lang="zh-TW" altLang="en-US" sz="16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根據不同功能</a:t>
          </a:r>
          <a:br>
            <a:rPr lang="en-US" altLang="zh-TW" sz="1600" baseline="0" dirty="0">
              <a:latin typeface="Times New Roman" panose="02020603050405020304" pitchFamily="18" charset="0"/>
              <a:ea typeface="標楷體" panose="03000509000000000000" pitchFamily="65" charset="-120"/>
            </a:rPr>
          </a:br>
          <a:r>
            <a:rPr lang="zh-TW" altLang="en-US" sz="16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呈現不同圖片</a:t>
          </a:r>
          <a:r>
            <a:rPr lang="en-US" altLang="zh-TW" sz="16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/</a:t>
          </a:r>
          <a:r>
            <a:rPr lang="zh-TW" altLang="en-US" sz="16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表情</a:t>
          </a:r>
        </a:p>
      </dgm:t>
    </dgm:pt>
    <dgm:pt modelId="{743DB10B-2847-43F6-BCC7-341328687386}" type="parTrans" cxnId="{5A2427C3-AF06-4B87-BBDC-B49E3B97994C}">
      <dgm:prSet/>
      <dgm:spPr/>
      <dgm:t>
        <a:bodyPr/>
        <a:lstStyle/>
        <a:p>
          <a:endParaRPr lang="zh-TW" altLang="en-US" sz="2000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BCD9E05A-1FEA-4320-9B7B-5F9C83E0B04F}" type="sibTrans" cxnId="{5A2427C3-AF06-4B87-BBDC-B49E3B97994C}">
      <dgm:prSet custT="1"/>
      <dgm:spPr/>
      <dgm:t>
        <a:bodyPr/>
        <a:lstStyle/>
        <a:p>
          <a:endParaRPr lang="zh-TW" altLang="en-US" sz="1600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7125244E-676C-4BD2-916F-9AA91B0CDD99}">
      <dgm:prSet phldrT="[文字]" custT="1"/>
      <dgm:spPr/>
      <dgm:t>
        <a:bodyPr/>
        <a:lstStyle/>
        <a:p>
          <a:r>
            <a:rPr lang="zh-TW" altLang="en-US" sz="16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鑲嵌桌寵背景音樂</a:t>
          </a:r>
        </a:p>
      </dgm:t>
    </dgm:pt>
    <dgm:pt modelId="{EA81A749-E457-4D6D-9BB7-C37DEF9899FC}" type="parTrans" cxnId="{3EE3AE26-9EAF-41AC-96F3-8114EF8D4ACA}">
      <dgm:prSet/>
      <dgm:spPr/>
      <dgm:t>
        <a:bodyPr/>
        <a:lstStyle/>
        <a:p>
          <a:endParaRPr lang="zh-TW" altLang="en-US" sz="2000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B8036970-0030-442F-B541-D3850A3FC1C0}" type="sibTrans" cxnId="{3EE3AE26-9EAF-41AC-96F3-8114EF8D4ACA}">
      <dgm:prSet custT="1"/>
      <dgm:spPr/>
      <dgm:t>
        <a:bodyPr/>
        <a:lstStyle/>
        <a:p>
          <a:endParaRPr lang="zh-TW" altLang="en-US" sz="1600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CAE10953-1BDB-4EAA-944A-B0702DA095CF}">
      <dgm:prSet phldrT="[文字]" custT="1"/>
      <dgm:spPr/>
      <dgm:t>
        <a:bodyPr/>
        <a:lstStyle/>
        <a:p>
          <a:r>
            <a:rPr lang="zh-TW" altLang="en-US" sz="16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對話功能</a:t>
          </a:r>
          <a:br>
            <a:rPr lang="en-US" altLang="zh-TW" sz="1600" baseline="0" dirty="0">
              <a:latin typeface="Times New Roman" panose="02020603050405020304" pitchFamily="18" charset="0"/>
              <a:ea typeface="標楷體" panose="03000509000000000000" pitchFamily="65" charset="-120"/>
            </a:rPr>
          </a:br>
          <a:r>
            <a:rPr lang="en-US" altLang="zh-TW" sz="16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(</a:t>
          </a:r>
          <a:r>
            <a:rPr lang="zh-TW" altLang="en-US" sz="16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按時段有不同對話</a:t>
          </a:r>
          <a:r>
            <a:rPr lang="en-US" altLang="zh-TW" sz="16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)</a:t>
          </a:r>
          <a:endParaRPr lang="zh-TW" altLang="en-US" sz="16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10ED3959-C415-453A-99BA-D83A917F5862}" type="parTrans" cxnId="{9F499E11-858E-488B-88BD-CCAA1A776BDC}">
      <dgm:prSet/>
      <dgm:spPr/>
      <dgm:t>
        <a:bodyPr/>
        <a:lstStyle/>
        <a:p>
          <a:endParaRPr lang="zh-TW" altLang="en-US" sz="2000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77310370-D100-4114-B41B-DA19CDB361E5}" type="sibTrans" cxnId="{9F499E11-858E-488B-88BD-CCAA1A776BDC}">
      <dgm:prSet custT="1"/>
      <dgm:spPr/>
      <dgm:t>
        <a:bodyPr/>
        <a:lstStyle/>
        <a:p>
          <a:endParaRPr lang="zh-TW" altLang="en-US" sz="1600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FAAB55CE-7076-439A-937A-64B7F1763E07}">
      <dgm:prSet phldrT="[文字]" custT="1"/>
      <dgm:spPr/>
      <dgm:t>
        <a:bodyPr/>
        <a:lstStyle/>
        <a:p>
          <a:r>
            <a:rPr lang="zh-TW" altLang="en-US" sz="16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協助使用者</a:t>
          </a:r>
          <a:br>
            <a:rPr lang="en-US" altLang="zh-TW" sz="1600" baseline="0" dirty="0">
              <a:latin typeface="Times New Roman" panose="02020603050405020304" pitchFamily="18" charset="0"/>
              <a:ea typeface="標楷體" panose="03000509000000000000" pitchFamily="65" charset="-120"/>
            </a:rPr>
          </a:br>
          <a:r>
            <a:rPr lang="zh-TW" altLang="en-US" sz="16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處理日常事項</a:t>
          </a:r>
        </a:p>
      </dgm:t>
    </dgm:pt>
    <dgm:pt modelId="{10D4F8B6-2137-49F0-841C-9C9AA6091D58}" type="parTrans" cxnId="{BECB08C6-AC66-4536-BC0F-07F589569241}">
      <dgm:prSet/>
      <dgm:spPr/>
      <dgm:t>
        <a:bodyPr/>
        <a:lstStyle/>
        <a:p>
          <a:endParaRPr lang="zh-TW" altLang="en-US"/>
        </a:p>
      </dgm:t>
    </dgm:pt>
    <dgm:pt modelId="{7FBDD3E6-2A8A-4BBF-8D69-069507A83740}" type="sibTrans" cxnId="{BECB08C6-AC66-4536-BC0F-07F589569241}">
      <dgm:prSet/>
      <dgm:spPr/>
      <dgm:t>
        <a:bodyPr/>
        <a:lstStyle/>
        <a:p>
          <a:endParaRPr lang="zh-TW" altLang="en-US"/>
        </a:p>
      </dgm:t>
    </dgm:pt>
    <dgm:pt modelId="{2727926D-4617-49E5-BAE0-637FF4C5112F}" type="pres">
      <dgm:prSet presAssocID="{159D5434-8978-47EF-B15E-8FD875EF9108}" presName="diagram" presStyleCnt="0">
        <dgm:presLayoutVars>
          <dgm:dir/>
          <dgm:resizeHandles val="exact"/>
        </dgm:presLayoutVars>
      </dgm:prSet>
      <dgm:spPr/>
    </dgm:pt>
    <dgm:pt modelId="{ED4EB03D-52AA-42F6-AAA7-B1EBEB0F7B6D}" type="pres">
      <dgm:prSet presAssocID="{6D7AE935-7B3D-41E9-8691-F9BC0EDB8F0C}" presName="node" presStyleLbl="node1" presStyleIdx="0" presStyleCnt="6">
        <dgm:presLayoutVars>
          <dgm:bulletEnabled val="1"/>
        </dgm:presLayoutVars>
      </dgm:prSet>
      <dgm:spPr/>
    </dgm:pt>
    <dgm:pt modelId="{3F6F91B6-E501-4130-BFBA-401C23CD63CC}" type="pres">
      <dgm:prSet presAssocID="{3C25B6DF-3DE6-4EC7-B9F2-ABF1AE9263D5}" presName="sibTrans" presStyleLbl="sibTrans2D1" presStyleIdx="0" presStyleCnt="5"/>
      <dgm:spPr/>
    </dgm:pt>
    <dgm:pt modelId="{43287B85-8F2A-40A2-9B5F-46401002FAA7}" type="pres">
      <dgm:prSet presAssocID="{3C25B6DF-3DE6-4EC7-B9F2-ABF1AE9263D5}" presName="connectorText" presStyleLbl="sibTrans2D1" presStyleIdx="0" presStyleCnt="5"/>
      <dgm:spPr/>
    </dgm:pt>
    <dgm:pt modelId="{A59CDB09-63B8-4944-AB33-2E531CD07E45}" type="pres">
      <dgm:prSet presAssocID="{C954CA00-C571-450B-B5AF-755F34E39004}" presName="node" presStyleLbl="node1" presStyleIdx="1" presStyleCnt="6">
        <dgm:presLayoutVars>
          <dgm:bulletEnabled val="1"/>
        </dgm:presLayoutVars>
      </dgm:prSet>
      <dgm:spPr/>
    </dgm:pt>
    <dgm:pt modelId="{2E4CEFF9-9062-4E13-A950-132464F70984}" type="pres">
      <dgm:prSet presAssocID="{678AE470-D956-475A-9FFF-16C36DB1FD2D}" presName="sibTrans" presStyleLbl="sibTrans2D1" presStyleIdx="1" presStyleCnt="5"/>
      <dgm:spPr/>
    </dgm:pt>
    <dgm:pt modelId="{84745028-1FC7-4C2D-8FD3-38EE3CAAE1EB}" type="pres">
      <dgm:prSet presAssocID="{678AE470-D956-475A-9FFF-16C36DB1FD2D}" presName="connectorText" presStyleLbl="sibTrans2D1" presStyleIdx="1" presStyleCnt="5"/>
      <dgm:spPr/>
    </dgm:pt>
    <dgm:pt modelId="{9055C22E-C90F-4ECA-9F69-EF50113C3AC0}" type="pres">
      <dgm:prSet presAssocID="{6115385A-250D-4F8E-9A17-796314281893}" presName="node" presStyleLbl="node1" presStyleIdx="2" presStyleCnt="6">
        <dgm:presLayoutVars>
          <dgm:bulletEnabled val="1"/>
        </dgm:presLayoutVars>
      </dgm:prSet>
      <dgm:spPr/>
    </dgm:pt>
    <dgm:pt modelId="{B17BF6E6-BEFB-41E6-A467-4E1E21D002D9}" type="pres">
      <dgm:prSet presAssocID="{BCD9E05A-1FEA-4320-9B7B-5F9C83E0B04F}" presName="sibTrans" presStyleLbl="sibTrans2D1" presStyleIdx="2" presStyleCnt="5"/>
      <dgm:spPr/>
    </dgm:pt>
    <dgm:pt modelId="{5C1F021B-E9A6-42DC-968C-ED244951FF0C}" type="pres">
      <dgm:prSet presAssocID="{BCD9E05A-1FEA-4320-9B7B-5F9C83E0B04F}" presName="connectorText" presStyleLbl="sibTrans2D1" presStyleIdx="2" presStyleCnt="5"/>
      <dgm:spPr/>
    </dgm:pt>
    <dgm:pt modelId="{CAD768FD-E319-4D26-BC05-F6C92C385A2A}" type="pres">
      <dgm:prSet presAssocID="{7125244E-676C-4BD2-916F-9AA91B0CDD99}" presName="node" presStyleLbl="node1" presStyleIdx="3" presStyleCnt="6">
        <dgm:presLayoutVars>
          <dgm:bulletEnabled val="1"/>
        </dgm:presLayoutVars>
      </dgm:prSet>
      <dgm:spPr/>
    </dgm:pt>
    <dgm:pt modelId="{483A4E0C-27DB-4966-830C-6C4947837677}" type="pres">
      <dgm:prSet presAssocID="{B8036970-0030-442F-B541-D3850A3FC1C0}" presName="sibTrans" presStyleLbl="sibTrans2D1" presStyleIdx="3" presStyleCnt="5"/>
      <dgm:spPr/>
    </dgm:pt>
    <dgm:pt modelId="{9A35A33D-6EAA-4499-BDBA-DE4DED0152E0}" type="pres">
      <dgm:prSet presAssocID="{B8036970-0030-442F-B541-D3850A3FC1C0}" presName="connectorText" presStyleLbl="sibTrans2D1" presStyleIdx="3" presStyleCnt="5"/>
      <dgm:spPr/>
    </dgm:pt>
    <dgm:pt modelId="{973BBF84-16AE-430C-9961-83631C0CAACA}" type="pres">
      <dgm:prSet presAssocID="{CAE10953-1BDB-4EAA-944A-B0702DA095CF}" presName="node" presStyleLbl="node1" presStyleIdx="4" presStyleCnt="6">
        <dgm:presLayoutVars>
          <dgm:bulletEnabled val="1"/>
        </dgm:presLayoutVars>
      </dgm:prSet>
      <dgm:spPr/>
    </dgm:pt>
    <dgm:pt modelId="{2D85508B-6E31-48F7-84FC-AB7EACFB91C6}" type="pres">
      <dgm:prSet presAssocID="{77310370-D100-4114-B41B-DA19CDB361E5}" presName="sibTrans" presStyleLbl="sibTrans2D1" presStyleIdx="4" presStyleCnt="5"/>
      <dgm:spPr/>
    </dgm:pt>
    <dgm:pt modelId="{A0F9B667-7573-4A7D-9111-7A799150F379}" type="pres">
      <dgm:prSet presAssocID="{77310370-D100-4114-B41B-DA19CDB361E5}" presName="connectorText" presStyleLbl="sibTrans2D1" presStyleIdx="4" presStyleCnt="5"/>
      <dgm:spPr/>
    </dgm:pt>
    <dgm:pt modelId="{E5B86AE4-82D5-4DE6-B05E-140EE40F8896}" type="pres">
      <dgm:prSet presAssocID="{FAAB55CE-7076-439A-937A-64B7F1763E07}" presName="node" presStyleLbl="node1" presStyleIdx="5" presStyleCnt="6">
        <dgm:presLayoutVars>
          <dgm:bulletEnabled val="1"/>
        </dgm:presLayoutVars>
      </dgm:prSet>
      <dgm:spPr/>
    </dgm:pt>
  </dgm:ptLst>
  <dgm:cxnLst>
    <dgm:cxn modelId="{11EAB906-88FA-42B9-B2B8-1699C632DD51}" type="presOf" srcId="{6115385A-250D-4F8E-9A17-796314281893}" destId="{9055C22E-C90F-4ECA-9F69-EF50113C3AC0}" srcOrd="0" destOrd="0" presId="urn:microsoft.com/office/officeart/2005/8/layout/process5"/>
    <dgm:cxn modelId="{9F499E11-858E-488B-88BD-CCAA1A776BDC}" srcId="{159D5434-8978-47EF-B15E-8FD875EF9108}" destId="{CAE10953-1BDB-4EAA-944A-B0702DA095CF}" srcOrd="4" destOrd="0" parTransId="{10ED3959-C415-453A-99BA-D83A917F5862}" sibTransId="{77310370-D100-4114-B41B-DA19CDB361E5}"/>
    <dgm:cxn modelId="{2F456823-8CDF-478B-A001-66ED5DA658D6}" type="presOf" srcId="{77310370-D100-4114-B41B-DA19CDB361E5}" destId="{2D85508B-6E31-48F7-84FC-AB7EACFB91C6}" srcOrd="0" destOrd="0" presId="urn:microsoft.com/office/officeart/2005/8/layout/process5"/>
    <dgm:cxn modelId="{3EE3AE26-9EAF-41AC-96F3-8114EF8D4ACA}" srcId="{159D5434-8978-47EF-B15E-8FD875EF9108}" destId="{7125244E-676C-4BD2-916F-9AA91B0CDD99}" srcOrd="3" destOrd="0" parTransId="{EA81A749-E457-4D6D-9BB7-C37DEF9899FC}" sibTransId="{B8036970-0030-442F-B541-D3850A3FC1C0}"/>
    <dgm:cxn modelId="{62964A2B-1D0D-4804-9B3D-77C66F6963CA}" type="presOf" srcId="{FAAB55CE-7076-439A-937A-64B7F1763E07}" destId="{E5B86AE4-82D5-4DE6-B05E-140EE40F8896}" srcOrd="0" destOrd="0" presId="urn:microsoft.com/office/officeart/2005/8/layout/process5"/>
    <dgm:cxn modelId="{7246FA41-C02F-4D18-8BEF-98A4B7495862}" type="presOf" srcId="{7125244E-676C-4BD2-916F-9AA91B0CDD99}" destId="{CAD768FD-E319-4D26-BC05-F6C92C385A2A}" srcOrd="0" destOrd="0" presId="urn:microsoft.com/office/officeart/2005/8/layout/process5"/>
    <dgm:cxn modelId="{E870C17B-EDDE-4AA4-AF1D-5963D109B274}" type="presOf" srcId="{CAE10953-1BDB-4EAA-944A-B0702DA095CF}" destId="{973BBF84-16AE-430C-9961-83631C0CAACA}" srcOrd="0" destOrd="0" presId="urn:microsoft.com/office/officeart/2005/8/layout/process5"/>
    <dgm:cxn modelId="{941E7A7F-0A71-4640-8A51-FA6CA7201D85}" type="presOf" srcId="{C954CA00-C571-450B-B5AF-755F34E39004}" destId="{A59CDB09-63B8-4944-AB33-2E531CD07E45}" srcOrd="0" destOrd="0" presId="urn:microsoft.com/office/officeart/2005/8/layout/process5"/>
    <dgm:cxn modelId="{958E967F-3B6C-468E-94DD-DF1AD81A9E9A}" type="presOf" srcId="{B8036970-0030-442F-B541-D3850A3FC1C0}" destId="{9A35A33D-6EAA-4499-BDBA-DE4DED0152E0}" srcOrd="1" destOrd="0" presId="urn:microsoft.com/office/officeart/2005/8/layout/process5"/>
    <dgm:cxn modelId="{1696CA8F-8492-417D-A510-109748F0BD5B}" type="presOf" srcId="{3C25B6DF-3DE6-4EC7-B9F2-ABF1AE9263D5}" destId="{43287B85-8F2A-40A2-9B5F-46401002FAA7}" srcOrd="1" destOrd="0" presId="urn:microsoft.com/office/officeart/2005/8/layout/process5"/>
    <dgm:cxn modelId="{529C22A0-3A26-4B70-AD73-5E56525614B3}" type="presOf" srcId="{678AE470-D956-475A-9FFF-16C36DB1FD2D}" destId="{84745028-1FC7-4C2D-8FD3-38EE3CAAE1EB}" srcOrd="1" destOrd="0" presId="urn:microsoft.com/office/officeart/2005/8/layout/process5"/>
    <dgm:cxn modelId="{91BFA9B7-2AB4-4773-AD89-64E19A5144A5}" type="presOf" srcId="{159D5434-8978-47EF-B15E-8FD875EF9108}" destId="{2727926D-4617-49E5-BAE0-637FF4C5112F}" srcOrd="0" destOrd="0" presId="urn:microsoft.com/office/officeart/2005/8/layout/process5"/>
    <dgm:cxn modelId="{81944ABD-85A9-4375-8B25-0012BD18D0CC}" type="presOf" srcId="{77310370-D100-4114-B41B-DA19CDB361E5}" destId="{A0F9B667-7573-4A7D-9111-7A799150F379}" srcOrd="1" destOrd="0" presId="urn:microsoft.com/office/officeart/2005/8/layout/process5"/>
    <dgm:cxn modelId="{8A532FBE-4859-4815-B951-ED4E5623F24B}" type="presOf" srcId="{B8036970-0030-442F-B541-D3850A3FC1C0}" destId="{483A4E0C-27DB-4966-830C-6C4947837677}" srcOrd="0" destOrd="0" presId="urn:microsoft.com/office/officeart/2005/8/layout/process5"/>
    <dgm:cxn modelId="{5A2427C3-AF06-4B87-BBDC-B49E3B97994C}" srcId="{159D5434-8978-47EF-B15E-8FD875EF9108}" destId="{6115385A-250D-4F8E-9A17-796314281893}" srcOrd="2" destOrd="0" parTransId="{743DB10B-2847-43F6-BCC7-341328687386}" sibTransId="{BCD9E05A-1FEA-4320-9B7B-5F9C83E0B04F}"/>
    <dgm:cxn modelId="{E81233C4-BCA3-4D5C-8673-DA200DB4D234}" type="presOf" srcId="{6D7AE935-7B3D-41E9-8691-F9BC0EDB8F0C}" destId="{ED4EB03D-52AA-42F6-AAA7-B1EBEB0F7B6D}" srcOrd="0" destOrd="0" presId="urn:microsoft.com/office/officeart/2005/8/layout/process5"/>
    <dgm:cxn modelId="{BECB08C6-AC66-4536-BC0F-07F589569241}" srcId="{159D5434-8978-47EF-B15E-8FD875EF9108}" destId="{FAAB55CE-7076-439A-937A-64B7F1763E07}" srcOrd="5" destOrd="0" parTransId="{10D4F8B6-2137-49F0-841C-9C9AA6091D58}" sibTransId="{7FBDD3E6-2A8A-4BBF-8D69-069507A83740}"/>
    <dgm:cxn modelId="{A428D7C6-F9E9-4DB3-AE3F-5425D51E78C5}" srcId="{159D5434-8978-47EF-B15E-8FD875EF9108}" destId="{C954CA00-C571-450B-B5AF-755F34E39004}" srcOrd="1" destOrd="0" parTransId="{7ABBBB51-43C0-4659-B42D-E1C842745F6B}" sibTransId="{678AE470-D956-475A-9FFF-16C36DB1FD2D}"/>
    <dgm:cxn modelId="{C1C3EECC-0C60-4B9B-9E1D-140BA2877887}" type="presOf" srcId="{678AE470-D956-475A-9FFF-16C36DB1FD2D}" destId="{2E4CEFF9-9062-4E13-A950-132464F70984}" srcOrd="0" destOrd="0" presId="urn:microsoft.com/office/officeart/2005/8/layout/process5"/>
    <dgm:cxn modelId="{58DEC7D2-C327-4B4F-A0AD-B5664A56B772}" type="presOf" srcId="{3C25B6DF-3DE6-4EC7-B9F2-ABF1AE9263D5}" destId="{3F6F91B6-E501-4130-BFBA-401C23CD63CC}" srcOrd="0" destOrd="0" presId="urn:microsoft.com/office/officeart/2005/8/layout/process5"/>
    <dgm:cxn modelId="{E6900CEC-76A4-4019-BB06-D3987AA47457}" type="presOf" srcId="{BCD9E05A-1FEA-4320-9B7B-5F9C83E0B04F}" destId="{5C1F021B-E9A6-42DC-968C-ED244951FF0C}" srcOrd="1" destOrd="0" presId="urn:microsoft.com/office/officeart/2005/8/layout/process5"/>
    <dgm:cxn modelId="{BACDAAF7-7343-4225-84C8-4C12D7AD94A0}" srcId="{159D5434-8978-47EF-B15E-8FD875EF9108}" destId="{6D7AE935-7B3D-41E9-8691-F9BC0EDB8F0C}" srcOrd="0" destOrd="0" parTransId="{0396F588-2C33-4315-A4B0-B44F085006EF}" sibTransId="{3C25B6DF-3DE6-4EC7-B9F2-ABF1AE9263D5}"/>
    <dgm:cxn modelId="{BF5860F8-FBC6-4466-A453-E1C940A4B0B9}" type="presOf" srcId="{BCD9E05A-1FEA-4320-9B7B-5F9C83E0B04F}" destId="{B17BF6E6-BEFB-41E6-A467-4E1E21D002D9}" srcOrd="0" destOrd="0" presId="urn:microsoft.com/office/officeart/2005/8/layout/process5"/>
    <dgm:cxn modelId="{AB22C111-B56C-4642-8493-FFC4D73FDE59}" type="presParOf" srcId="{2727926D-4617-49E5-BAE0-637FF4C5112F}" destId="{ED4EB03D-52AA-42F6-AAA7-B1EBEB0F7B6D}" srcOrd="0" destOrd="0" presId="urn:microsoft.com/office/officeart/2005/8/layout/process5"/>
    <dgm:cxn modelId="{743F36E7-0275-4366-A1E1-B3C02D6AEF54}" type="presParOf" srcId="{2727926D-4617-49E5-BAE0-637FF4C5112F}" destId="{3F6F91B6-E501-4130-BFBA-401C23CD63CC}" srcOrd="1" destOrd="0" presId="urn:microsoft.com/office/officeart/2005/8/layout/process5"/>
    <dgm:cxn modelId="{3726381C-875F-4A1D-BC22-FC24391D88E5}" type="presParOf" srcId="{3F6F91B6-E501-4130-BFBA-401C23CD63CC}" destId="{43287B85-8F2A-40A2-9B5F-46401002FAA7}" srcOrd="0" destOrd="0" presId="urn:microsoft.com/office/officeart/2005/8/layout/process5"/>
    <dgm:cxn modelId="{0BBA4368-B39F-49CD-8F9D-726453F5A483}" type="presParOf" srcId="{2727926D-4617-49E5-BAE0-637FF4C5112F}" destId="{A59CDB09-63B8-4944-AB33-2E531CD07E45}" srcOrd="2" destOrd="0" presId="urn:microsoft.com/office/officeart/2005/8/layout/process5"/>
    <dgm:cxn modelId="{7DE1A9A6-020B-48EB-AADB-0CED0CE24E42}" type="presParOf" srcId="{2727926D-4617-49E5-BAE0-637FF4C5112F}" destId="{2E4CEFF9-9062-4E13-A950-132464F70984}" srcOrd="3" destOrd="0" presId="urn:microsoft.com/office/officeart/2005/8/layout/process5"/>
    <dgm:cxn modelId="{847ADC5D-F193-4AD9-84A6-2DCE17A41400}" type="presParOf" srcId="{2E4CEFF9-9062-4E13-A950-132464F70984}" destId="{84745028-1FC7-4C2D-8FD3-38EE3CAAE1EB}" srcOrd="0" destOrd="0" presId="urn:microsoft.com/office/officeart/2005/8/layout/process5"/>
    <dgm:cxn modelId="{7D9DF846-FD37-4643-8A8B-596B3E79A34C}" type="presParOf" srcId="{2727926D-4617-49E5-BAE0-637FF4C5112F}" destId="{9055C22E-C90F-4ECA-9F69-EF50113C3AC0}" srcOrd="4" destOrd="0" presId="urn:microsoft.com/office/officeart/2005/8/layout/process5"/>
    <dgm:cxn modelId="{3D709A40-4E02-4283-9F2B-8868F39E0CB4}" type="presParOf" srcId="{2727926D-4617-49E5-BAE0-637FF4C5112F}" destId="{B17BF6E6-BEFB-41E6-A467-4E1E21D002D9}" srcOrd="5" destOrd="0" presId="urn:microsoft.com/office/officeart/2005/8/layout/process5"/>
    <dgm:cxn modelId="{6AD01673-5F0F-4FCD-A419-D5ED44A87DFE}" type="presParOf" srcId="{B17BF6E6-BEFB-41E6-A467-4E1E21D002D9}" destId="{5C1F021B-E9A6-42DC-968C-ED244951FF0C}" srcOrd="0" destOrd="0" presId="urn:microsoft.com/office/officeart/2005/8/layout/process5"/>
    <dgm:cxn modelId="{1D50A5A7-6D0A-4498-A176-3D94E2CB863E}" type="presParOf" srcId="{2727926D-4617-49E5-BAE0-637FF4C5112F}" destId="{CAD768FD-E319-4D26-BC05-F6C92C385A2A}" srcOrd="6" destOrd="0" presId="urn:microsoft.com/office/officeart/2005/8/layout/process5"/>
    <dgm:cxn modelId="{16C20796-7721-429C-B2D4-069116AD8DC0}" type="presParOf" srcId="{2727926D-4617-49E5-BAE0-637FF4C5112F}" destId="{483A4E0C-27DB-4966-830C-6C4947837677}" srcOrd="7" destOrd="0" presId="urn:microsoft.com/office/officeart/2005/8/layout/process5"/>
    <dgm:cxn modelId="{DFB25921-5A25-485D-AC50-2C1DD62E087F}" type="presParOf" srcId="{483A4E0C-27DB-4966-830C-6C4947837677}" destId="{9A35A33D-6EAA-4499-BDBA-DE4DED0152E0}" srcOrd="0" destOrd="0" presId="urn:microsoft.com/office/officeart/2005/8/layout/process5"/>
    <dgm:cxn modelId="{DD4F72EF-6E0F-45BE-8DE9-6F30B846EE10}" type="presParOf" srcId="{2727926D-4617-49E5-BAE0-637FF4C5112F}" destId="{973BBF84-16AE-430C-9961-83631C0CAACA}" srcOrd="8" destOrd="0" presId="urn:microsoft.com/office/officeart/2005/8/layout/process5"/>
    <dgm:cxn modelId="{5BFFC489-76C5-440B-8EF6-D15DD124D73D}" type="presParOf" srcId="{2727926D-4617-49E5-BAE0-637FF4C5112F}" destId="{2D85508B-6E31-48F7-84FC-AB7EACFB91C6}" srcOrd="9" destOrd="0" presId="urn:microsoft.com/office/officeart/2005/8/layout/process5"/>
    <dgm:cxn modelId="{62445D8B-2D9D-42F6-B676-D94590689521}" type="presParOf" srcId="{2D85508B-6E31-48F7-84FC-AB7EACFB91C6}" destId="{A0F9B667-7573-4A7D-9111-7A799150F379}" srcOrd="0" destOrd="0" presId="urn:microsoft.com/office/officeart/2005/8/layout/process5"/>
    <dgm:cxn modelId="{7EFF9FF2-9B44-4350-8D0A-D15376AAF44C}" type="presParOf" srcId="{2727926D-4617-49E5-BAE0-637FF4C5112F}" destId="{E5B86AE4-82D5-4DE6-B05E-140EE40F8896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4EB03D-52AA-42F6-AAA7-B1EBEB0F7B6D}">
      <dsp:nvSpPr>
        <dsp:cNvPr id="0" name=""/>
        <dsp:cNvSpPr/>
      </dsp:nvSpPr>
      <dsp:spPr>
        <a:xfrm>
          <a:off x="598099" y="922"/>
          <a:ext cx="2219362" cy="13316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使用者執行程式</a:t>
          </a:r>
        </a:p>
      </dsp:txBody>
      <dsp:txXfrm>
        <a:off x="637101" y="39924"/>
        <a:ext cx="2141358" cy="1253613"/>
      </dsp:txXfrm>
    </dsp:sp>
    <dsp:sp modelId="{3F6F91B6-E501-4130-BFBA-401C23CD63CC}">
      <dsp:nvSpPr>
        <dsp:cNvPr id="0" name=""/>
        <dsp:cNvSpPr/>
      </dsp:nvSpPr>
      <dsp:spPr>
        <a:xfrm>
          <a:off x="3012765" y="391530"/>
          <a:ext cx="470504" cy="5504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600" kern="1200" baseline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3012765" y="501610"/>
        <a:ext cx="329353" cy="330241"/>
      </dsp:txXfrm>
    </dsp:sp>
    <dsp:sp modelId="{A59CDB09-63B8-4944-AB33-2E531CD07E45}">
      <dsp:nvSpPr>
        <dsp:cNvPr id="0" name=""/>
        <dsp:cNvSpPr/>
      </dsp:nvSpPr>
      <dsp:spPr>
        <a:xfrm>
          <a:off x="3705206" y="922"/>
          <a:ext cx="2219362" cy="13316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選擇寵物界面</a:t>
          </a:r>
        </a:p>
      </dsp:txBody>
      <dsp:txXfrm>
        <a:off x="3744208" y="39924"/>
        <a:ext cx="2141358" cy="1253613"/>
      </dsp:txXfrm>
    </dsp:sp>
    <dsp:sp modelId="{2E4CEFF9-9062-4E13-A950-132464F70984}">
      <dsp:nvSpPr>
        <dsp:cNvPr id="0" name=""/>
        <dsp:cNvSpPr/>
      </dsp:nvSpPr>
      <dsp:spPr>
        <a:xfrm>
          <a:off x="6119872" y="391530"/>
          <a:ext cx="470504" cy="5504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600" kern="1200" baseline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6119872" y="501610"/>
        <a:ext cx="329353" cy="330241"/>
      </dsp:txXfrm>
    </dsp:sp>
    <dsp:sp modelId="{9055C22E-C90F-4ECA-9F69-EF50113C3AC0}">
      <dsp:nvSpPr>
        <dsp:cNvPr id="0" name=""/>
        <dsp:cNvSpPr/>
      </dsp:nvSpPr>
      <dsp:spPr>
        <a:xfrm>
          <a:off x="6812313" y="922"/>
          <a:ext cx="2219362" cy="13316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根據不同功能</a:t>
          </a:r>
          <a:br>
            <a:rPr lang="en-US" altLang="zh-TW" sz="16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</a:br>
          <a:r>
            <a:rPr lang="zh-TW" altLang="en-US" sz="16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呈現不同圖片</a:t>
          </a:r>
          <a:r>
            <a:rPr lang="en-US" altLang="zh-TW" sz="16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/</a:t>
          </a:r>
          <a:r>
            <a:rPr lang="zh-TW" altLang="en-US" sz="16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表情</a:t>
          </a:r>
        </a:p>
      </dsp:txBody>
      <dsp:txXfrm>
        <a:off x="6851315" y="39924"/>
        <a:ext cx="2141358" cy="1253613"/>
      </dsp:txXfrm>
    </dsp:sp>
    <dsp:sp modelId="{B17BF6E6-BEFB-41E6-A467-4E1E21D002D9}">
      <dsp:nvSpPr>
        <dsp:cNvPr id="0" name=""/>
        <dsp:cNvSpPr/>
      </dsp:nvSpPr>
      <dsp:spPr>
        <a:xfrm rot="5400000">
          <a:off x="7686742" y="1487895"/>
          <a:ext cx="470504" cy="5504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600" kern="1200" baseline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 rot="-5400000">
        <a:off x="7756874" y="1527844"/>
        <a:ext cx="330241" cy="329353"/>
      </dsp:txXfrm>
    </dsp:sp>
    <dsp:sp modelId="{CAD768FD-E319-4D26-BC05-F6C92C385A2A}">
      <dsp:nvSpPr>
        <dsp:cNvPr id="0" name=""/>
        <dsp:cNvSpPr/>
      </dsp:nvSpPr>
      <dsp:spPr>
        <a:xfrm>
          <a:off x="6812313" y="2220284"/>
          <a:ext cx="2219362" cy="13316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鑲嵌桌寵背景音樂</a:t>
          </a:r>
        </a:p>
      </dsp:txBody>
      <dsp:txXfrm>
        <a:off x="6851315" y="2259286"/>
        <a:ext cx="2141358" cy="1253613"/>
      </dsp:txXfrm>
    </dsp:sp>
    <dsp:sp modelId="{483A4E0C-27DB-4966-830C-6C4947837677}">
      <dsp:nvSpPr>
        <dsp:cNvPr id="0" name=""/>
        <dsp:cNvSpPr/>
      </dsp:nvSpPr>
      <dsp:spPr>
        <a:xfrm rot="10800000">
          <a:off x="6146504" y="2610892"/>
          <a:ext cx="470504" cy="5504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600" kern="1200" baseline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 rot="10800000">
        <a:off x="6287655" y="2720972"/>
        <a:ext cx="329353" cy="330241"/>
      </dsp:txXfrm>
    </dsp:sp>
    <dsp:sp modelId="{973BBF84-16AE-430C-9961-83631C0CAACA}">
      <dsp:nvSpPr>
        <dsp:cNvPr id="0" name=""/>
        <dsp:cNvSpPr/>
      </dsp:nvSpPr>
      <dsp:spPr>
        <a:xfrm>
          <a:off x="3705206" y="2220284"/>
          <a:ext cx="2219362" cy="13316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對話功能</a:t>
          </a:r>
          <a:br>
            <a:rPr lang="en-US" altLang="zh-TW" sz="16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</a:br>
          <a:r>
            <a:rPr lang="en-US" altLang="zh-TW" sz="16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(</a:t>
          </a:r>
          <a:r>
            <a:rPr lang="zh-TW" altLang="en-US" sz="16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按時段有不同對話</a:t>
          </a:r>
          <a:r>
            <a:rPr lang="en-US" altLang="zh-TW" sz="16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)</a:t>
          </a:r>
          <a:endParaRPr lang="zh-TW" altLang="en-US" sz="16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3744208" y="2259286"/>
        <a:ext cx="2141358" cy="1253613"/>
      </dsp:txXfrm>
    </dsp:sp>
    <dsp:sp modelId="{2D85508B-6E31-48F7-84FC-AB7EACFB91C6}">
      <dsp:nvSpPr>
        <dsp:cNvPr id="0" name=""/>
        <dsp:cNvSpPr/>
      </dsp:nvSpPr>
      <dsp:spPr>
        <a:xfrm rot="10800000">
          <a:off x="3039397" y="2610892"/>
          <a:ext cx="470504" cy="5504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600" kern="1200" baseline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 rot="10800000">
        <a:off x="3180548" y="2720972"/>
        <a:ext cx="329353" cy="330241"/>
      </dsp:txXfrm>
    </dsp:sp>
    <dsp:sp modelId="{E5B86AE4-82D5-4DE6-B05E-140EE40F8896}">
      <dsp:nvSpPr>
        <dsp:cNvPr id="0" name=""/>
        <dsp:cNvSpPr/>
      </dsp:nvSpPr>
      <dsp:spPr>
        <a:xfrm>
          <a:off x="598099" y="2220284"/>
          <a:ext cx="2219362" cy="13316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協助使用者</a:t>
          </a:r>
          <a:br>
            <a:rPr lang="en-US" altLang="zh-TW" sz="16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</a:br>
          <a:r>
            <a:rPr lang="zh-TW" altLang="en-US" sz="16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處理日常事項</a:t>
          </a:r>
        </a:p>
      </dsp:txBody>
      <dsp:txXfrm>
        <a:off x="637101" y="2259286"/>
        <a:ext cx="2141358" cy="12536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21B576-C25F-1901-ACBA-8EE72A03F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CD5505C-BC78-AC6B-03E4-058113001C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666D3D8-2511-36AA-1354-6DCF15581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38DA-4982-4F82-8F5C-9D433295E908}" type="datetimeFigureOut">
              <a:rPr lang="zh-TW" altLang="en-US" smtClean="0"/>
              <a:t>2023/6/7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12FC30-9BA2-1145-52FC-19E6B48CA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1AB7AE-EDB0-13FD-B632-C35018D39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76CE-66E3-4B19-AC12-405DD9678A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2345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064E73-2148-0AC1-5227-C55458930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41D3519-0326-E7F3-6AFB-4E43E4E4C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6B8C6AD-D1CF-F66F-3BF8-944616C77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38DA-4982-4F82-8F5C-9D433295E908}" type="datetimeFigureOut">
              <a:rPr lang="zh-TW" altLang="en-US" smtClean="0"/>
              <a:t>2023/6/7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44FF5C-69D7-EBA2-B967-12EBA3726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E220C0C-E1BC-1962-DC83-FE45FF5EA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76CE-66E3-4B19-AC12-405DD9678A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4027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1A783AE-9DC5-4624-BEC2-4D0F86090D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B7807B6-CFE9-6FBF-22B6-D040AEF156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5CDB46-C21D-7221-8A1E-A639E20EB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38DA-4982-4F82-8F5C-9D433295E908}" type="datetimeFigureOut">
              <a:rPr lang="zh-TW" altLang="en-US" smtClean="0"/>
              <a:t>2023/6/7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196341E-AB9D-6532-AA1B-83713BED7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A0194D-775F-5FDA-C53B-D873CFA3B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76CE-66E3-4B19-AC12-405DD9678A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327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A53555-750D-A03B-3DA5-527AD45A4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3B929B-2E86-4628-4D2E-8C82CE7CE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976A78-7926-23BA-1842-926908ABF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38DA-4982-4F82-8F5C-9D433295E908}" type="datetimeFigureOut">
              <a:rPr lang="zh-TW" altLang="en-US" smtClean="0"/>
              <a:t>2023/6/7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E8C77A-5DE6-650C-F1E0-32BBD3855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C233928-BD43-8351-1FDF-7D81BF587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76CE-66E3-4B19-AC12-405DD9678A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24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2D7C7B-E4C1-A435-9841-5F83E7D57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68A4F74-F2D6-86FA-00D2-A70647FE8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2C561F-7620-07E9-8775-B5A6535C9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38DA-4982-4F82-8F5C-9D433295E908}" type="datetimeFigureOut">
              <a:rPr lang="zh-TW" altLang="en-US" smtClean="0"/>
              <a:t>2023/6/7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72A663-CA58-04B6-B5AC-B984C153F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35BC02-36E8-6D60-3569-DB8E4011C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76CE-66E3-4B19-AC12-405DD9678A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857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3F54C6-D1B2-A4F9-D869-25149BD63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D730F5-3AC3-565E-CB32-2D5B8B76F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E0A6CD4-886B-E112-BA16-BF41704D32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7B536AE-D8BF-F9AA-9ADD-8C4E26CD7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38DA-4982-4F82-8F5C-9D433295E908}" type="datetimeFigureOut">
              <a:rPr lang="zh-TW" altLang="en-US" smtClean="0"/>
              <a:t>2023/6/7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40E0ADD-A837-90EF-965F-F74E316FB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C2E8E88-3429-873D-F86C-E5A480C0D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76CE-66E3-4B19-AC12-405DD9678A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696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601A76-5110-11EC-4BFE-0AF44A42F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D78C7A3-438A-4C08-56A4-93519D70A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548352A-A321-D84F-53AD-D39EA9F59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BD09C60-C683-3766-BE00-00BD4E4A1A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7872519-A695-C2C6-BDC5-375128EB83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0303862-9EF7-1EDC-695E-90A92C3BE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38DA-4982-4F82-8F5C-9D433295E908}" type="datetimeFigureOut">
              <a:rPr lang="zh-TW" altLang="en-US" smtClean="0"/>
              <a:t>2023/6/7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C0F9C6D-4AB7-54A7-015B-E3220ED72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7B71EF5-6D16-3946-9F70-0A2164778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76CE-66E3-4B19-AC12-405DD9678A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0389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542533-ED40-8745-5046-312BD48DB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94B8099-9CD8-C9C8-6C91-E2276B848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38DA-4982-4F82-8F5C-9D433295E908}" type="datetimeFigureOut">
              <a:rPr lang="zh-TW" altLang="en-US" smtClean="0"/>
              <a:t>2023/6/7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79EE199-3668-C795-45C8-8F14F9C98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10A40E7-BD0A-6931-7886-5EEA2EE74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76CE-66E3-4B19-AC12-405DD9678A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598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5D9ED15-5B0F-D438-1677-3937DC0BC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38DA-4982-4F82-8F5C-9D433295E908}" type="datetimeFigureOut">
              <a:rPr lang="zh-TW" altLang="en-US" smtClean="0"/>
              <a:t>2023/6/7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B718498-BABA-50D1-5E7A-FE2B1F347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8DA2BC5-C336-6977-84AC-2755CD788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76CE-66E3-4B19-AC12-405DD9678A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38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CF1B52-7BCF-6219-CEF4-3FAA796F3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B7B7BF-7682-F953-7353-B38B8D2A2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BB67461-5A9E-7BCD-CA04-DF5F78B32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6C12037-E744-1034-CEAC-E033FB20F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38DA-4982-4F82-8F5C-9D433295E908}" type="datetimeFigureOut">
              <a:rPr lang="zh-TW" altLang="en-US" smtClean="0"/>
              <a:t>2023/6/7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EA0A8DF-C5D6-1CAF-59AC-C95B42794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1AB0708-FAEE-44A5-F8CC-CCD13A130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76CE-66E3-4B19-AC12-405DD9678A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033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F3F8B1-7752-A889-1CC5-534BBDC87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0FF8989-CA0B-0DED-EC8E-2D65444F46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34376F5-46EF-4FB8-06E3-2FAC8711D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657299A-8A6D-B5C4-CA4C-B693A17F8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38DA-4982-4F82-8F5C-9D433295E908}" type="datetimeFigureOut">
              <a:rPr lang="zh-TW" altLang="en-US" smtClean="0"/>
              <a:t>2023/6/7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347B469-039E-667A-5266-70BBCB5E5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51011B6-0A30-A988-5FED-5A042DF5E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76CE-66E3-4B19-AC12-405DD9678A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3163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284E253-ABD0-6E33-8E81-7078B1564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9B3156E-DF6C-D70E-A753-BC7F6F0BF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0C30C1-7E1A-26B1-4B70-07A84BD058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C38DA-4982-4F82-8F5C-9D433295E908}" type="datetimeFigureOut">
              <a:rPr lang="zh-TW" altLang="en-US" smtClean="0"/>
              <a:t>2023/6/7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D9EF20C-5737-4A7A-8257-CB6F12C4ED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13236A-73EE-5959-E4BF-324416C947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376CE-66E3-4B19-AC12-405DD9678A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5165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資料庫圖表 4">
            <a:extLst>
              <a:ext uri="{FF2B5EF4-FFF2-40B4-BE49-F238E27FC236}">
                <a16:creationId xmlns:a16="http://schemas.microsoft.com/office/drawing/2014/main" id="{33D066CC-CF0E-2CC4-53E3-882F3A4269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5195603"/>
              </p:ext>
            </p:extLst>
          </p:nvPr>
        </p:nvGraphicFramePr>
        <p:xfrm>
          <a:off x="533400" y="2171700"/>
          <a:ext cx="9629775" cy="3552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0767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36</Words>
  <Application>Microsoft Office PowerPoint</Application>
  <PresentationFormat>寬螢幕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佳曄 何</dc:creator>
  <cp:lastModifiedBy>佳曄 何</cp:lastModifiedBy>
  <cp:revision>3</cp:revision>
  <dcterms:created xsi:type="dcterms:W3CDTF">2023-06-07T07:57:05Z</dcterms:created>
  <dcterms:modified xsi:type="dcterms:W3CDTF">2023-06-07T08:01:30Z</dcterms:modified>
</cp:coreProperties>
</file>