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2"/>
    <p:sldId id="262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1.03.05" id="{71CEA3C6-4273-4CF8-B30B-F5CFBFEB996D}">
          <p14:sldIdLst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0000"/>
    <a:srgbClr val="0000FF"/>
    <a:srgbClr val="FFFFFF"/>
    <a:srgbClr val="FF7373"/>
    <a:srgbClr val="FF66FF"/>
    <a:srgbClr val="A7CD8E"/>
    <a:srgbClr val="E5F5FF"/>
    <a:srgbClr val="FFFF99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3883" autoAdjust="0"/>
  </p:normalViewPr>
  <p:slideViewPr>
    <p:cSldViewPr snapToGrid="0">
      <p:cViewPr varScale="1">
        <p:scale>
          <a:sx n="72" d="100"/>
          <a:sy n="72" d="100"/>
        </p:scale>
        <p:origin x="84" y="780"/>
      </p:cViewPr>
      <p:guideLst/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2022/5/8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pphire1002/VHDL/blob/main/08%20fpga_connection/fpga_pl2.vhd" TargetMode="External"/><Relationship Id="rId2" Type="http://schemas.openxmlformats.org/officeDocument/2006/relationships/hyperlink" Target="https://github.com/Sapphire1002/VHDL/blob/main/08%20fpga_connection/fpga_pl1.vh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4800" dirty="0"/>
              <a:t>專案進度報告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人：何佳曄</a:t>
            </a:r>
            <a:endParaRPr lang="en-US" altLang="zh-TW" dirty="0"/>
          </a:p>
          <a:p>
            <a:pPr algn="l"/>
            <a:r>
              <a:rPr lang="zh-TW" altLang="en-US" dirty="0"/>
              <a:t>目前成員：何佳曄</a:t>
            </a:r>
            <a:endParaRPr lang="en-US" altLang="zh-TW" dirty="0"/>
          </a:p>
          <a:p>
            <a:pPr algn="l"/>
            <a:r>
              <a:rPr lang="zh-TW" altLang="en-US" dirty="0"/>
              <a:t>報告日期：</a:t>
            </a:r>
            <a:r>
              <a:rPr lang="en-US" altLang="zh-TW" dirty="0"/>
              <a:t>2021.03.11</a:t>
            </a:r>
          </a:p>
          <a:p>
            <a:pPr algn="l"/>
            <a:r>
              <a:rPr lang="zh-TW" altLang="en-US" dirty="0"/>
              <a:t>開始日期：</a:t>
            </a:r>
            <a:r>
              <a:rPr lang="en-US" altLang="zh-TW" dirty="0"/>
              <a:t>2021.03.05</a:t>
            </a:r>
          </a:p>
          <a:p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solidFill>
                  <a:srgbClr val="24292E"/>
                </a:solidFill>
              </a:rPr>
              <a:t>兩塊 </a:t>
            </a:r>
            <a:r>
              <a:rPr lang="en-US" altLang="zh-TW" sz="2000" dirty="0">
                <a:solidFill>
                  <a:srgbClr val="24292E"/>
                </a:solidFill>
              </a:rPr>
              <a:t>FPGA</a:t>
            </a:r>
            <a:r>
              <a:rPr lang="zh-TW" altLang="en-US" sz="2000" dirty="0">
                <a:solidFill>
                  <a:srgbClr val="24292E"/>
                </a:solidFill>
              </a:rPr>
              <a:t> 板子互連乒乓球</a:t>
            </a:r>
            <a:endParaRPr lang="en-US" altLang="zh-TW" sz="2000" dirty="0">
              <a:solidFill>
                <a:srgbClr val="24292E"/>
              </a:solidFill>
            </a:endParaRP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zh-TW" altLang="en-US" sz="2000" dirty="0"/>
              <a:t>程式碼</a:t>
            </a:r>
            <a:r>
              <a:rPr lang="en-US" altLang="zh-TW" sz="2000" dirty="0"/>
              <a:t>: </a:t>
            </a:r>
            <a:r>
              <a:rPr lang="en-US" altLang="zh-TW" sz="2000" dirty="0">
                <a:hlinkClick r:id="rId2"/>
              </a:rPr>
              <a:t>fpga_pl1.vhd</a:t>
            </a:r>
            <a:r>
              <a:rPr lang="zh-TW" altLang="en-US" sz="2000" dirty="0"/>
              <a:t>、</a:t>
            </a:r>
            <a:r>
              <a:rPr lang="en-US" altLang="zh-TW" sz="2000" dirty="0">
                <a:hlinkClick r:id="rId3"/>
              </a:rPr>
              <a:t>fpga_pl2.vhd</a:t>
            </a:r>
            <a:endParaRPr lang="en-US" altLang="zh-TW" sz="2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</p:spTree>
    <p:extLst>
      <p:ext uri="{BB962C8B-B14F-4D97-AF65-F5344CB8AC3E}">
        <p14:creationId xmlns:p14="http://schemas.microsoft.com/office/powerpoint/2010/main" val="22738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58790</TotalTime>
  <Words>51</Words>
  <Application>Microsoft Office PowerPoint</Application>
  <PresentationFormat>寬螢幕</PresentationFormat>
  <Paragraphs>11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佈景主題</vt:lpstr>
      <vt:lpstr> 專案進度報告</vt:lpstr>
      <vt:lpstr>當周進度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佳曄 何</cp:lastModifiedBy>
  <cp:revision>1839</cp:revision>
  <dcterms:created xsi:type="dcterms:W3CDTF">2019-03-11T13:47:46Z</dcterms:created>
  <dcterms:modified xsi:type="dcterms:W3CDTF">2022-05-08T09:29:37Z</dcterms:modified>
</cp:coreProperties>
</file>