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2" r:id="rId3"/>
    <p:sldId id="265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2.11" id="{71CEA3C6-4273-4CF8-B30B-F5CFBFEB996D}">
          <p14:sldIdLst>
            <p14:sldId id="259"/>
            <p14:sldId id="262"/>
            <p14:sldId id="265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2020.12.18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2020.12.11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使用 </a:t>
            </a:r>
            <a:r>
              <a:rPr lang="en-US" altLang="zh-TW" sz="2000" dirty="0"/>
              <a:t>LED</a:t>
            </a:r>
            <a:r>
              <a:rPr lang="zh-TW" altLang="en-US" sz="2000" dirty="0"/>
              <a:t> 當作球在移位，以及兩個按鈕當作 </a:t>
            </a:r>
            <a:r>
              <a:rPr lang="en-US" altLang="zh-TW" sz="2000" dirty="0"/>
              <a:t>PL1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PL2</a:t>
            </a:r>
            <a:r>
              <a:rPr lang="zh-TW" altLang="en-US" sz="2000" dirty="0"/>
              <a:t> ，只要到達任意一邊端點在</a:t>
            </a:r>
            <a:r>
              <a:rPr lang="en-US" altLang="zh-TW" sz="2000" dirty="0"/>
              <a:t>1</a:t>
            </a:r>
            <a:r>
              <a:rPr lang="zh-TW" altLang="en-US" sz="2000" dirty="0"/>
              <a:t>個</a:t>
            </a:r>
            <a:r>
              <a:rPr lang="en-US" altLang="zh-TW" sz="2000" dirty="0"/>
              <a:t>CLK</a:t>
            </a:r>
            <a:r>
              <a:rPr lang="zh-TW" altLang="en-US" sz="2000" dirty="0"/>
              <a:t>內該側按鈕就要按下，若提早按或者太晚按都算失分。得分時發球權不變，反之換發，最後比分結果由七段顯示器顯示。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乒乓球遊戲流程圖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en-US" altLang="zh-TW" dirty="0" err="1"/>
              <a:t>PingPong</a:t>
            </a:r>
            <a:r>
              <a:rPr lang="en-US" altLang="zh-TW" dirty="0"/>
              <a:t> (1/3)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20E41-2DB8-4AE0-AB3B-7AFFC2AE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297"/>
            <a:ext cx="6871283" cy="46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 </a:t>
            </a:r>
            <a:r>
              <a:rPr lang="en-US" altLang="zh-TW" sz="2000" dirty="0"/>
              <a:t>VHDL</a:t>
            </a:r>
            <a:r>
              <a:rPr lang="zh-TW" altLang="en-US" sz="2000" dirty="0"/>
              <a:t> 狀態圖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en-US" altLang="zh-TW" dirty="0" err="1"/>
              <a:t>PingPong</a:t>
            </a:r>
            <a:r>
              <a:rPr lang="en-US" altLang="zh-TW" dirty="0"/>
              <a:t> (2/3)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447476-14F1-4613-98AD-412FC21AD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9656"/>
            <a:ext cx="6006147" cy="432507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2DB0298-8537-46FD-8244-29420E8889C5}"/>
              </a:ext>
            </a:extLst>
          </p:cNvPr>
          <p:cNvSpPr txBox="1"/>
          <p:nvPr/>
        </p:nvSpPr>
        <p:spPr>
          <a:xfrm>
            <a:off x="7139031" y="2044015"/>
            <a:ext cx="26084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000: PL1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發球前的狀態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發球前的狀態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010: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右移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011: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左移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接到球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接到球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110: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當前分數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當前分數</a:t>
            </a:r>
          </a:p>
        </p:txBody>
      </p:sp>
    </p:spTree>
    <p:extLst>
      <p:ext uri="{BB962C8B-B14F-4D97-AF65-F5344CB8AC3E}">
        <p14:creationId xmlns:p14="http://schemas.microsoft.com/office/powerpoint/2010/main" val="237680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en-US" altLang="zh-TW" dirty="0" err="1"/>
              <a:t>PingPong</a:t>
            </a:r>
            <a:r>
              <a:rPr lang="en-US" altLang="zh-TW" dirty="0"/>
              <a:t> (3/3)</a:t>
            </a:r>
            <a:endParaRPr lang="zh-TW" altLang="en-US" dirty="0"/>
          </a:p>
        </p:txBody>
      </p:sp>
      <p:pic>
        <p:nvPicPr>
          <p:cNvPr id="4" name="pingpong_led_fail">
            <a:hlinkClick r:id="" action="ppaction://media"/>
            <a:extLst>
              <a:ext uri="{FF2B5EF4-FFF2-40B4-BE49-F238E27FC236}">
                <a16:creationId xmlns:a16="http://schemas.microsoft.com/office/drawing/2014/main" id="{84C31DDC-3EF2-458D-8AAC-7939D8AE45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2027237"/>
            <a:ext cx="4876800" cy="2803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6083855-6B97-439A-8D40-A5409D24CC96}"/>
              </a:ext>
            </a:extLst>
          </p:cNvPr>
          <p:cNvSpPr txBox="1"/>
          <p:nvPr/>
        </p:nvSpPr>
        <p:spPr>
          <a:xfrm>
            <a:off x="5905849" y="2027237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左邊的按鈕為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 右邊的按鈕為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左邊的七段為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分數，右邊的七段為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9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Q.</a:t>
            </a:r>
            <a:r>
              <a:rPr lang="zh-TW" altLang="en-US" sz="2000" dirty="0"/>
              <a:t> 目前 </a:t>
            </a:r>
            <a:r>
              <a:rPr lang="en-US" altLang="zh-TW" sz="2000" dirty="0"/>
              <a:t>LED</a:t>
            </a:r>
            <a:r>
              <a:rPr lang="zh-TW" altLang="en-US" sz="2000" dirty="0"/>
              <a:t> 的部分不會移動，但是計分判斷和按鈕控制流程是正常功能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325009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57530</TotalTime>
  <Words>230</Words>
  <Application>Microsoft Office PowerPoint</Application>
  <PresentationFormat>寬螢幕</PresentationFormat>
  <Paragraphs>32</Paragraphs>
  <Slides>6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Office 佈景主題</vt:lpstr>
      <vt:lpstr> 專案進度報告</vt:lpstr>
      <vt:lpstr>當周進度</vt:lpstr>
      <vt:lpstr>LED PingPong (1/3)</vt:lpstr>
      <vt:lpstr>LED PingPong (2/3)</vt:lpstr>
      <vt:lpstr>LED PingPong (3/3)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1427</cp:revision>
  <dcterms:created xsi:type="dcterms:W3CDTF">2019-03-11T13:47:46Z</dcterms:created>
  <dcterms:modified xsi:type="dcterms:W3CDTF">2020-12-18T10:10:47Z</dcterms:modified>
</cp:coreProperties>
</file>