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764" y="56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84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</a:t>
            </a:r>
            <a:endParaRPr lang="en-US" altLang="zh-TW" dirty="0"/>
          </a:p>
          <a:p>
            <a:pPr algn="l"/>
            <a:r>
              <a:rPr lang="zh-TW" altLang="en-US" dirty="0"/>
              <a:t>目前成員：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endParaRPr lang="en-US" altLang="zh-TW" dirty="0"/>
          </a:p>
          <a:p>
            <a:pPr algn="l"/>
            <a:r>
              <a:rPr lang="zh-TW" altLang="en-US" dirty="0"/>
              <a:t>開始日期：</a:t>
            </a:r>
            <a:endParaRPr lang="en-US" altLang="zh-TW" dirty="0"/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87504"/>
            <a:ext cx="10515600" cy="856713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dirty="0"/>
              <a:t>123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898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56630</TotalTime>
  <Words>23</Words>
  <Application>Microsoft Office PowerPoint</Application>
  <PresentationFormat>寬螢幕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Times New Roman</vt:lpstr>
      <vt:lpstr>Office 佈景主題</vt:lpstr>
      <vt:lpstr> 專案進度報告</vt:lpstr>
      <vt:lpstr>123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電子系三甲-廖彥翔</cp:lastModifiedBy>
  <cp:revision>1135</cp:revision>
  <dcterms:created xsi:type="dcterms:W3CDTF">2019-03-11T13:47:46Z</dcterms:created>
  <dcterms:modified xsi:type="dcterms:W3CDTF">2020-10-27T10:00:48Z</dcterms:modified>
</cp:coreProperties>
</file>