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0.10.27" id="{71CEA3C6-4273-4CF8-B30B-F5CFBFEB996D}">
          <p14:sldIdLst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00FF"/>
    <a:srgbClr val="FF7373"/>
    <a:srgbClr val="FF66FF"/>
    <a:srgbClr val="A7CD8E"/>
    <a:srgbClr val="E5F5FF"/>
    <a:srgbClr val="FFFF99"/>
    <a:srgbClr val="FF8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3883" autoAdjust="0"/>
  </p:normalViewPr>
  <p:slideViewPr>
    <p:cSldViewPr snapToGrid="0">
      <p:cViewPr varScale="1">
        <p:scale>
          <a:sx n="91" d="100"/>
          <a:sy n="91" d="100"/>
        </p:scale>
        <p:origin x="470" y="7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2020/10/30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2020/10/30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zh-TW" altLang="en-US" sz="4800" dirty="0"/>
              <a:t>專案進度報告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報告日期：</a:t>
            </a:r>
            <a:r>
              <a:rPr lang="en-US" altLang="zh-TW" dirty="0"/>
              <a:t>2020.10.30</a:t>
            </a:r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2020.10.27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4E023D-3F40-4B3A-AEA0-AF9EA4EE7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/>
              <a:t> 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環境</a:t>
            </a:r>
            <a:endParaRPr lang="en-US" altLang="zh-TW" dirty="0"/>
          </a:p>
          <a:p>
            <a:r>
              <a:rPr lang="zh-TW" altLang="en-US" dirty="0"/>
              <a:t>查詢 </a:t>
            </a:r>
            <a:r>
              <a:rPr lang="en-US" altLang="zh-TW" dirty="0"/>
              <a:t>VHDL</a:t>
            </a:r>
            <a:r>
              <a:rPr lang="zh-TW" altLang="en-US" dirty="0"/>
              <a:t> 語法及資料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064C52-DA7E-4B79-92ED-DAF7CB9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當周進度</a:t>
            </a:r>
          </a:p>
        </p:txBody>
      </p:sp>
    </p:spTree>
    <p:extLst>
      <p:ext uri="{BB962C8B-B14F-4D97-AF65-F5344CB8AC3E}">
        <p14:creationId xmlns:p14="http://schemas.microsoft.com/office/powerpoint/2010/main" val="22738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56699</TotalTime>
  <Words>40</Words>
  <Application>Microsoft Office PowerPoint</Application>
  <PresentationFormat>寬螢幕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佈景主題</vt:lpstr>
      <vt:lpstr> 專案進度報告</vt:lpstr>
      <vt:lpstr>當周進度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1149</cp:revision>
  <dcterms:created xsi:type="dcterms:W3CDTF">2019-03-11T13:47:46Z</dcterms:created>
  <dcterms:modified xsi:type="dcterms:W3CDTF">2020-10-30T12:10:57Z</dcterms:modified>
</cp:coreProperties>
</file>