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9" r:id="rId2"/>
    <p:sldId id="262" r:id="rId3"/>
    <p:sldId id="264" r:id="rId4"/>
    <p:sldId id="263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2020.10.30" id="{71CEA3C6-4273-4CF8-B30B-F5CFBFEB996D}">
          <p14:sldIdLst>
            <p14:sldId id="259"/>
            <p14:sldId id="262"/>
            <p14:sldId id="264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電子系三甲-廖彥翔" initials="電子系三甲-廖彥翔" lastIdx="1" clrIdx="0">
    <p:extLst>
      <p:ext uri="{19B8F6BF-5375-455C-9EA6-DF929625EA0E}">
        <p15:presenceInfo xmlns:p15="http://schemas.microsoft.com/office/powerpoint/2012/main" userId="電子系三甲-廖彥翔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FF"/>
    <a:srgbClr val="0000FF"/>
    <a:srgbClr val="FF7373"/>
    <a:srgbClr val="FF66FF"/>
    <a:srgbClr val="A7CD8E"/>
    <a:srgbClr val="E5F5FF"/>
    <a:srgbClr val="FFFF99"/>
    <a:srgbClr val="FF80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00" autoAdjust="0"/>
    <p:restoredTop sz="93883" autoAdjust="0"/>
  </p:normalViewPr>
  <p:slideViewPr>
    <p:cSldViewPr snapToGrid="0">
      <p:cViewPr varScale="1">
        <p:scale>
          <a:sx n="91" d="100"/>
          <a:sy n="91" d="100"/>
        </p:scale>
        <p:origin x="470" y="72"/>
      </p:cViewPr>
      <p:guideLst/>
    </p:cSldViewPr>
  </p:slideViewPr>
  <p:outlineViewPr>
    <p:cViewPr>
      <p:scale>
        <a:sx n="33" d="100"/>
        <a:sy n="33" d="100"/>
      </p:scale>
      <p:origin x="0" y="-17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78E9BA-A31F-41AF-B10F-3BCB85A7B333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4582B0F3-129E-40B8-A46A-0C0DAB7243A6}">
      <dgm:prSet phldrT="[文字]" custT="1"/>
      <dgm:spPr/>
      <dgm:t>
        <a:bodyPr/>
        <a:lstStyle/>
        <a:p>
          <a:r>
            <a: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設定</a:t>
          </a:r>
          <a:r>
            <a:rPr lang="zh-TW" altLang="en-US" sz="1600" b="1" dirty="0">
              <a:latin typeface="標楷體" panose="03000509000000000000" pitchFamily="65" charset="-120"/>
              <a:ea typeface="標楷體" panose="03000509000000000000" pitchFamily="65" charset="-120"/>
            </a:rPr>
            <a:t>解析度</a:t>
          </a:r>
          <a:r>
            <a: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及</a:t>
          </a:r>
          <a:r>
            <a:rPr lang="zh-TW" altLang="en-US" sz="1600" b="1" dirty="0">
              <a:latin typeface="標楷體" panose="03000509000000000000" pitchFamily="65" charset="-120"/>
              <a:ea typeface="標楷體" panose="03000509000000000000" pitchFamily="65" charset="-120"/>
            </a:rPr>
            <a:t>水平</a:t>
          </a:r>
          <a:r>
            <a:rPr lang="en-US" altLang="en-US" sz="1600" b="1" dirty="0">
              <a:latin typeface="標楷體" panose="03000509000000000000" pitchFamily="65" charset="-120"/>
              <a:ea typeface="標楷體" panose="03000509000000000000" pitchFamily="65" charset="-120"/>
            </a:rPr>
            <a:t>/</a:t>
          </a:r>
          <a:r>
            <a:rPr lang="zh-TW" altLang="en-US" sz="1600" b="1" dirty="0">
              <a:latin typeface="標楷體" panose="03000509000000000000" pitchFamily="65" charset="-120"/>
              <a:ea typeface="標楷體" panose="03000509000000000000" pitchFamily="65" charset="-120"/>
            </a:rPr>
            <a:t>垂直同步脈衝時序</a:t>
          </a:r>
        </a:p>
      </dgm:t>
    </dgm:pt>
    <dgm:pt modelId="{321B3F3B-67A2-4C55-AF03-78A65E8EEB9D}" type="parTrans" cxnId="{817273F6-19D0-4B94-A2ED-12288D303D85}">
      <dgm:prSet/>
      <dgm:spPr/>
      <dgm:t>
        <a:bodyPr/>
        <a:lstStyle/>
        <a:p>
          <a:endParaRPr lang="zh-TW" altLang="en-US"/>
        </a:p>
      </dgm:t>
    </dgm:pt>
    <dgm:pt modelId="{2BE45D79-FEE4-4237-85C1-17F429787B32}" type="sibTrans" cxnId="{817273F6-19D0-4B94-A2ED-12288D303D85}">
      <dgm:prSet custT="1"/>
      <dgm:spPr/>
      <dgm:t>
        <a:bodyPr/>
        <a:lstStyle/>
        <a:p>
          <a:endParaRPr lang="zh-TW" altLang="en-US" sz="16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A899402A-D447-438D-9956-35909C9D06AE}">
      <dgm:prSet phldrT="[文字]" custT="1"/>
      <dgm:spPr/>
      <dgm:t>
        <a:bodyPr/>
        <a:lstStyle/>
        <a:p>
          <a:r>
            <a:rPr lang="zh-TW" altLang="en-US" sz="1600" b="1" dirty="0">
              <a:latin typeface="標楷體" panose="03000509000000000000" pitchFamily="65" charset="-120"/>
              <a:ea typeface="標楷體" panose="03000509000000000000" pitchFamily="65" charset="-120"/>
            </a:rPr>
            <a:t>除頻</a:t>
          </a:r>
          <a:r>
            <a: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符合像素的時脈</a:t>
          </a:r>
          <a:r>
            <a:rPr lang="en-US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(</a:t>
          </a:r>
          <a:r>
            <a: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每秒畫</a:t>
          </a:r>
          <a:r>
            <a:rPr lang="en-US" altLang="en-US" sz="1600" dirty="0" err="1">
              <a:latin typeface="標楷體" panose="03000509000000000000" pitchFamily="65" charset="-120"/>
              <a:ea typeface="標楷體" panose="03000509000000000000" pitchFamily="65" charset="-120"/>
            </a:rPr>
            <a:t>nHz</a:t>
          </a:r>
          <a:r>
            <a: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的點</a:t>
          </a:r>
          <a:r>
            <a:rPr lang="en-US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)</a:t>
          </a:r>
          <a:endParaRPr lang="zh-TW" altLang="en-US" sz="16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7C9DD5C3-9F13-4DD0-8A12-52B28BACA30E}" type="parTrans" cxnId="{9B63A8B6-B60F-4C78-8787-550DF350A7FA}">
      <dgm:prSet/>
      <dgm:spPr/>
      <dgm:t>
        <a:bodyPr/>
        <a:lstStyle/>
        <a:p>
          <a:endParaRPr lang="zh-TW" altLang="en-US"/>
        </a:p>
      </dgm:t>
    </dgm:pt>
    <dgm:pt modelId="{3CF08BFA-EE91-4809-8341-8D052B9A15AA}" type="sibTrans" cxnId="{9B63A8B6-B60F-4C78-8787-550DF350A7FA}">
      <dgm:prSet custT="1"/>
      <dgm:spPr/>
      <dgm:t>
        <a:bodyPr/>
        <a:lstStyle/>
        <a:p>
          <a:endParaRPr lang="zh-TW" altLang="en-US" sz="16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B80B2AAD-7D5B-4187-8BE8-7CB1ECD5A97D}">
      <dgm:prSet phldrT="[文字]" custT="1"/>
      <dgm:spPr/>
      <dgm:t>
        <a:bodyPr/>
        <a:lstStyle/>
        <a:p>
          <a:r>
            <a:rPr lang="zh-TW" altLang="en-US" sz="1600" b="1" dirty="0">
              <a:latin typeface="標楷體" panose="03000509000000000000" pitchFamily="65" charset="-120"/>
              <a:ea typeface="標楷體" panose="03000509000000000000" pitchFamily="65" charset="-120"/>
            </a:rPr>
            <a:t>水平</a:t>
          </a:r>
          <a:r>
            <a:rPr lang="en-US" altLang="en-US" sz="1600" b="1" dirty="0">
              <a:latin typeface="標楷體" panose="03000509000000000000" pitchFamily="65" charset="-120"/>
              <a:ea typeface="標楷體" panose="03000509000000000000" pitchFamily="65" charset="-120"/>
            </a:rPr>
            <a:t>/</a:t>
          </a:r>
          <a:r>
            <a:rPr lang="zh-TW" altLang="en-US" sz="1600" b="1" dirty="0">
              <a:latin typeface="標楷體" panose="03000509000000000000" pitchFamily="65" charset="-120"/>
              <a:ea typeface="標楷體" panose="03000509000000000000" pitchFamily="65" charset="-120"/>
            </a:rPr>
            <a:t>垂直掃描</a:t>
          </a:r>
          <a:r>
            <a:rPr lang="en-US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(</a:t>
          </a:r>
          <a:r>
            <a: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掃描出同步脈衝時序</a:t>
          </a:r>
          <a:r>
            <a:rPr lang="en-US" altLang="en-US" sz="1600" b="1" dirty="0">
              <a:latin typeface="標楷體" panose="03000509000000000000" pitchFamily="65" charset="-120"/>
              <a:ea typeface="標楷體" panose="03000509000000000000" pitchFamily="65" charset="-120"/>
            </a:rPr>
            <a:t>0</a:t>
          </a:r>
          <a:r>
            <a:rPr lang="zh-TW" altLang="en-US" sz="1600" b="1" dirty="0">
              <a:latin typeface="標楷體" panose="03000509000000000000" pitchFamily="65" charset="-120"/>
              <a:ea typeface="標楷體" panose="03000509000000000000" pitchFamily="65" charset="-120"/>
            </a:rPr>
            <a:t>的位置</a:t>
          </a:r>
          <a:r>
            <a:rPr lang="en-US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)</a:t>
          </a:r>
          <a:endParaRPr lang="zh-TW" altLang="en-US" sz="16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5E807692-7FC9-42AF-8B39-FD203ABE2BB6}" type="parTrans" cxnId="{6F4DD7D0-8B44-4B0C-ADD6-7AC3059106AE}">
      <dgm:prSet/>
      <dgm:spPr/>
      <dgm:t>
        <a:bodyPr/>
        <a:lstStyle/>
        <a:p>
          <a:endParaRPr lang="zh-TW" altLang="en-US"/>
        </a:p>
      </dgm:t>
    </dgm:pt>
    <dgm:pt modelId="{E0C1DC08-6665-458B-B0B7-027017EDD9CC}" type="sibTrans" cxnId="{6F4DD7D0-8B44-4B0C-ADD6-7AC3059106AE}">
      <dgm:prSet/>
      <dgm:spPr/>
      <dgm:t>
        <a:bodyPr/>
        <a:lstStyle/>
        <a:p>
          <a:endParaRPr lang="zh-TW" altLang="en-US"/>
        </a:p>
      </dgm:t>
    </dgm:pt>
    <dgm:pt modelId="{AB215D3F-7844-4B78-83AE-0EDE1FC88B60}" type="pres">
      <dgm:prSet presAssocID="{5478E9BA-A31F-41AF-B10F-3BCB85A7B333}" presName="Name0" presStyleCnt="0">
        <dgm:presLayoutVars>
          <dgm:dir/>
          <dgm:resizeHandles val="exact"/>
        </dgm:presLayoutVars>
      </dgm:prSet>
      <dgm:spPr/>
    </dgm:pt>
    <dgm:pt modelId="{B91D125E-60C2-459B-A701-168A5D4949E7}" type="pres">
      <dgm:prSet presAssocID="{4582B0F3-129E-40B8-A46A-0C0DAB7243A6}" presName="node" presStyleLbl="node1" presStyleIdx="0" presStyleCnt="3">
        <dgm:presLayoutVars>
          <dgm:bulletEnabled val="1"/>
        </dgm:presLayoutVars>
      </dgm:prSet>
      <dgm:spPr/>
    </dgm:pt>
    <dgm:pt modelId="{D52AD30A-AB08-4425-83F1-81DA7E51243C}" type="pres">
      <dgm:prSet presAssocID="{2BE45D79-FEE4-4237-85C1-17F429787B32}" presName="sibTrans" presStyleLbl="sibTrans2D1" presStyleIdx="0" presStyleCnt="2"/>
      <dgm:spPr/>
    </dgm:pt>
    <dgm:pt modelId="{959A88D7-EEDA-4786-B772-82FDBE93333F}" type="pres">
      <dgm:prSet presAssocID="{2BE45D79-FEE4-4237-85C1-17F429787B32}" presName="connectorText" presStyleLbl="sibTrans2D1" presStyleIdx="0" presStyleCnt="2"/>
      <dgm:spPr/>
    </dgm:pt>
    <dgm:pt modelId="{7F20A0FC-6C6C-480E-84F1-2C6BB295A566}" type="pres">
      <dgm:prSet presAssocID="{A899402A-D447-438D-9956-35909C9D06AE}" presName="node" presStyleLbl="node1" presStyleIdx="1" presStyleCnt="3">
        <dgm:presLayoutVars>
          <dgm:bulletEnabled val="1"/>
        </dgm:presLayoutVars>
      </dgm:prSet>
      <dgm:spPr/>
    </dgm:pt>
    <dgm:pt modelId="{E20996AF-C4C3-4656-8244-471537B2DA10}" type="pres">
      <dgm:prSet presAssocID="{3CF08BFA-EE91-4809-8341-8D052B9A15AA}" presName="sibTrans" presStyleLbl="sibTrans2D1" presStyleIdx="1" presStyleCnt="2"/>
      <dgm:spPr/>
    </dgm:pt>
    <dgm:pt modelId="{4895B744-AE05-420A-949C-AEA14AD724B1}" type="pres">
      <dgm:prSet presAssocID="{3CF08BFA-EE91-4809-8341-8D052B9A15AA}" presName="connectorText" presStyleLbl="sibTrans2D1" presStyleIdx="1" presStyleCnt="2"/>
      <dgm:spPr/>
    </dgm:pt>
    <dgm:pt modelId="{191FDAE0-F557-4871-9A14-EE4CCCBAF008}" type="pres">
      <dgm:prSet presAssocID="{B80B2AAD-7D5B-4187-8BE8-7CB1ECD5A97D}" presName="node" presStyleLbl="node1" presStyleIdx="2" presStyleCnt="3">
        <dgm:presLayoutVars>
          <dgm:bulletEnabled val="1"/>
        </dgm:presLayoutVars>
      </dgm:prSet>
      <dgm:spPr/>
    </dgm:pt>
  </dgm:ptLst>
  <dgm:cxnLst>
    <dgm:cxn modelId="{9553EC05-8820-4012-AF3E-E8AC3D36286C}" type="presOf" srcId="{2BE45D79-FEE4-4237-85C1-17F429787B32}" destId="{D52AD30A-AB08-4425-83F1-81DA7E51243C}" srcOrd="0" destOrd="0" presId="urn:microsoft.com/office/officeart/2005/8/layout/process1"/>
    <dgm:cxn modelId="{C8B3781F-9092-484C-90F3-F82F65F4E12D}" type="presOf" srcId="{3CF08BFA-EE91-4809-8341-8D052B9A15AA}" destId="{E20996AF-C4C3-4656-8244-471537B2DA10}" srcOrd="0" destOrd="0" presId="urn:microsoft.com/office/officeart/2005/8/layout/process1"/>
    <dgm:cxn modelId="{A34A9C37-89BB-4AA7-850A-3129A6EDFF3F}" type="presOf" srcId="{3CF08BFA-EE91-4809-8341-8D052B9A15AA}" destId="{4895B744-AE05-420A-949C-AEA14AD724B1}" srcOrd="1" destOrd="0" presId="urn:microsoft.com/office/officeart/2005/8/layout/process1"/>
    <dgm:cxn modelId="{D17B5F85-0E2D-4125-9947-DB31619072F9}" type="presOf" srcId="{B80B2AAD-7D5B-4187-8BE8-7CB1ECD5A97D}" destId="{191FDAE0-F557-4871-9A14-EE4CCCBAF008}" srcOrd="0" destOrd="0" presId="urn:microsoft.com/office/officeart/2005/8/layout/process1"/>
    <dgm:cxn modelId="{9A3FD68E-1A7F-4AC8-B692-029FF3E0332B}" type="presOf" srcId="{2BE45D79-FEE4-4237-85C1-17F429787B32}" destId="{959A88D7-EEDA-4786-B772-82FDBE93333F}" srcOrd="1" destOrd="0" presId="urn:microsoft.com/office/officeart/2005/8/layout/process1"/>
    <dgm:cxn modelId="{B821BB9D-5139-4778-8B7B-62ABCB1B6787}" type="presOf" srcId="{4582B0F3-129E-40B8-A46A-0C0DAB7243A6}" destId="{B91D125E-60C2-459B-A701-168A5D4949E7}" srcOrd="0" destOrd="0" presId="urn:microsoft.com/office/officeart/2005/8/layout/process1"/>
    <dgm:cxn modelId="{9B63A8B6-B60F-4C78-8787-550DF350A7FA}" srcId="{5478E9BA-A31F-41AF-B10F-3BCB85A7B333}" destId="{A899402A-D447-438D-9956-35909C9D06AE}" srcOrd="1" destOrd="0" parTransId="{7C9DD5C3-9F13-4DD0-8A12-52B28BACA30E}" sibTransId="{3CF08BFA-EE91-4809-8341-8D052B9A15AA}"/>
    <dgm:cxn modelId="{6F4DD7D0-8B44-4B0C-ADD6-7AC3059106AE}" srcId="{5478E9BA-A31F-41AF-B10F-3BCB85A7B333}" destId="{B80B2AAD-7D5B-4187-8BE8-7CB1ECD5A97D}" srcOrd="2" destOrd="0" parTransId="{5E807692-7FC9-42AF-8B39-FD203ABE2BB6}" sibTransId="{E0C1DC08-6665-458B-B0B7-027017EDD9CC}"/>
    <dgm:cxn modelId="{131B13E3-0691-4BEE-ABA2-B4FD84F8F428}" type="presOf" srcId="{A899402A-D447-438D-9956-35909C9D06AE}" destId="{7F20A0FC-6C6C-480E-84F1-2C6BB295A566}" srcOrd="0" destOrd="0" presId="urn:microsoft.com/office/officeart/2005/8/layout/process1"/>
    <dgm:cxn modelId="{430BEBEC-D960-4958-B420-C81F632A8722}" type="presOf" srcId="{5478E9BA-A31F-41AF-B10F-3BCB85A7B333}" destId="{AB215D3F-7844-4B78-83AE-0EDE1FC88B60}" srcOrd="0" destOrd="0" presId="urn:microsoft.com/office/officeart/2005/8/layout/process1"/>
    <dgm:cxn modelId="{817273F6-19D0-4B94-A2ED-12288D303D85}" srcId="{5478E9BA-A31F-41AF-B10F-3BCB85A7B333}" destId="{4582B0F3-129E-40B8-A46A-0C0DAB7243A6}" srcOrd="0" destOrd="0" parTransId="{321B3F3B-67A2-4C55-AF03-78A65E8EEB9D}" sibTransId="{2BE45D79-FEE4-4237-85C1-17F429787B32}"/>
    <dgm:cxn modelId="{958E5E28-1C93-43F6-844D-6C8326DC7285}" type="presParOf" srcId="{AB215D3F-7844-4B78-83AE-0EDE1FC88B60}" destId="{B91D125E-60C2-459B-A701-168A5D4949E7}" srcOrd="0" destOrd="0" presId="urn:microsoft.com/office/officeart/2005/8/layout/process1"/>
    <dgm:cxn modelId="{09172EEF-A88A-4B94-91F6-C70E710F5324}" type="presParOf" srcId="{AB215D3F-7844-4B78-83AE-0EDE1FC88B60}" destId="{D52AD30A-AB08-4425-83F1-81DA7E51243C}" srcOrd="1" destOrd="0" presId="urn:microsoft.com/office/officeart/2005/8/layout/process1"/>
    <dgm:cxn modelId="{FC40491C-6F44-486C-ADF8-26C516269292}" type="presParOf" srcId="{D52AD30A-AB08-4425-83F1-81DA7E51243C}" destId="{959A88D7-EEDA-4786-B772-82FDBE93333F}" srcOrd="0" destOrd="0" presId="urn:microsoft.com/office/officeart/2005/8/layout/process1"/>
    <dgm:cxn modelId="{6A3E10A9-26EA-4846-973D-6598D4FC3B3E}" type="presParOf" srcId="{AB215D3F-7844-4B78-83AE-0EDE1FC88B60}" destId="{7F20A0FC-6C6C-480E-84F1-2C6BB295A566}" srcOrd="2" destOrd="0" presId="urn:microsoft.com/office/officeart/2005/8/layout/process1"/>
    <dgm:cxn modelId="{570DAFE1-520A-449E-9DE0-9A5DB29648D6}" type="presParOf" srcId="{AB215D3F-7844-4B78-83AE-0EDE1FC88B60}" destId="{E20996AF-C4C3-4656-8244-471537B2DA10}" srcOrd="3" destOrd="0" presId="urn:microsoft.com/office/officeart/2005/8/layout/process1"/>
    <dgm:cxn modelId="{8D43F811-B56F-4806-B021-461C511AE280}" type="presParOf" srcId="{E20996AF-C4C3-4656-8244-471537B2DA10}" destId="{4895B744-AE05-420A-949C-AEA14AD724B1}" srcOrd="0" destOrd="0" presId="urn:microsoft.com/office/officeart/2005/8/layout/process1"/>
    <dgm:cxn modelId="{D982376E-7CAB-4810-8950-4FB22AF3F128}" type="presParOf" srcId="{AB215D3F-7844-4B78-83AE-0EDE1FC88B60}" destId="{191FDAE0-F557-4871-9A14-EE4CCCBAF00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1D125E-60C2-459B-A701-168A5D4949E7}">
      <dsp:nvSpPr>
        <dsp:cNvPr id="0" name=""/>
        <dsp:cNvSpPr/>
      </dsp:nvSpPr>
      <dsp:spPr>
        <a:xfrm>
          <a:off x="7725" y="361218"/>
          <a:ext cx="2309038" cy="13854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設定</a:t>
          </a:r>
          <a:r>
            <a:rPr lang="zh-TW" altLang="en-US" sz="1600" b="1" kern="1200" dirty="0">
              <a:latin typeface="標楷體" panose="03000509000000000000" pitchFamily="65" charset="-120"/>
              <a:ea typeface="標楷體" panose="03000509000000000000" pitchFamily="65" charset="-120"/>
            </a:rPr>
            <a:t>解析度</a:t>
          </a: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及</a:t>
          </a:r>
          <a:r>
            <a:rPr lang="zh-TW" altLang="en-US" sz="1600" b="1" kern="1200" dirty="0">
              <a:latin typeface="標楷體" panose="03000509000000000000" pitchFamily="65" charset="-120"/>
              <a:ea typeface="標楷體" panose="03000509000000000000" pitchFamily="65" charset="-120"/>
            </a:rPr>
            <a:t>水平</a:t>
          </a:r>
          <a:r>
            <a:rPr lang="en-US" altLang="en-US" sz="1600" b="1" kern="1200" dirty="0">
              <a:latin typeface="標楷體" panose="03000509000000000000" pitchFamily="65" charset="-120"/>
              <a:ea typeface="標楷體" panose="03000509000000000000" pitchFamily="65" charset="-120"/>
            </a:rPr>
            <a:t>/</a:t>
          </a:r>
          <a:r>
            <a:rPr lang="zh-TW" altLang="en-US" sz="1600" b="1" kern="1200" dirty="0">
              <a:latin typeface="標楷體" panose="03000509000000000000" pitchFamily="65" charset="-120"/>
              <a:ea typeface="標楷體" panose="03000509000000000000" pitchFamily="65" charset="-120"/>
            </a:rPr>
            <a:t>垂直同步脈衝時序</a:t>
          </a:r>
        </a:p>
      </dsp:txBody>
      <dsp:txXfrm>
        <a:off x="48303" y="401796"/>
        <a:ext cx="2227882" cy="1304267"/>
      </dsp:txXfrm>
    </dsp:sp>
    <dsp:sp modelId="{D52AD30A-AB08-4425-83F1-81DA7E51243C}">
      <dsp:nvSpPr>
        <dsp:cNvPr id="0" name=""/>
        <dsp:cNvSpPr/>
      </dsp:nvSpPr>
      <dsp:spPr>
        <a:xfrm>
          <a:off x="2547668" y="767609"/>
          <a:ext cx="489516" cy="5726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600" kern="120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2547668" y="882137"/>
        <a:ext cx="342661" cy="343585"/>
      </dsp:txXfrm>
    </dsp:sp>
    <dsp:sp modelId="{7F20A0FC-6C6C-480E-84F1-2C6BB295A566}">
      <dsp:nvSpPr>
        <dsp:cNvPr id="0" name=""/>
        <dsp:cNvSpPr/>
      </dsp:nvSpPr>
      <dsp:spPr>
        <a:xfrm>
          <a:off x="3240379" y="361218"/>
          <a:ext cx="2309038" cy="13854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b="1" kern="1200" dirty="0">
              <a:latin typeface="標楷體" panose="03000509000000000000" pitchFamily="65" charset="-120"/>
              <a:ea typeface="標楷體" panose="03000509000000000000" pitchFamily="65" charset="-120"/>
            </a:rPr>
            <a:t>除頻</a:t>
          </a: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符合像素的時脈</a:t>
          </a:r>
          <a:r>
            <a:rPr lang="en-US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(</a:t>
          </a: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每秒畫</a:t>
          </a:r>
          <a:r>
            <a:rPr lang="en-US" altLang="en-US" sz="1600" kern="1200" dirty="0" err="1">
              <a:latin typeface="標楷體" panose="03000509000000000000" pitchFamily="65" charset="-120"/>
              <a:ea typeface="標楷體" panose="03000509000000000000" pitchFamily="65" charset="-120"/>
            </a:rPr>
            <a:t>nHz</a:t>
          </a: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的點</a:t>
          </a:r>
          <a:r>
            <a:rPr lang="en-US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)</a:t>
          </a:r>
          <a:endParaRPr lang="zh-TW" altLang="en-US" sz="16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3280957" y="401796"/>
        <a:ext cx="2227882" cy="1304267"/>
      </dsp:txXfrm>
    </dsp:sp>
    <dsp:sp modelId="{E20996AF-C4C3-4656-8244-471537B2DA10}">
      <dsp:nvSpPr>
        <dsp:cNvPr id="0" name=""/>
        <dsp:cNvSpPr/>
      </dsp:nvSpPr>
      <dsp:spPr>
        <a:xfrm>
          <a:off x="5780322" y="767609"/>
          <a:ext cx="489516" cy="5726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600" kern="120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5780322" y="882137"/>
        <a:ext cx="342661" cy="343585"/>
      </dsp:txXfrm>
    </dsp:sp>
    <dsp:sp modelId="{191FDAE0-F557-4871-9A14-EE4CCCBAF008}">
      <dsp:nvSpPr>
        <dsp:cNvPr id="0" name=""/>
        <dsp:cNvSpPr/>
      </dsp:nvSpPr>
      <dsp:spPr>
        <a:xfrm>
          <a:off x="6473033" y="361218"/>
          <a:ext cx="2309038" cy="138542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b="1" kern="1200" dirty="0">
              <a:latin typeface="標楷體" panose="03000509000000000000" pitchFamily="65" charset="-120"/>
              <a:ea typeface="標楷體" panose="03000509000000000000" pitchFamily="65" charset="-120"/>
            </a:rPr>
            <a:t>水平</a:t>
          </a:r>
          <a:r>
            <a:rPr lang="en-US" altLang="en-US" sz="1600" b="1" kern="1200" dirty="0">
              <a:latin typeface="標楷體" panose="03000509000000000000" pitchFamily="65" charset="-120"/>
              <a:ea typeface="標楷體" panose="03000509000000000000" pitchFamily="65" charset="-120"/>
            </a:rPr>
            <a:t>/</a:t>
          </a:r>
          <a:r>
            <a:rPr lang="zh-TW" altLang="en-US" sz="1600" b="1" kern="1200" dirty="0">
              <a:latin typeface="標楷體" panose="03000509000000000000" pitchFamily="65" charset="-120"/>
              <a:ea typeface="標楷體" panose="03000509000000000000" pitchFamily="65" charset="-120"/>
            </a:rPr>
            <a:t>垂直掃描</a:t>
          </a:r>
          <a:r>
            <a:rPr lang="en-US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(</a:t>
          </a: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掃描出同步脈衝時序</a:t>
          </a:r>
          <a:r>
            <a:rPr lang="en-US" altLang="en-US" sz="1600" b="1" kern="1200" dirty="0">
              <a:latin typeface="標楷體" panose="03000509000000000000" pitchFamily="65" charset="-120"/>
              <a:ea typeface="標楷體" panose="03000509000000000000" pitchFamily="65" charset="-120"/>
            </a:rPr>
            <a:t>0</a:t>
          </a:r>
          <a:r>
            <a:rPr lang="zh-TW" altLang="en-US" sz="1600" b="1" kern="1200" dirty="0">
              <a:latin typeface="標楷體" panose="03000509000000000000" pitchFamily="65" charset="-120"/>
              <a:ea typeface="標楷體" panose="03000509000000000000" pitchFamily="65" charset="-120"/>
            </a:rPr>
            <a:t>的位置</a:t>
          </a:r>
          <a:r>
            <a:rPr lang="en-US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)</a:t>
          </a:r>
          <a:endParaRPr lang="zh-TW" altLang="en-US" sz="16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6513611" y="401796"/>
        <a:ext cx="2227882" cy="13042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/>
              <a:t>2020/11/6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905C5-9D54-40E2-B40C-7996280CAB02}" type="datetimeFigureOut">
              <a:rPr lang="zh-TW" altLang="en-US" smtClean="0"/>
              <a:t>2020/11/6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6B0B-A5FB-4629-B823-69B1A9E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2020/11/6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2020/11/6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2020/11/6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2020/11/6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br>
              <a:rPr lang="en-US" altLang="zh-TW" sz="4000" b="0" dirty="0"/>
            </a:br>
            <a:r>
              <a:rPr lang="zh-TW" altLang="en-US" sz="4800" dirty="0"/>
              <a:t>專案進度報告</a:t>
            </a:r>
            <a:endParaRPr lang="zh-TW" altLang="en-US" sz="4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人：何佳曄</a:t>
            </a:r>
            <a:endParaRPr lang="en-US" altLang="zh-TW" dirty="0"/>
          </a:p>
          <a:p>
            <a:pPr algn="l"/>
            <a:r>
              <a:rPr lang="zh-TW" altLang="en-US" dirty="0"/>
              <a:t>目前成員：何佳曄</a:t>
            </a:r>
            <a:endParaRPr lang="en-US" altLang="zh-TW" dirty="0"/>
          </a:p>
          <a:p>
            <a:pPr algn="l"/>
            <a:r>
              <a:rPr lang="zh-TW" altLang="en-US" dirty="0"/>
              <a:t>報告日期：</a:t>
            </a:r>
            <a:r>
              <a:rPr lang="en-US" altLang="zh-TW" dirty="0"/>
              <a:t>2020.11.06</a:t>
            </a:r>
          </a:p>
          <a:p>
            <a:pPr algn="l"/>
            <a:r>
              <a:rPr lang="zh-TW" altLang="en-US" dirty="0"/>
              <a:t>開始日期：</a:t>
            </a:r>
            <a:r>
              <a:rPr lang="en-US" altLang="zh-TW" dirty="0"/>
              <a:t>2020.10.30</a:t>
            </a:r>
          </a:p>
          <a:p>
            <a:r>
              <a:rPr lang="zh-TW" altLang="en-US" dirty="0"/>
              <a:t>結束日期：</a:t>
            </a:r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E4E023D-3F40-4B3A-AEA0-AF9EA4EE7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查詢 </a:t>
            </a:r>
            <a:r>
              <a:rPr lang="en-US" altLang="zh-TW" dirty="0"/>
              <a:t>VHDL</a:t>
            </a:r>
            <a:r>
              <a:rPr lang="zh-TW" altLang="en-US" dirty="0"/>
              <a:t> 語法及資料</a:t>
            </a:r>
            <a:endParaRPr lang="en-US" altLang="zh-TW" dirty="0"/>
          </a:p>
          <a:p>
            <a:r>
              <a:rPr lang="zh-TW" altLang="en-US" dirty="0"/>
              <a:t>了解螢幕掃描時間及程式設計流程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了解螢幕輸出</a:t>
            </a:r>
            <a:r>
              <a:rPr lang="en-US" altLang="zh-TW" dirty="0"/>
              <a:t>RGB</a:t>
            </a:r>
            <a:r>
              <a:rPr lang="zh-TW" altLang="en-US" dirty="0"/>
              <a:t>時的原理</a:t>
            </a:r>
            <a:endParaRPr lang="en-US" altLang="zh-TW" dirty="0"/>
          </a:p>
          <a:p>
            <a:r>
              <a:rPr lang="zh-TW" altLang="en-US" dirty="0"/>
              <a:t>完成螢幕掃描</a:t>
            </a:r>
            <a:endParaRPr lang="en-US" altLang="zh-TW" dirty="0"/>
          </a:p>
          <a:p>
            <a:r>
              <a:rPr lang="zh-TW" altLang="en-US" dirty="0"/>
              <a:t>準備期中考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5064C52-DA7E-4B79-92ED-DAF7CB9A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當周進度</a:t>
            </a:r>
          </a:p>
        </p:txBody>
      </p:sp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35CD676F-367D-407C-99EB-6C7DF82022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9812904"/>
              </p:ext>
            </p:extLst>
          </p:nvPr>
        </p:nvGraphicFramePr>
        <p:xfrm>
          <a:off x="1209878" y="1612878"/>
          <a:ext cx="8789798" cy="2107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385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94980B8-4DDC-49EA-B52A-ED3E03C28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325" y="1203940"/>
            <a:ext cx="3185509" cy="2362586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46D16472-0FFA-4C64-9CE9-620CB9C7A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當周進度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9B26796-D5D4-4533-86CC-726A7E853F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089" y="3685341"/>
            <a:ext cx="3004534" cy="222836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EB76556-A6B4-4D3E-9CAB-2111CF776C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052" y="1203940"/>
            <a:ext cx="3185509" cy="2362586"/>
          </a:xfrm>
          <a:prstGeom prst="rect">
            <a:avLst/>
          </a:prstGeom>
        </p:spPr>
      </p:pic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F069B8DF-3681-4565-AC47-5686DFF7B4B1}"/>
              </a:ext>
            </a:extLst>
          </p:cNvPr>
          <p:cNvSpPr/>
          <p:nvPr/>
        </p:nvSpPr>
        <p:spPr>
          <a:xfrm>
            <a:off x="5059960" y="1832981"/>
            <a:ext cx="1224793" cy="8305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0196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4C5E70-D697-4F57-BF24-4A990DEA6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當週問題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7624809-F5D2-4518-BD54-ED756A2CD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202843"/>
            <a:ext cx="10515600" cy="3478214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487B60F0-AF67-4F86-8870-35D0406CE527}"/>
              </a:ext>
            </a:extLst>
          </p:cNvPr>
          <p:cNvSpPr txBox="1"/>
          <p:nvPr/>
        </p:nvSpPr>
        <p:spPr>
          <a:xfrm>
            <a:off x="838199" y="4681057"/>
            <a:ext cx="837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解決方案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在 *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xdc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檔案時脈的程式碼要加上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IOSTANDARD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並給電壓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LVCMOS33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47876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56727</TotalTime>
  <Words>119</Words>
  <Application>Microsoft Office PowerPoint</Application>
  <PresentationFormat>寬螢幕</PresentationFormat>
  <Paragraphs>26</Paragraphs>
  <Slides>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標楷體</vt:lpstr>
      <vt:lpstr>Arial</vt:lpstr>
      <vt:lpstr>Calibri</vt:lpstr>
      <vt:lpstr>Times New Roman</vt:lpstr>
      <vt:lpstr>Office 佈景主題</vt:lpstr>
      <vt:lpstr> 專案進度報告</vt:lpstr>
      <vt:lpstr>當周進度</vt:lpstr>
      <vt:lpstr>當周進度</vt:lpstr>
      <vt:lpstr>當週問題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光流影像處理</dc:title>
  <dc:creator>User</dc:creator>
  <cp:lastModifiedBy>佳曄 何</cp:lastModifiedBy>
  <cp:revision>1182</cp:revision>
  <dcterms:created xsi:type="dcterms:W3CDTF">2019-03-11T13:47:46Z</dcterms:created>
  <dcterms:modified xsi:type="dcterms:W3CDTF">2020-11-06T08:38:56Z</dcterms:modified>
</cp:coreProperties>
</file>