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0.11.13" id="{71CEA3C6-4273-4CF8-B30B-F5CFBFEB996D}">
          <p14:sldIdLst>
            <p14:sldId id="259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0000FF"/>
    <a:srgbClr val="FF7373"/>
    <a:srgbClr val="FF66FF"/>
    <a:srgbClr val="A7CD8E"/>
    <a:srgbClr val="E5F5FF"/>
    <a:srgbClr val="FFFF99"/>
    <a:srgbClr val="FF8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3883" autoAdjust="0"/>
  </p:normalViewPr>
  <p:slideViewPr>
    <p:cSldViewPr snapToGrid="0">
      <p:cViewPr varScale="1">
        <p:scale>
          <a:sx n="91" d="100"/>
          <a:sy n="91" d="100"/>
        </p:scale>
        <p:origin x="470" y="72"/>
      </p:cViewPr>
      <p:guideLst/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78E9BA-A31F-41AF-B10F-3BCB85A7B33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AB215D3F-7844-4B78-83AE-0EDE1FC88B60}" type="pres">
      <dgm:prSet presAssocID="{5478E9BA-A31F-41AF-B10F-3BCB85A7B333}" presName="Name0" presStyleCnt="0">
        <dgm:presLayoutVars>
          <dgm:dir/>
          <dgm:resizeHandles val="exact"/>
        </dgm:presLayoutVars>
      </dgm:prSet>
      <dgm:spPr/>
    </dgm:pt>
  </dgm:ptLst>
  <dgm:cxnLst>
    <dgm:cxn modelId="{430BEBEC-D960-4958-B420-C81F632A8722}" type="presOf" srcId="{5478E9BA-A31F-41AF-B10F-3BCB85A7B333}" destId="{AB215D3F-7844-4B78-83AE-0EDE1FC88B6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3.png"/><Relationship Id="rId4" Type="http://schemas.openxmlformats.org/officeDocument/2006/relationships/diagramData" Target="../diagrams/data1.xml"/><Relationship Id="rId9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4800" dirty="0"/>
              <a:t>專案進度報告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人：何佳曄</a:t>
            </a:r>
            <a:endParaRPr lang="en-US" altLang="zh-TW" dirty="0"/>
          </a:p>
          <a:p>
            <a:pPr algn="l"/>
            <a:r>
              <a:rPr lang="zh-TW" altLang="en-US" dirty="0"/>
              <a:t>目前成員：何佳曄</a:t>
            </a:r>
            <a:endParaRPr lang="en-US" altLang="zh-TW" dirty="0"/>
          </a:p>
          <a:p>
            <a:pPr algn="l"/>
            <a:r>
              <a:rPr lang="zh-TW" altLang="en-US" dirty="0"/>
              <a:t>報告日期：</a:t>
            </a:r>
            <a:r>
              <a:rPr lang="en-US" altLang="zh-TW" dirty="0"/>
              <a:t>2020.11.20</a:t>
            </a:r>
          </a:p>
          <a:p>
            <a:pPr algn="l"/>
            <a:r>
              <a:rPr lang="zh-TW" altLang="en-US" dirty="0"/>
              <a:t>開始日期：</a:t>
            </a:r>
            <a:r>
              <a:rPr lang="en-US" altLang="zh-TW"/>
              <a:t>2020.11.13</a:t>
            </a:r>
            <a:endParaRPr lang="en-US" altLang="zh-TW" dirty="0"/>
          </a:p>
          <a:p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Video out </a:t>
            </a:r>
            <a:r>
              <a:rPr lang="zh-TW" altLang="en-US" dirty="0"/>
              <a:t>螢幕顯示正方形、圓形、三角形</a:t>
            </a:r>
            <a:endParaRPr lang="en-US" altLang="zh-TW" dirty="0"/>
          </a:p>
          <a:p>
            <a:r>
              <a:rPr lang="en-US" altLang="zh-TW" dirty="0"/>
              <a:t>Video out </a:t>
            </a:r>
            <a:r>
              <a:rPr lang="zh-TW" altLang="en-US"/>
              <a:t>讓螢幕上的圖形可以移動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35CD676F-367D-407C-99EB-6C7DF8202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5238170"/>
              </p:ext>
            </p:extLst>
          </p:nvPr>
        </p:nvGraphicFramePr>
        <p:xfrm>
          <a:off x="1209878" y="1612878"/>
          <a:ext cx="8789798" cy="2107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9BAEFE70-B3FD-47ED-A8D6-14A5A6917F3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" t="8508" r="328" b="18033"/>
          <a:stretch/>
        </p:blipFill>
        <p:spPr>
          <a:xfrm>
            <a:off x="838200" y="2118369"/>
            <a:ext cx="3473741" cy="3438187"/>
          </a:xfrm>
          <a:prstGeom prst="rect">
            <a:avLst/>
          </a:prstGeom>
        </p:spPr>
      </p:pic>
      <p:pic>
        <p:nvPicPr>
          <p:cNvPr id="7" name="video_out">
            <a:hlinkClick r:id="" action="ppaction://media"/>
            <a:extLst>
              <a:ext uri="{FF2B5EF4-FFF2-40B4-BE49-F238E27FC236}">
                <a16:creationId xmlns:a16="http://schemas.microsoft.com/office/drawing/2014/main" id="{CC947177-5B92-400B-BF6F-0DA5F5E0E8D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570290" y="2318975"/>
            <a:ext cx="4876800" cy="280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63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FED6494-0244-4494-9BBA-120BDA23F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6284"/>
            <a:ext cx="10515600" cy="2008676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D6F0CF6-7863-4A9D-8BE7-0DDFA9AC2D06}"/>
              </a:ext>
            </a:extLst>
          </p:cNvPr>
          <p:cNvSpPr txBox="1"/>
          <p:nvPr/>
        </p:nvSpPr>
        <p:spPr>
          <a:xfrm>
            <a:off x="838200" y="343611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解決方式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重新開一個專案</a:t>
            </a:r>
          </a:p>
        </p:txBody>
      </p:sp>
    </p:spTree>
    <p:extLst>
      <p:ext uri="{BB962C8B-B14F-4D97-AF65-F5344CB8AC3E}">
        <p14:creationId xmlns:p14="http://schemas.microsoft.com/office/powerpoint/2010/main" val="150218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D6F0CF6-7863-4A9D-8BE7-0DDFA9AC2D06}"/>
              </a:ext>
            </a:extLst>
          </p:cNvPr>
          <p:cNvSpPr txBox="1"/>
          <p:nvPr/>
        </p:nvSpPr>
        <p:spPr>
          <a:xfrm>
            <a:off x="838200" y="1509081"/>
            <a:ext cx="85779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解決方式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marL="342900" indent="-342900"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設定一個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signal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std_logic_vector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在第二個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process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把要傳值的變數寫成區域變數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(variable)</a:t>
            </a:r>
          </a:p>
          <a:p>
            <a:pPr marL="342900" indent="-342900"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在第二個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process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把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signal vector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賦值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最後在第一個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process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把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signal vector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數值轉成 十進制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conv_integer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(variable, bits))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conv_integer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需要有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ieee.std_logic_arith.all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63AE735F-E49A-44AF-B696-BC8B8A776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1465849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兩個</a:t>
            </a:r>
            <a:r>
              <a:rPr lang="en-US" altLang="zh-TW" sz="1800" dirty="0"/>
              <a:t>process()</a:t>
            </a:r>
            <a:r>
              <a:rPr lang="zh-TW" altLang="en-US" sz="1800" dirty="0"/>
              <a:t>傳值的方法</a:t>
            </a:r>
          </a:p>
        </p:txBody>
      </p:sp>
    </p:spTree>
    <p:extLst>
      <p:ext uri="{BB962C8B-B14F-4D97-AF65-F5344CB8AC3E}">
        <p14:creationId xmlns:p14="http://schemas.microsoft.com/office/powerpoint/2010/main" val="167642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D6F0CF6-7863-4A9D-8BE7-0DDFA9AC2D06}"/>
              </a:ext>
            </a:extLst>
          </p:cNvPr>
          <p:cNvSpPr txBox="1"/>
          <p:nvPr/>
        </p:nvSpPr>
        <p:spPr>
          <a:xfrm>
            <a:off x="838200" y="1565442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解決方式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方程式判斷再加上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elsif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的部分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63AE735F-E49A-44AF-B696-BC8B8A776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1465849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三角形圖形在一開始的地方會有問題</a:t>
            </a:r>
          </a:p>
        </p:txBody>
      </p:sp>
    </p:spTree>
    <p:extLst>
      <p:ext uri="{BB962C8B-B14F-4D97-AF65-F5344CB8AC3E}">
        <p14:creationId xmlns:p14="http://schemas.microsoft.com/office/powerpoint/2010/main" val="125053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56778</TotalTime>
  <Words>169</Words>
  <Application>Microsoft Office PowerPoint</Application>
  <PresentationFormat>寬螢幕</PresentationFormat>
  <Paragraphs>23</Paragraphs>
  <Slides>5</Slides>
  <Notes>1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標楷體</vt:lpstr>
      <vt:lpstr>Arial</vt:lpstr>
      <vt:lpstr>Calibri</vt:lpstr>
      <vt:lpstr>Times New Roman</vt:lpstr>
      <vt:lpstr>Office 佈景主題</vt:lpstr>
      <vt:lpstr> 專案進度報告</vt:lpstr>
      <vt:lpstr>當周進度</vt:lpstr>
      <vt:lpstr>問題紀錄</vt:lpstr>
      <vt:lpstr>問題紀錄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佳曄 何</cp:lastModifiedBy>
  <cp:revision>1202</cp:revision>
  <dcterms:created xsi:type="dcterms:W3CDTF">2019-03-11T13:47:46Z</dcterms:created>
  <dcterms:modified xsi:type="dcterms:W3CDTF">2020-11-20T09:53:50Z</dcterms:modified>
</cp:coreProperties>
</file>